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10"/>
  </p:notesMasterIdLst>
  <p:sldIdLst>
    <p:sldId id="256" r:id="rId2"/>
    <p:sldId id="340" r:id="rId3"/>
    <p:sldId id="280" r:id="rId4"/>
    <p:sldId id="287" r:id="rId5"/>
    <p:sldId id="291" r:id="rId6"/>
    <p:sldId id="282" r:id="rId7"/>
    <p:sldId id="266" r:id="rId8"/>
    <p:sldId id="318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2395A6"/>
    <a:srgbClr val="39A5AE"/>
    <a:srgbClr val="00B0F0"/>
    <a:srgbClr val="84F0EE"/>
    <a:srgbClr val="0070C0"/>
    <a:srgbClr val="308BCC"/>
    <a:srgbClr val="909090"/>
    <a:srgbClr val="343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87516" autoAdjust="0"/>
  </p:normalViewPr>
  <p:slideViewPr>
    <p:cSldViewPr snapToGrid="0">
      <p:cViewPr varScale="1">
        <p:scale>
          <a:sx n="57" d="100"/>
          <a:sy n="57" d="100"/>
        </p:scale>
        <p:origin x="12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3F3-45AE-A7A3-DA15508C478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3F3-45AE-A7A3-DA15508C478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3F3-45AE-A7A3-DA15508C478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3F3-45AE-A7A3-DA15508C4785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80</c:v>
                </c:pt>
                <c:pt idx="2">
                  <c:v>60</c:v>
                </c:pt>
                <c:pt idx="3">
                  <c:v>50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93F3-45AE-A7A3-DA15508C4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2"/>
        <c:overlap val="100"/>
        <c:axId val="528401256"/>
        <c:axId val="528396336"/>
      </c:barChart>
      <c:catAx>
        <c:axId val="528401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8396336"/>
        <c:crosses val="autoZero"/>
        <c:auto val="0"/>
        <c:lblAlgn val="ctr"/>
        <c:lblOffset val="100"/>
        <c:noMultiLvlLbl val="0"/>
      </c:catAx>
      <c:valAx>
        <c:axId val="528396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8401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16B88-A6D5-4E42-AC22-159071C03AC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66523-43D8-433D-AE07-1C240F716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ko-KR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66523-43D8-433D-AE07-1C240F7162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71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66523-43D8-433D-AE07-1C240F7162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8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66523-43D8-433D-AE07-1C240F7162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3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5" name="Google Shape;2965;gbee43893fe_1_18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6" name="Google Shape;2966;gbee43893fe_1_18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7442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E6F6A97-1ED4-4157-BC78-BF35FBB5C12F}"/>
              </a:ext>
            </a:extLst>
          </p:cNvPr>
          <p:cNvSpPr/>
          <p:nvPr userDrawn="1"/>
        </p:nvSpPr>
        <p:spPr>
          <a:xfrm>
            <a:off x="326571" y="326571"/>
            <a:ext cx="11511643" cy="6172200"/>
          </a:xfrm>
          <a:prstGeom prst="rect">
            <a:avLst/>
          </a:prstGeom>
          <a:noFill/>
          <a:ln w="57150">
            <a:solidFill>
              <a:srgbClr val="2395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F3D761A-CEA6-4A9C-BC05-657BD6ED734C}"/>
              </a:ext>
            </a:extLst>
          </p:cNvPr>
          <p:cNvSpPr/>
          <p:nvPr userDrawn="1"/>
        </p:nvSpPr>
        <p:spPr>
          <a:xfrm rot="8257828">
            <a:off x="273193" y="259357"/>
            <a:ext cx="749314" cy="612551"/>
          </a:xfrm>
          <a:custGeom>
            <a:avLst/>
            <a:gdLst>
              <a:gd name="connsiteX0" fmla="*/ 52475 w 1719555"/>
              <a:gd name="connsiteY0" fmla="*/ 813979 h 1405706"/>
              <a:gd name="connsiteX1" fmla="*/ 291536 w 1719555"/>
              <a:gd name="connsiteY1" fmla="*/ 819982 h 1405706"/>
              <a:gd name="connsiteX2" fmla="*/ 318965 w 1719555"/>
              <a:gd name="connsiteY2" fmla="*/ 863510 h 1405706"/>
              <a:gd name="connsiteX3" fmla="*/ 857854 w 1719555"/>
              <a:gd name="connsiteY3" fmla="*/ 733566 h 1405706"/>
              <a:gd name="connsiteX4" fmla="*/ 855489 w 1719555"/>
              <a:gd name="connsiteY4" fmla="*/ 718840 h 1405706"/>
              <a:gd name="connsiteX5" fmla="*/ 907882 w 1719555"/>
              <a:gd name="connsiteY5" fmla="*/ 601700 h 1405706"/>
              <a:gd name="connsiteX6" fmla="*/ 965573 w 1719555"/>
              <a:gd name="connsiteY6" fmla="*/ 565628 h 1405706"/>
              <a:gd name="connsiteX7" fmla="*/ 996656 w 1719555"/>
              <a:gd name="connsiteY7" fmla="*/ 560634 h 1405706"/>
              <a:gd name="connsiteX8" fmla="*/ 996656 w 1719555"/>
              <a:gd name="connsiteY8" fmla="*/ 256405 h 1405706"/>
              <a:gd name="connsiteX9" fmla="*/ 978974 w 1719555"/>
              <a:gd name="connsiteY9" fmla="*/ 252372 h 1405706"/>
              <a:gd name="connsiteX10" fmla="*/ 936774 w 1719555"/>
              <a:gd name="connsiteY10" fmla="*/ 222720 h 1405706"/>
              <a:gd name="connsiteX11" fmla="*/ 941456 w 1719555"/>
              <a:gd name="connsiteY11" fmla="*/ 36260 h 1405706"/>
              <a:gd name="connsiteX12" fmla="*/ 1127917 w 1719555"/>
              <a:gd name="connsiteY12" fmla="*/ 40942 h 1405706"/>
              <a:gd name="connsiteX13" fmla="*/ 1123235 w 1719555"/>
              <a:gd name="connsiteY13" fmla="*/ 227403 h 1405706"/>
              <a:gd name="connsiteX14" fmla="*/ 1078238 w 1719555"/>
              <a:gd name="connsiteY14" fmla="*/ 255538 h 1405706"/>
              <a:gd name="connsiteX15" fmla="*/ 1062287 w 1719555"/>
              <a:gd name="connsiteY15" fmla="*/ 258100 h 1405706"/>
              <a:gd name="connsiteX16" fmla="*/ 1062287 w 1719555"/>
              <a:gd name="connsiteY16" fmla="*/ 562718 h 1405706"/>
              <a:gd name="connsiteX17" fmla="*/ 1092840 w 1719555"/>
              <a:gd name="connsiteY17" fmla="*/ 569686 h 1405706"/>
              <a:gd name="connsiteX18" fmla="*/ 1146944 w 1719555"/>
              <a:gd name="connsiteY18" fmla="*/ 607703 h 1405706"/>
              <a:gd name="connsiteX19" fmla="*/ 1178958 w 1719555"/>
              <a:gd name="connsiteY19" fmla="*/ 792660 h 1405706"/>
              <a:gd name="connsiteX20" fmla="*/ 1173343 w 1719555"/>
              <a:gd name="connsiteY20" fmla="*/ 800652 h 1405706"/>
              <a:gd name="connsiteX21" fmla="*/ 1348619 w 1719555"/>
              <a:gd name="connsiteY21" fmla="*/ 984958 h 1405706"/>
              <a:gd name="connsiteX22" fmla="*/ 1403195 w 1719555"/>
              <a:gd name="connsiteY22" fmla="*/ 950833 h 1405706"/>
              <a:gd name="connsiteX23" fmla="*/ 1655010 w 1719555"/>
              <a:gd name="connsiteY23" fmla="*/ 1009249 h 1405706"/>
              <a:gd name="connsiteX24" fmla="*/ 1646675 w 1719555"/>
              <a:gd name="connsiteY24" fmla="*/ 1341161 h 1405706"/>
              <a:gd name="connsiteX25" fmla="*/ 1314763 w 1719555"/>
              <a:gd name="connsiteY25" fmla="*/ 1332826 h 1405706"/>
              <a:gd name="connsiteX26" fmla="*/ 1270316 w 1719555"/>
              <a:gd name="connsiteY26" fmla="*/ 1076033 h 1405706"/>
              <a:gd name="connsiteX27" fmla="*/ 1281801 w 1719555"/>
              <a:gd name="connsiteY27" fmla="*/ 1059688 h 1405706"/>
              <a:gd name="connsiteX28" fmla="*/ 1102291 w 1719555"/>
              <a:gd name="connsiteY28" fmla="*/ 870932 h 1405706"/>
              <a:gd name="connsiteX29" fmla="*/ 1083251 w 1719555"/>
              <a:gd name="connsiteY29" fmla="*/ 882837 h 1405706"/>
              <a:gd name="connsiteX30" fmla="*/ 901879 w 1719555"/>
              <a:gd name="connsiteY30" fmla="*/ 840761 h 1405706"/>
              <a:gd name="connsiteX31" fmla="*/ 897651 w 1719555"/>
              <a:gd name="connsiteY31" fmla="*/ 833999 h 1405706"/>
              <a:gd name="connsiteX32" fmla="*/ 331408 w 1719555"/>
              <a:gd name="connsiteY32" fmla="*/ 970539 h 1405706"/>
              <a:gd name="connsiteX33" fmla="*/ 324456 w 1719555"/>
              <a:gd name="connsiteY33" fmla="*/ 1003237 h 1405706"/>
              <a:gd name="connsiteX34" fmla="*/ 285534 w 1719555"/>
              <a:gd name="connsiteY34" fmla="*/ 1059044 h 1405706"/>
              <a:gd name="connsiteX35" fmla="*/ 46471 w 1719555"/>
              <a:gd name="connsiteY35" fmla="*/ 1053041 h 1405706"/>
              <a:gd name="connsiteX36" fmla="*/ 52475 w 1719555"/>
              <a:gd name="connsiteY36" fmla="*/ 813979 h 140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719555" h="1405706">
                <a:moveTo>
                  <a:pt x="52475" y="813979"/>
                </a:moveTo>
                <a:cubicBezTo>
                  <a:pt x="118453" y="751232"/>
                  <a:pt x="225801" y="750861"/>
                  <a:pt x="291536" y="819982"/>
                </a:cubicBezTo>
                <a:lnTo>
                  <a:pt x="318965" y="863510"/>
                </a:lnTo>
                <a:lnTo>
                  <a:pt x="857854" y="733566"/>
                </a:lnTo>
                <a:lnTo>
                  <a:pt x="855489" y="718840"/>
                </a:lnTo>
                <a:cubicBezTo>
                  <a:pt x="856959" y="675558"/>
                  <a:pt x="874893" y="633073"/>
                  <a:pt x="907882" y="601700"/>
                </a:cubicBezTo>
                <a:cubicBezTo>
                  <a:pt x="925163" y="585267"/>
                  <a:pt x="944823" y="573301"/>
                  <a:pt x="965573" y="565628"/>
                </a:cubicBezTo>
                <a:lnTo>
                  <a:pt x="996656" y="560634"/>
                </a:lnTo>
                <a:lnTo>
                  <a:pt x="996656" y="256405"/>
                </a:lnTo>
                <a:lnTo>
                  <a:pt x="978974" y="252372"/>
                </a:lnTo>
                <a:cubicBezTo>
                  <a:pt x="963411" y="245515"/>
                  <a:pt x="949009" y="235586"/>
                  <a:pt x="936774" y="222720"/>
                </a:cubicBezTo>
                <a:cubicBezTo>
                  <a:pt x="885504" y="168808"/>
                  <a:pt x="889995" y="85201"/>
                  <a:pt x="941456" y="36260"/>
                </a:cubicBezTo>
                <a:cubicBezTo>
                  <a:pt x="995369" y="-15011"/>
                  <a:pt x="1078976" y="-10519"/>
                  <a:pt x="1127917" y="40942"/>
                </a:cubicBezTo>
                <a:cubicBezTo>
                  <a:pt x="1179188" y="94855"/>
                  <a:pt x="1174696" y="178462"/>
                  <a:pt x="1123235" y="227403"/>
                </a:cubicBezTo>
                <a:cubicBezTo>
                  <a:pt x="1109757" y="240220"/>
                  <a:pt x="1094423" y="249553"/>
                  <a:pt x="1078238" y="255538"/>
                </a:cubicBezTo>
                <a:lnTo>
                  <a:pt x="1062287" y="258100"/>
                </a:lnTo>
                <a:lnTo>
                  <a:pt x="1062287" y="562718"/>
                </a:lnTo>
                <a:lnTo>
                  <a:pt x="1092840" y="569686"/>
                </a:lnTo>
                <a:cubicBezTo>
                  <a:pt x="1112793" y="578477"/>
                  <a:pt x="1131258" y="591208"/>
                  <a:pt x="1146944" y="607703"/>
                </a:cubicBezTo>
                <a:cubicBezTo>
                  <a:pt x="1196246" y="659544"/>
                  <a:pt x="1205331" y="732801"/>
                  <a:pt x="1178958" y="792660"/>
                </a:cubicBezTo>
                <a:lnTo>
                  <a:pt x="1173343" y="800652"/>
                </a:lnTo>
                <a:lnTo>
                  <a:pt x="1348619" y="984958"/>
                </a:lnTo>
                <a:lnTo>
                  <a:pt x="1403195" y="950833"/>
                </a:lnTo>
                <a:cubicBezTo>
                  <a:pt x="1489623" y="918872"/>
                  <a:pt x="1589672" y="940546"/>
                  <a:pt x="1655010" y="1009249"/>
                </a:cubicBezTo>
                <a:cubicBezTo>
                  <a:pt x="1746276" y="1105216"/>
                  <a:pt x="1738280" y="1254044"/>
                  <a:pt x="1646675" y="1341161"/>
                </a:cubicBezTo>
                <a:cubicBezTo>
                  <a:pt x="1550708" y="1432426"/>
                  <a:pt x="1401881" y="1424431"/>
                  <a:pt x="1314763" y="1332826"/>
                </a:cubicBezTo>
                <a:cubicBezTo>
                  <a:pt x="1246314" y="1260851"/>
                  <a:pt x="1233700" y="1159142"/>
                  <a:pt x="1270316" y="1076033"/>
                </a:cubicBezTo>
                <a:lnTo>
                  <a:pt x="1281801" y="1059688"/>
                </a:lnTo>
                <a:lnTo>
                  <a:pt x="1102291" y="870932"/>
                </a:lnTo>
                <a:lnTo>
                  <a:pt x="1083251" y="882837"/>
                </a:lnTo>
                <a:cubicBezTo>
                  <a:pt x="1021001" y="905857"/>
                  <a:pt x="948940" y="890246"/>
                  <a:pt x="901879" y="840761"/>
                </a:cubicBezTo>
                <a:lnTo>
                  <a:pt x="897651" y="833999"/>
                </a:lnTo>
                <a:lnTo>
                  <a:pt x="331408" y="970539"/>
                </a:lnTo>
                <a:lnTo>
                  <a:pt x="324456" y="1003237"/>
                </a:lnTo>
                <a:cubicBezTo>
                  <a:pt x="315751" y="1023576"/>
                  <a:pt x="302814" y="1042610"/>
                  <a:pt x="285534" y="1059044"/>
                </a:cubicBezTo>
                <a:cubicBezTo>
                  <a:pt x="219554" y="1121791"/>
                  <a:pt x="112206" y="1122162"/>
                  <a:pt x="46471" y="1053041"/>
                </a:cubicBezTo>
                <a:cubicBezTo>
                  <a:pt x="-16275" y="987062"/>
                  <a:pt x="-16647" y="879714"/>
                  <a:pt x="52475" y="813979"/>
                </a:cubicBezTo>
                <a:close/>
              </a:path>
            </a:pathLst>
          </a:custGeom>
          <a:solidFill>
            <a:schemeClr val="accent2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F16A93B-6921-4C70-8BB4-714FCAD39A32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2827782" y="2898848"/>
            <a:ext cx="1190833" cy="1952967"/>
          </a:xfrm>
          <a:custGeom>
            <a:avLst/>
            <a:gdLst>
              <a:gd name="connsiteX0" fmla="*/ 0 w 1190833"/>
              <a:gd name="connsiteY0" fmla="*/ 0 h 1952967"/>
              <a:gd name="connsiteX1" fmla="*/ 1190833 w 1190833"/>
              <a:gd name="connsiteY1" fmla="*/ 0 h 1952967"/>
              <a:gd name="connsiteX2" fmla="*/ 1190833 w 1190833"/>
              <a:gd name="connsiteY2" fmla="*/ 1952967 h 1952967"/>
              <a:gd name="connsiteX3" fmla="*/ 0 w 1190833"/>
              <a:gd name="connsiteY3" fmla="*/ 1952967 h 1952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833" h="1952967">
                <a:moveTo>
                  <a:pt x="0" y="0"/>
                </a:moveTo>
                <a:lnTo>
                  <a:pt x="1190833" y="0"/>
                </a:lnTo>
                <a:lnTo>
                  <a:pt x="1190833" y="1952967"/>
                </a:lnTo>
                <a:lnTo>
                  <a:pt x="0" y="19529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5410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Images and Contents Layout">
    <p:bg>
      <p:bgPr>
        <a:blipFill dpi="0" rotWithShape="1">
          <a:blip r:embed="rId2">
            <a:lum/>
          </a:blip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0" y="4365104"/>
            <a:ext cx="4223792" cy="24928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968208" y="0"/>
            <a:ext cx="4223792" cy="24928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40988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tyle slide layout">
    <p:bg>
      <p:bgPr>
        <a:blipFill dpi="0" rotWithShape="1">
          <a:blip r:embed="rId2">
            <a:lum/>
          </a:blip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6AE611C2-19EC-4180-B746-B8E5A871E714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4223792" cy="24928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31A7D8-3817-4D41-B0AC-6F6407DDD546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7968208" y="4365104"/>
            <a:ext cx="4223792" cy="24928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07915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20" name="Freeform: Shape 40">
            <a:extLst>
              <a:ext uri="{FF2B5EF4-FFF2-40B4-BE49-F238E27FC236}">
                <a16:creationId xmlns:a16="http://schemas.microsoft.com/office/drawing/2014/main" id="{553BE142-412E-47E4-B28B-8971D733ECF7}"/>
              </a:ext>
            </a:extLst>
          </p:cNvPr>
          <p:cNvSpPr/>
          <p:nvPr/>
        </p:nvSpPr>
        <p:spPr>
          <a:xfrm rot="7585316">
            <a:off x="1011905" y="4682929"/>
            <a:ext cx="668361" cy="2915645"/>
          </a:xfrm>
          <a:custGeom>
            <a:avLst/>
            <a:gdLst>
              <a:gd name="connsiteX0" fmla="*/ 140599 w 668361"/>
              <a:gd name="connsiteY0" fmla="*/ 245336 h 2915645"/>
              <a:gd name="connsiteX1" fmla="*/ 108665 w 668361"/>
              <a:gd name="connsiteY1" fmla="*/ 197693 h 2915645"/>
              <a:gd name="connsiteX2" fmla="*/ 58915 w 668361"/>
              <a:gd name="connsiteY2" fmla="*/ 0 h 2915645"/>
              <a:gd name="connsiteX3" fmla="*/ 149881 w 668361"/>
              <a:gd name="connsiteY3" fmla="*/ 0 h 2915645"/>
              <a:gd name="connsiteX4" fmla="*/ 173094 w 668361"/>
              <a:gd name="connsiteY4" fmla="*/ 31461 h 2915645"/>
              <a:gd name="connsiteX5" fmla="*/ 173472 w 668361"/>
              <a:gd name="connsiteY5" fmla="*/ 74380 h 2915645"/>
              <a:gd name="connsiteX6" fmla="*/ 193765 w 668361"/>
              <a:gd name="connsiteY6" fmla="*/ 147287 h 2915645"/>
              <a:gd name="connsiteX7" fmla="*/ 330579 w 668361"/>
              <a:gd name="connsiteY7" fmla="*/ 298503 h 2915645"/>
              <a:gd name="connsiteX8" fmla="*/ 277555 w 668361"/>
              <a:gd name="connsiteY8" fmla="*/ 359382 h 2915645"/>
              <a:gd name="connsiteX9" fmla="*/ 267082 w 668361"/>
              <a:gd name="connsiteY9" fmla="*/ 371820 h 2915645"/>
              <a:gd name="connsiteX10" fmla="*/ 140599 w 668361"/>
              <a:gd name="connsiteY10" fmla="*/ 245336 h 2915645"/>
              <a:gd name="connsiteX11" fmla="*/ 166926 w 668361"/>
              <a:gd name="connsiteY11" fmla="*/ 750840 h 2915645"/>
              <a:gd name="connsiteX12" fmla="*/ 553147 w 668361"/>
              <a:gd name="connsiteY12" fmla="*/ 750840 h 2915645"/>
              <a:gd name="connsiteX13" fmla="*/ 551838 w 668361"/>
              <a:gd name="connsiteY13" fmla="*/ 737748 h 2915645"/>
              <a:gd name="connsiteX14" fmla="*/ 531545 w 668361"/>
              <a:gd name="connsiteY14" fmla="*/ 672287 h 2915645"/>
              <a:gd name="connsiteX15" fmla="*/ 517144 w 668361"/>
              <a:gd name="connsiteY15" fmla="*/ 644139 h 2915645"/>
              <a:gd name="connsiteX16" fmla="*/ 206202 w 668361"/>
              <a:gd name="connsiteY16" fmla="*/ 644139 h 2915645"/>
              <a:gd name="connsiteX17" fmla="*/ 191146 w 668361"/>
              <a:gd name="connsiteY17" fmla="*/ 672287 h 2915645"/>
              <a:gd name="connsiteX18" fmla="*/ 168890 w 668361"/>
              <a:gd name="connsiteY18" fmla="*/ 737748 h 2915645"/>
              <a:gd name="connsiteX19" fmla="*/ 166926 w 668361"/>
              <a:gd name="connsiteY19" fmla="*/ 750840 h 2915645"/>
              <a:gd name="connsiteX20" fmla="*/ 205548 w 668361"/>
              <a:gd name="connsiteY20" fmla="*/ 902056 h 2915645"/>
              <a:gd name="connsiteX21" fmla="*/ 206857 w 668361"/>
              <a:gd name="connsiteY21" fmla="*/ 903365 h 2915645"/>
              <a:gd name="connsiteX22" fmla="*/ 513216 w 668361"/>
              <a:gd name="connsiteY22" fmla="*/ 903365 h 2915645"/>
              <a:gd name="connsiteX23" fmla="*/ 513870 w 668361"/>
              <a:gd name="connsiteY23" fmla="*/ 902056 h 2915645"/>
              <a:gd name="connsiteX24" fmla="*/ 536127 w 668361"/>
              <a:gd name="connsiteY24" fmla="*/ 856233 h 2915645"/>
              <a:gd name="connsiteX25" fmla="*/ 551184 w 668361"/>
              <a:gd name="connsiteY25" fmla="*/ 797318 h 2915645"/>
              <a:gd name="connsiteX26" fmla="*/ 168890 w 668361"/>
              <a:gd name="connsiteY26" fmla="*/ 797318 h 2915645"/>
              <a:gd name="connsiteX27" fmla="*/ 183291 w 668361"/>
              <a:gd name="connsiteY27" fmla="*/ 856233 h 2915645"/>
              <a:gd name="connsiteX28" fmla="*/ 205548 w 668361"/>
              <a:gd name="connsiteY28" fmla="*/ 902056 h 2915645"/>
              <a:gd name="connsiteX29" fmla="*/ 154488 w 668361"/>
              <a:gd name="connsiteY29" fmla="*/ 1451276 h 2915645"/>
              <a:gd name="connsiteX30" fmla="*/ 373783 w 668361"/>
              <a:gd name="connsiteY30" fmla="*/ 1451276 h 2915645"/>
              <a:gd name="connsiteX31" fmla="*/ 374438 w 668361"/>
              <a:gd name="connsiteY31" fmla="*/ 1451276 h 2915645"/>
              <a:gd name="connsiteX32" fmla="*/ 543982 w 668361"/>
              <a:gd name="connsiteY32" fmla="*/ 1451276 h 2915645"/>
              <a:gd name="connsiteX33" fmla="*/ 542673 w 668361"/>
              <a:gd name="connsiteY33" fmla="*/ 1436874 h 2915645"/>
              <a:gd name="connsiteX34" fmla="*/ 524999 w 668361"/>
              <a:gd name="connsiteY34" fmla="*/ 1371413 h 2915645"/>
              <a:gd name="connsiteX35" fmla="*/ 523690 w 668361"/>
              <a:gd name="connsiteY35" fmla="*/ 1368140 h 2915645"/>
              <a:gd name="connsiteX36" fmla="*/ 511907 w 668361"/>
              <a:gd name="connsiteY36" fmla="*/ 1344574 h 2915645"/>
              <a:gd name="connsiteX37" fmla="*/ 187219 w 668361"/>
              <a:gd name="connsiteY37" fmla="*/ 1344574 h 2915645"/>
              <a:gd name="connsiteX38" fmla="*/ 170853 w 668361"/>
              <a:gd name="connsiteY38" fmla="*/ 1371413 h 2915645"/>
              <a:gd name="connsiteX39" fmla="*/ 153833 w 668361"/>
              <a:gd name="connsiteY39" fmla="*/ 1436874 h 2915645"/>
              <a:gd name="connsiteX40" fmla="*/ 154488 w 668361"/>
              <a:gd name="connsiteY40" fmla="*/ 1451276 h 2915645"/>
              <a:gd name="connsiteX41" fmla="*/ 204893 w 668361"/>
              <a:gd name="connsiteY41" fmla="*/ 1604455 h 2915645"/>
              <a:gd name="connsiteX42" fmla="*/ 498160 w 668361"/>
              <a:gd name="connsiteY42" fmla="*/ 1604455 h 2915645"/>
              <a:gd name="connsiteX43" fmla="*/ 504051 w 668361"/>
              <a:gd name="connsiteY43" fmla="*/ 1595291 h 2915645"/>
              <a:gd name="connsiteX44" fmla="*/ 513870 w 668361"/>
              <a:gd name="connsiteY44" fmla="*/ 1578271 h 2915645"/>
              <a:gd name="connsiteX45" fmla="*/ 513216 w 668361"/>
              <a:gd name="connsiteY45" fmla="*/ 1578271 h 2915645"/>
              <a:gd name="connsiteX46" fmla="*/ 526962 w 668361"/>
              <a:gd name="connsiteY46" fmla="*/ 1548813 h 2915645"/>
              <a:gd name="connsiteX47" fmla="*/ 541364 w 668361"/>
              <a:gd name="connsiteY47" fmla="*/ 1497754 h 2915645"/>
              <a:gd name="connsiteX48" fmla="*/ 374438 w 668361"/>
              <a:gd name="connsiteY48" fmla="*/ 1497753 h 2915645"/>
              <a:gd name="connsiteX49" fmla="*/ 373783 w 668361"/>
              <a:gd name="connsiteY49" fmla="*/ 1497753 h 2915645"/>
              <a:gd name="connsiteX50" fmla="*/ 160379 w 668361"/>
              <a:gd name="connsiteY50" fmla="*/ 1497754 h 2915645"/>
              <a:gd name="connsiteX51" fmla="*/ 176745 w 668361"/>
              <a:gd name="connsiteY51" fmla="*/ 1548814 h 2915645"/>
              <a:gd name="connsiteX52" fmla="*/ 199002 w 668361"/>
              <a:gd name="connsiteY52" fmla="*/ 1594636 h 2915645"/>
              <a:gd name="connsiteX53" fmla="*/ 204893 w 668361"/>
              <a:gd name="connsiteY53" fmla="*/ 1603801 h 2915645"/>
              <a:gd name="connsiteX54" fmla="*/ 103428 w 668361"/>
              <a:gd name="connsiteY54" fmla="*/ 2176587 h 2915645"/>
              <a:gd name="connsiteX55" fmla="*/ 543328 w 668361"/>
              <a:gd name="connsiteY55" fmla="*/ 2176587 h 2915645"/>
              <a:gd name="connsiteX56" fmla="*/ 542019 w 668361"/>
              <a:gd name="connsiteY56" fmla="*/ 2168731 h 2915645"/>
              <a:gd name="connsiteX57" fmla="*/ 517144 w 668361"/>
              <a:gd name="connsiteY57" fmla="*/ 2103270 h 2915645"/>
              <a:gd name="connsiteX58" fmla="*/ 492268 w 668361"/>
              <a:gd name="connsiteY58" fmla="*/ 2064648 h 2915645"/>
              <a:gd name="connsiteX59" fmla="*/ 151215 w 668361"/>
              <a:gd name="connsiteY59" fmla="*/ 2064648 h 2915645"/>
              <a:gd name="connsiteX60" fmla="*/ 126340 w 668361"/>
              <a:gd name="connsiteY60" fmla="*/ 2103270 h 2915645"/>
              <a:gd name="connsiteX61" fmla="*/ 104083 w 668361"/>
              <a:gd name="connsiteY61" fmla="*/ 2168731 h 2915645"/>
              <a:gd name="connsiteX62" fmla="*/ 103428 w 668361"/>
              <a:gd name="connsiteY62" fmla="*/ 2176587 h 2915645"/>
              <a:gd name="connsiteX63" fmla="*/ 157761 w 668361"/>
              <a:gd name="connsiteY63" fmla="*/ 2325838 h 2915645"/>
              <a:gd name="connsiteX64" fmla="*/ 167581 w 668361"/>
              <a:gd name="connsiteY64" fmla="*/ 2337621 h 2915645"/>
              <a:gd name="connsiteX65" fmla="*/ 488341 w 668361"/>
              <a:gd name="connsiteY65" fmla="*/ 2337621 h 2915645"/>
              <a:gd name="connsiteX66" fmla="*/ 496850 w 668361"/>
              <a:gd name="connsiteY66" fmla="*/ 2325838 h 2915645"/>
              <a:gd name="connsiteX67" fmla="*/ 524344 w 668361"/>
              <a:gd name="connsiteY67" fmla="*/ 2280015 h 2915645"/>
              <a:gd name="connsiteX68" fmla="*/ 542673 w 668361"/>
              <a:gd name="connsiteY68" fmla="*/ 2225028 h 2915645"/>
              <a:gd name="connsiteX69" fmla="*/ 107356 w 668361"/>
              <a:gd name="connsiteY69" fmla="*/ 2225028 h 2915645"/>
              <a:gd name="connsiteX70" fmla="*/ 128304 w 668361"/>
              <a:gd name="connsiteY70" fmla="*/ 2280015 h 2915645"/>
              <a:gd name="connsiteX71" fmla="*/ 157761 w 668361"/>
              <a:gd name="connsiteY71" fmla="*/ 2325838 h 2915645"/>
              <a:gd name="connsiteX72" fmla="*/ 72171 w 668361"/>
              <a:gd name="connsiteY72" fmla="*/ 2377144 h 2915645"/>
              <a:gd name="connsiteX73" fmla="*/ 0 w 668361"/>
              <a:gd name="connsiteY73" fmla="*/ 2189025 h 2915645"/>
              <a:gd name="connsiteX74" fmla="*/ 247443 w 668361"/>
              <a:gd name="connsiteY74" fmla="*/ 1838152 h 2915645"/>
              <a:gd name="connsiteX75" fmla="*/ 255299 w 668361"/>
              <a:gd name="connsiteY75" fmla="*/ 1831606 h 2915645"/>
              <a:gd name="connsiteX76" fmla="*/ 263154 w 668361"/>
              <a:gd name="connsiteY76" fmla="*/ 1825060 h 2915645"/>
              <a:gd name="connsiteX77" fmla="*/ 276901 w 668361"/>
              <a:gd name="connsiteY77" fmla="*/ 1813931 h 2915645"/>
              <a:gd name="connsiteX78" fmla="*/ 339743 w 668361"/>
              <a:gd name="connsiteY78" fmla="*/ 1763526 h 2915645"/>
              <a:gd name="connsiteX79" fmla="*/ 347599 w 668361"/>
              <a:gd name="connsiteY79" fmla="*/ 1756980 h 2915645"/>
              <a:gd name="connsiteX80" fmla="*/ 355454 w 668361"/>
              <a:gd name="connsiteY80" fmla="*/ 1750434 h 2915645"/>
              <a:gd name="connsiteX81" fmla="*/ 462811 w 668361"/>
              <a:gd name="connsiteY81" fmla="*/ 1647659 h 2915645"/>
              <a:gd name="connsiteX82" fmla="*/ 236314 w 668361"/>
              <a:gd name="connsiteY82" fmla="*/ 1647660 h 2915645"/>
              <a:gd name="connsiteX83" fmla="*/ 324688 w 668361"/>
              <a:gd name="connsiteY83" fmla="*/ 1749125 h 2915645"/>
              <a:gd name="connsiteX84" fmla="*/ 261845 w 668361"/>
              <a:gd name="connsiteY84" fmla="*/ 1799530 h 2915645"/>
              <a:gd name="connsiteX85" fmla="*/ 248097 w 668361"/>
              <a:gd name="connsiteY85" fmla="*/ 1810659 h 2915645"/>
              <a:gd name="connsiteX86" fmla="*/ 51060 w 668361"/>
              <a:gd name="connsiteY86" fmla="*/ 1434911 h 2915645"/>
              <a:gd name="connsiteX87" fmla="*/ 267736 w 668361"/>
              <a:gd name="connsiteY87" fmla="*/ 1136407 h 2915645"/>
              <a:gd name="connsiteX88" fmla="*/ 312904 w 668361"/>
              <a:gd name="connsiteY88" fmla="*/ 1173066 h 2915645"/>
              <a:gd name="connsiteX89" fmla="*/ 344980 w 668361"/>
              <a:gd name="connsiteY89" fmla="*/ 1198595 h 2915645"/>
              <a:gd name="connsiteX90" fmla="*/ 227805 w 668361"/>
              <a:gd name="connsiteY90" fmla="*/ 1296787 h 2915645"/>
              <a:gd name="connsiteX91" fmla="*/ 481139 w 668361"/>
              <a:gd name="connsiteY91" fmla="*/ 1296787 h 2915645"/>
              <a:gd name="connsiteX92" fmla="*/ 379020 w 668361"/>
              <a:gd name="connsiteY92" fmla="*/ 1199250 h 2915645"/>
              <a:gd name="connsiteX93" fmla="*/ 371165 w 668361"/>
              <a:gd name="connsiteY93" fmla="*/ 1192704 h 2915645"/>
              <a:gd name="connsiteX94" fmla="*/ 362655 w 668361"/>
              <a:gd name="connsiteY94" fmla="*/ 1186158 h 2915645"/>
              <a:gd name="connsiteX95" fmla="*/ 328615 w 668361"/>
              <a:gd name="connsiteY95" fmla="*/ 1158664 h 2915645"/>
              <a:gd name="connsiteX96" fmla="*/ 285411 w 668361"/>
              <a:gd name="connsiteY96" fmla="*/ 1123970 h 2915645"/>
              <a:gd name="connsiteX97" fmla="*/ 277555 w 668361"/>
              <a:gd name="connsiteY97" fmla="*/ 1117423 h 2915645"/>
              <a:gd name="connsiteX98" fmla="*/ 269700 w 668361"/>
              <a:gd name="connsiteY98" fmla="*/ 1110877 h 2915645"/>
              <a:gd name="connsiteX99" fmla="*/ 65461 w 668361"/>
              <a:gd name="connsiteY99" fmla="*/ 761969 h 2915645"/>
              <a:gd name="connsiteX100" fmla="*/ 269700 w 668361"/>
              <a:gd name="connsiteY100" fmla="*/ 401277 h 2915645"/>
              <a:gd name="connsiteX101" fmla="*/ 276246 w 668361"/>
              <a:gd name="connsiteY101" fmla="*/ 393422 h 2915645"/>
              <a:gd name="connsiteX102" fmla="*/ 282792 w 668361"/>
              <a:gd name="connsiteY102" fmla="*/ 385566 h 2915645"/>
              <a:gd name="connsiteX103" fmla="*/ 295885 w 668361"/>
              <a:gd name="connsiteY103" fmla="*/ 371165 h 2915645"/>
              <a:gd name="connsiteX104" fmla="*/ 346944 w 668361"/>
              <a:gd name="connsiteY104" fmla="*/ 312905 h 2915645"/>
              <a:gd name="connsiteX105" fmla="*/ 353491 w 668361"/>
              <a:gd name="connsiteY105" fmla="*/ 305050 h 2915645"/>
              <a:gd name="connsiteX106" fmla="*/ 360037 w 668361"/>
              <a:gd name="connsiteY106" fmla="*/ 297194 h 2915645"/>
              <a:gd name="connsiteX107" fmla="*/ 364846 w 668361"/>
              <a:gd name="connsiteY107" fmla="*/ 291338 h 2915645"/>
              <a:gd name="connsiteX108" fmla="*/ 425133 w 668361"/>
              <a:gd name="connsiteY108" fmla="*/ 373044 h 2915645"/>
              <a:gd name="connsiteX109" fmla="*/ 422879 w 668361"/>
              <a:gd name="connsiteY109" fmla="*/ 375748 h 2915645"/>
              <a:gd name="connsiteX110" fmla="*/ 416333 w 668361"/>
              <a:gd name="connsiteY110" fmla="*/ 383603 h 2915645"/>
              <a:gd name="connsiteX111" fmla="*/ 375092 w 668361"/>
              <a:gd name="connsiteY111" fmla="*/ 430735 h 2915645"/>
              <a:gd name="connsiteX112" fmla="*/ 352181 w 668361"/>
              <a:gd name="connsiteY112" fmla="*/ 456265 h 2915645"/>
              <a:gd name="connsiteX113" fmla="*/ 345635 w 668361"/>
              <a:gd name="connsiteY113" fmla="*/ 464120 h 2915645"/>
              <a:gd name="connsiteX114" fmla="*/ 339089 w 668361"/>
              <a:gd name="connsiteY114" fmla="*/ 471976 h 2915645"/>
              <a:gd name="connsiteX115" fmla="*/ 235660 w 668361"/>
              <a:gd name="connsiteY115" fmla="*/ 600279 h 2915645"/>
              <a:gd name="connsiteX116" fmla="*/ 487031 w 668361"/>
              <a:gd name="connsiteY116" fmla="*/ 600279 h 2915645"/>
              <a:gd name="connsiteX117" fmla="*/ 368546 w 668361"/>
              <a:gd name="connsiteY117" fmla="*/ 470666 h 2915645"/>
              <a:gd name="connsiteX118" fmla="*/ 393422 w 668361"/>
              <a:gd name="connsiteY118" fmla="*/ 442518 h 2915645"/>
              <a:gd name="connsiteX119" fmla="*/ 432698 w 668361"/>
              <a:gd name="connsiteY119" fmla="*/ 397350 h 2915645"/>
              <a:gd name="connsiteX120" fmla="*/ 474179 w 668361"/>
              <a:gd name="connsiteY120" fmla="*/ 439515 h 2915645"/>
              <a:gd name="connsiteX121" fmla="*/ 632201 w 668361"/>
              <a:gd name="connsiteY121" fmla="*/ 653679 h 2915645"/>
              <a:gd name="connsiteX122" fmla="*/ 638441 w 668361"/>
              <a:gd name="connsiteY122" fmla="*/ 665506 h 2915645"/>
              <a:gd name="connsiteX123" fmla="*/ 656576 w 668361"/>
              <a:gd name="connsiteY123" fmla="*/ 764588 h 2915645"/>
              <a:gd name="connsiteX124" fmla="*/ 455610 w 668361"/>
              <a:gd name="connsiteY124" fmla="*/ 1114151 h 2915645"/>
              <a:gd name="connsiteX125" fmla="*/ 411096 w 668361"/>
              <a:gd name="connsiteY125" fmla="*/ 1078147 h 2915645"/>
              <a:gd name="connsiteX126" fmla="*/ 379020 w 668361"/>
              <a:gd name="connsiteY126" fmla="*/ 1052617 h 2915645"/>
              <a:gd name="connsiteX127" fmla="*/ 481794 w 668361"/>
              <a:gd name="connsiteY127" fmla="*/ 950498 h 2915645"/>
              <a:gd name="connsiteX128" fmla="*/ 240242 w 668361"/>
              <a:gd name="connsiteY128" fmla="*/ 950498 h 2915645"/>
              <a:gd name="connsiteX129" fmla="*/ 346944 w 668361"/>
              <a:gd name="connsiteY129" fmla="*/ 1052617 h 2915645"/>
              <a:gd name="connsiteX130" fmla="*/ 354800 w 668361"/>
              <a:gd name="connsiteY130" fmla="*/ 1059163 h 2915645"/>
              <a:gd name="connsiteX131" fmla="*/ 362655 w 668361"/>
              <a:gd name="connsiteY131" fmla="*/ 1065709 h 2915645"/>
              <a:gd name="connsiteX132" fmla="*/ 396040 w 668361"/>
              <a:gd name="connsiteY132" fmla="*/ 1092548 h 2915645"/>
              <a:gd name="connsiteX133" fmla="*/ 439244 w 668361"/>
              <a:gd name="connsiteY133" fmla="*/ 1127243 h 2915645"/>
              <a:gd name="connsiteX134" fmla="*/ 447100 w 668361"/>
              <a:gd name="connsiteY134" fmla="*/ 1133789 h 2915645"/>
              <a:gd name="connsiteX135" fmla="*/ 454955 w 668361"/>
              <a:gd name="connsiteY135" fmla="*/ 1140335 h 2915645"/>
              <a:gd name="connsiteX136" fmla="*/ 632355 w 668361"/>
              <a:gd name="connsiteY136" fmla="*/ 1368795 h 2915645"/>
              <a:gd name="connsiteX137" fmla="*/ 631700 w 668361"/>
              <a:gd name="connsiteY137" fmla="*/ 1368795 h 2915645"/>
              <a:gd name="connsiteX138" fmla="*/ 646102 w 668361"/>
              <a:gd name="connsiteY138" fmla="*/ 1463714 h 2915645"/>
              <a:gd name="connsiteX139" fmla="*/ 623191 w 668361"/>
              <a:gd name="connsiteY139" fmla="*/ 1578270 h 2915645"/>
              <a:gd name="connsiteX140" fmla="*/ 623845 w 668361"/>
              <a:gd name="connsiteY140" fmla="*/ 1578271 h 2915645"/>
              <a:gd name="connsiteX141" fmla="*/ 424189 w 668361"/>
              <a:gd name="connsiteY141" fmla="*/ 1820477 h 2915645"/>
              <a:gd name="connsiteX142" fmla="*/ 416333 w 668361"/>
              <a:gd name="connsiteY142" fmla="*/ 1827023 h 2915645"/>
              <a:gd name="connsiteX143" fmla="*/ 408478 w 668361"/>
              <a:gd name="connsiteY143" fmla="*/ 1833570 h 2915645"/>
              <a:gd name="connsiteX144" fmla="*/ 344326 w 668361"/>
              <a:gd name="connsiteY144" fmla="*/ 1885284 h 2915645"/>
              <a:gd name="connsiteX145" fmla="*/ 331888 w 668361"/>
              <a:gd name="connsiteY145" fmla="*/ 1895103 h 2915645"/>
              <a:gd name="connsiteX146" fmla="*/ 323378 w 668361"/>
              <a:gd name="connsiteY146" fmla="*/ 1901649 h 2915645"/>
              <a:gd name="connsiteX147" fmla="*/ 315523 w 668361"/>
              <a:gd name="connsiteY147" fmla="*/ 1908195 h 2915645"/>
              <a:gd name="connsiteX148" fmla="*/ 193110 w 668361"/>
              <a:gd name="connsiteY148" fmla="*/ 2016207 h 2915645"/>
              <a:gd name="connsiteX149" fmla="*/ 454301 w 668361"/>
              <a:gd name="connsiteY149" fmla="*/ 2016207 h 2915645"/>
              <a:gd name="connsiteX150" fmla="*/ 348908 w 668361"/>
              <a:gd name="connsiteY150" fmla="*/ 1909504 h 2915645"/>
              <a:gd name="connsiteX151" fmla="*/ 360691 w 668361"/>
              <a:gd name="connsiteY151" fmla="*/ 1900340 h 2915645"/>
              <a:gd name="connsiteX152" fmla="*/ 424843 w 668361"/>
              <a:gd name="connsiteY152" fmla="*/ 1847971 h 2915645"/>
              <a:gd name="connsiteX153" fmla="*/ 648066 w 668361"/>
              <a:gd name="connsiteY153" fmla="*/ 2196225 h 2915645"/>
              <a:gd name="connsiteX154" fmla="*/ 422879 w 668361"/>
              <a:gd name="connsiteY154" fmla="*/ 2544479 h 2915645"/>
              <a:gd name="connsiteX155" fmla="*/ 395386 w 668361"/>
              <a:gd name="connsiteY155" fmla="*/ 2521568 h 2915645"/>
              <a:gd name="connsiteX156" fmla="*/ 347598 w 668361"/>
              <a:gd name="connsiteY156" fmla="*/ 2482291 h 2915645"/>
              <a:gd name="connsiteX157" fmla="*/ 447755 w 668361"/>
              <a:gd name="connsiteY157" fmla="*/ 2386717 h 2915645"/>
              <a:gd name="connsiteX158" fmla="*/ 210785 w 668361"/>
              <a:gd name="connsiteY158" fmla="*/ 2386718 h 2915645"/>
              <a:gd name="connsiteX159" fmla="*/ 315523 w 668361"/>
              <a:gd name="connsiteY159" fmla="*/ 2482291 h 2915645"/>
              <a:gd name="connsiteX160" fmla="*/ 323378 w 668361"/>
              <a:gd name="connsiteY160" fmla="*/ 2488837 h 2915645"/>
              <a:gd name="connsiteX161" fmla="*/ 331234 w 668361"/>
              <a:gd name="connsiteY161" fmla="*/ 2495383 h 2915645"/>
              <a:gd name="connsiteX162" fmla="*/ 379675 w 668361"/>
              <a:gd name="connsiteY162" fmla="*/ 2535969 h 2915645"/>
              <a:gd name="connsiteX163" fmla="*/ 406514 w 668361"/>
              <a:gd name="connsiteY163" fmla="*/ 2558226 h 2915645"/>
              <a:gd name="connsiteX164" fmla="*/ 414369 w 668361"/>
              <a:gd name="connsiteY164" fmla="*/ 2564772 h 2915645"/>
              <a:gd name="connsiteX165" fmla="*/ 422224 w 668361"/>
              <a:gd name="connsiteY165" fmla="*/ 2571318 h 2915645"/>
              <a:gd name="connsiteX166" fmla="*/ 668359 w 668361"/>
              <a:gd name="connsiteY166" fmla="*/ 2914335 h 2915645"/>
              <a:gd name="connsiteX167" fmla="*/ 565585 w 668361"/>
              <a:gd name="connsiteY167" fmla="*/ 2914335 h 2915645"/>
              <a:gd name="connsiteX168" fmla="*/ 346289 w 668361"/>
              <a:gd name="connsiteY168" fmla="*/ 2633506 h 2915645"/>
              <a:gd name="connsiteX169" fmla="*/ 338434 w 668361"/>
              <a:gd name="connsiteY169" fmla="*/ 2626960 h 2915645"/>
              <a:gd name="connsiteX170" fmla="*/ 330579 w 668361"/>
              <a:gd name="connsiteY170" fmla="*/ 2620414 h 2915645"/>
              <a:gd name="connsiteX171" fmla="*/ 308977 w 668361"/>
              <a:gd name="connsiteY171" fmla="*/ 2602739 h 2915645"/>
              <a:gd name="connsiteX172" fmla="*/ 255298 w 668361"/>
              <a:gd name="connsiteY172" fmla="*/ 2558226 h 2915645"/>
              <a:gd name="connsiteX173" fmla="*/ 247443 w 668361"/>
              <a:gd name="connsiteY173" fmla="*/ 2551680 h 2915645"/>
              <a:gd name="connsiteX174" fmla="*/ 239588 w 668361"/>
              <a:gd name="connsiteY174" fmla="*/ 2545134 h 2915645"/>
              <a:gd name="connsiteX175" fmla="*/ 72171 w 668361"/>
              <a:gd name="connsiteY175" fmla="*/ 2377144 h 2915645"/>
              <a:gd name="connsiteX176" fmla="*/ 0 w 668361"/>
              <a:gd name="connsiteY176" fmla="*/ 2915645 h 2915645"/>
              <a:gd name="connsiteX177" fmla="*/ 240242 w 668361"/>
              <a:gd name="connsiteY177" fmla="*/ 2572628 h 2915645"/>
              <a:gd name="connsiteX178" fmla="*/ 295229 w 668361"/>
              <a:gd name="connsiteY178" fmla="*/ 2617796 h 2915645"/>
              <a:gd name="connsiteX179" fmla="*/ 315523 w 668361"/>
              <a:gd name="connsiteY179" fmla="*/ 2634816 h 2915645"/>
              <a:gd name="connsiteX180" fmla="*/ 102773 w 668361"/>
              <a:gd name="connsiteY180" fmla="*/ 2915645 h 2915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668361" h="2915645">
                <a:moveTo>
                  <a:pt x="140599" y="245336"/>
                </a:moveTo>
                <a:cubicBezTo>
                  <a:pt x="128509" y="230178"/>
                  <a:pt x="117666" y="214386"/>
                  <a:pt x="108665" y="197693"/>
                </a:cubicBezTo>
                <a:cubicBezTo>
                  <a:pt x="72007" y="129613"/>
                  <a:pt x="58261" y="62843"/>
                  <a:pt x="58915" y="0"/>
                </a:cubicBezTo>
                <a:lnTo>
                  <a:pt x="149881" y="0"/>
                </a:lnTo>
                <a:lnTo>
                  <a:pt x="173094" y="31461"/>
                </a:lnTo>
                <a:lnTo>
                  <a:pt x="173472" y="74380"/>
                </a:lnTo>
                <a:cubicBezTo>
                  <a:pt x="176745" y="99010"/>
                  <a:pt x="183291" y="123394"/>
                  <a:pt x="193765" y="147287"/>
                </a:cubicBezTo>
                <a:cubicBezTo>
                  <a:pt x="219295" y="205548"/>
                  <a:pt x="280174" y="249407"/>
                  <a:pt x="330579" y="298503"/>
                </a:cubicBezTo>
                <a:cubicBezTo>
                  <a:pt x="312904" y="318796"/>
                  <a:pt x="295230" y="339089"/>
                  <a:pt x="277555" y="359382"/>
                </a:cubicBezTo>
                <a:cubicBezTo>
                  <a:pt x="274282" y="363309"/>
                  <a:pt x="270355" y="367892"/>
                  <a:pt x="267082" y="371820"/>
                </a:cubicBezTo>
                <a:cubicBezTo>
                  <a:pt x="224368" y="330579"/>
                  <a:pt x="176868" y="290812"/>
                  <a:pt x="140599" y="245336"/>
                </a:cubicBezTo>
                <a:close/>
                <a:moveTo>
                  <a:pt x="166926" y="750840"/>
                </a:moveTo>
                <a:lnTo>
                  <a:pt x="553147" y="750840"/>
                </a:lnTo>
                <a:cubicBezTo>
                  <a:pt x="553147" y="746258"/>
                  <a:pt x="552493" y="742331"/>
                  <a:pt x="551838" y="737748"/>
                </a:cubicBezTo>
                <a:cubicBezTo>
                  <a:pt x="548565" y="716146"/>
                  <a:pt x="541364" y="693889"/>
                  <a:pt x="531545" y="672287"/>
                </a:cubicBezTo>
                <a:cubicBezTo>
                  <a:pt x="527617" y="662468"/>
                  <a:pt x="522381" y="653303"/>
                  <a:pt x="517144" y="644139"/>
                </a:cubicBezTo>
                <a:lnTo>
                  <a:pt x="206202" y="644139"/>
                </a:lnTo>
                <a:cubicBezTo>
                  <a:pt x="200965" y="653958"/>
                  <a:pt x="195729" y="663122"/>
                  <a:pt x="191146" y="672287"/>
                </a:cubicBezTo>
                <a:cubicBezTo>
                  <a:pt x="180018" y="694544"/>
                  <a:pt x="172162" y="716801"/>
                  <a:pt x="168890" y="737748"/>
                </a:cubicBezTo>
                <a:cubicBezTo>
                  <a:pt x="168235" y="742331"/>
                  <a:pt x="167581" y="746913"/>
                  <a:pt x="166926" y="750840"/>
                </a:cubicBezTo>
                <a:close/>
                <a:moveTo>
                  <a:pt x="205548" y="902056"/>
                </a:moveTo>
                <a:cubicBezTo>
                  <a:pt x="206202" y="902711"/>
                  <a:pt x="206202" y="902711"/>
                  <a:pt x="206857" y="903365"/>
                </a:cubicBezTo>
                <a:lnTo>
                  <a:pt x="513216" y="903365"/>
                </a:lnTo>
                <a:cubicBezTo>
                  <a:pt x="513216" y="902710"/>
                  <a:pt x="513870" y="902710"/>
                  <a:pt x="513870" y="902056"/>
                </a:cubicBezTo>
                <a:cubicBezTo>
                  <a:pt x="522381" y="887655"/>
                  <a:pt x="530236" y="871944"/>
                  <a:pt x="536127" y="856233"/>
                </a:cubicBezTo>
                <a:cubicBezTo>
                  <a:pt x="543328" y="837904"/>
                  <a:pt x="548565" y="817611"/>
                  <a:pt x="551184" y="797318"/>
                </a:cubicBezTo>
                <a:lnTo>
                  <a:pt x="168890" y="797318"/>
                </a:lnTo>
                <a:cubicBezTo>
                  <a:pt x="171508" y="817611"/>
                  <a:pt x="176090" y="837249"/>
                  <a:pt x="183291" y="856233"/>
                </a:cubicBezTo>
                <a:cubicBezTo>
                  <a:pt x="189182" y="871944"/>
                  <a:pt x="197038" y="887655"/>
                  <a:pt x="205548" y="902056"/>
                </a:cubicBezTo>
                <a:close/>
                <a:moveTo>
                  <a:pt x="154488" y="1451276"/>
                </a:moveTo>
                <a:lnTo>
                  <a:pt x="373783" y="1451276"/>
                </a:lnTo>
                <a:lnTo>
                  <a:pt x="374438" y="1451276"/>
                </a:lnTo>
                <a:lnTo>
                  <a:pt x="543982" y="1451276"/>
                </a:lnTo>
                <a:cubicBezTo>
                  <a:pt x="543328" y="1446039"/>
                  <a:pt x="543328" y="1441457"/>
                  <a:pt x="542673" y="1436874"/>
                </a:cubicBezTo>
                <a:cubicBezTo>
                  <a:pt x="540055" y="1413963"/>
                  <a:pt x="534163" y="1391706"/>
                  <a:pt x="524999" y="1371413"/>
                </a:cubicBezTo>
                <a:cubicBezTo>
                  <a:pt x="524999" y="1370104"/>
                  <a:pt x="524344" y="1369450"/>
                  <a:pt x="523690" y="1368140"/>
                </a:cubicBezTo>
                <a:cubicBezTo>
                  <a:pt x="520416" y="1360285"/>
                  <a:pt x="516489" y="1352430"/>
                  <a:pt x="511907" y="1344574"/>
                </a:cubicBezTo>
                <a:lnTo>
                  <a:pt x="187219" y="1344574"/>
                </a:lnTo>
                <a:cubicBezTo>
                  <a:pt x="181327" y="1353739"/>
                  <a:pt x="175436" y="1362248"/>
                  <a:pt x="170853" y="1371413"/>
                </a:cubicBezTo>
                <a:cubicBezTo>
                  <a:pt x="160379" y="1392361"/>
                  <a:pt x="153833" y="1413963"/>
                  <a:pt x="153833" y="1436874"/>
                </a:cubicBezTo>
                <a:cubicBezTo>
                  <a:pt x="153833" y="1441457"/>
                  <a:pt x="153833" y="1446694"/>
                  <a:pt x="154488" y="1451276"/>
                </a:cubicBezTo>
                <a:close/>
                <a:moveTo>
                  <a:pt x="204893" y="1604455"/>
                </a:moveTo>
                <a:lnTo>
                  <a:pt x="498160" y="1604455"/>
                </a:lnTo>
                <a:cubicBezTo>
                  <a:pt x="500124" y="1601837"/>
                  <a:pt x="502087" y="1598564"/>
                  <a:pt x="504051" y="1595291"/>
                </a:cubicBezTo>
                <a:cubicBezTo>
                  <a:pt x="507324" y="1589399"/>
                  <a:pt x="510598" y="1584162"/>
                  <a:pt x="513870" y="1578271"/>
                </a:cubicBezTo>
                <a:lnTo>
                  <a:pt x="513216" y="1578271"/>
                </a:lnTo>
                <a:cubicBezTo>
                  <a:pt x="518453" y="1568452"/>
                  <a:pt x="523035" y="1558632"/>
                  <a:pt x="526962" y="1548813"/>
                </a:cubicBezTo>
                <a:cubicBezTo>
                  <a:pt x="533508" y="1532448"/>
                  <a:pt x="538746" y="1515428"/>
                  <a:pt x="541364" y="1497754"/>
                </a:cubicBezTo>
                <a:lnTo>
                  <a:pt x="374438" y="1497753"/>
                </a:lnTo>
                <a:lnTo>
                  <a:pt x="373783" y="1497753"/>
                </a:lnTo>
                <a:lnTo>
                  <a:pt x="160379" y="1497754"/>
                </a:lnTo>
                <a:cubicBezTo>
                  <a:pt x="164307" y="1514774"/>
                  <a:pt x="170199" y="1531793"/>
                  <a:pt x="176745" y="1548814"/>
                </a:cubicBezTo>
                <a:cubicBezTo>
                  <a:pt x="182636" y="1564524"/>
                  <a:pt x="190492" y="1579580"/>
                  <a:pt x="199002" y="1594636"/>
                </a:cubicBezTo>
                <a:cubicBezTo>
                  <a:pt x="200965" y="1597255"/>
                  <a:pt x="202930" y="1600527"/>
                  <a:pt x="204893" y="1603801"/>
                </a:cubicBezTo>
                <a:close/>
                <a:moveTo>
                  <a:pt x="103428" y="2176587"/>
                </a:moveTo>
                <a:lnTo>
                  <a:pt x="543328" y="2176587"/>
                </a:lnTo>
                <a:cubicBezTo>
                  <a:pt x="542673" y="2173968"/>
                  <a:pt x="542673" y="2171350"/>
                  <a:pt x="542019" y="2168731"/>
                </a:cubicBezTo>
                <a:cubicBezTo>
                  <a:pt x="537436" y="2147129"/>
                  <a:pt x="528927" y="2124872"/>
                  <a:pt x="517144" y="2103270"/>
                </a:cubicBezTo>
                <a:cubicBezTo>
                  <a:pt x="509943" y="2090178"/>
                  <a:pt x="501433" y="2077740"/>
                  <a:pt x="492268" y="2064648"/>
                </a:cubicBezTo>
                <a:lnTo>
                  <a:pt x="151215" y="2064648"/>
                </a:lnTo>
                <a:cubicBezTo>
                  <a:pt x="142050" y="2077085"/>
                  <a:pt x="133541" y="2090178"/>
                  <a:pt x="126340" y="2103270"/>
                </a:cubicBezTo>
                <a:cubicBezTo>
                  <a:pt x="114556" y="2124218"/>
                  <a:pt x="107356" y="2146474"/>
                  <a:pt x="104083" y="2168731"/>
                </a:cubicBezTo>
                <a:cubicBezTo>
                  <a:pt x="103429" y="2171350"/>
                  <a:pt x="103428" y="2173968"/>
                  <a:pt x="103428" y="2176587"/>
                </a:cubicBezTo>
                <a:close/>
                <a:moveTo>
                  <a:pt x="157761" y="2325838"/>
                </a:moveTo>
                <a:cubicBezTo>
                  <a:pt x="160379" y="2329766"/>
                  <a:pt x="163653" y="2333693"/>
                  <a:pt x="167581" y="2337621"/>
                </a:cubicBezTo>
                <a:lnTo>
                  <a:pt x="488341" y="2337621"/>
                </a:lnTo>
                <a:cubicBezTo>
                  <a:pt x="490959" y="2333693"/>
                  <a:pt x="494232" y="2329766"/>
                  <a:pt x="496850" y="2325838"/>
                </a:cubicBezTo>
                <a:cubicBezTo>
                  <a:pt x="507979" y="2310782"/>
                  <a:pt x="517144" y="2295726"/>
                  <a:pt x="524344" y="2280015"/>
                </a:cubicBezTo>
                <a:cubicBezTo>
                  <a:pt x="532854" y="2261686"/>
                  <a:pt x="539400" y="2243357"/>
                  <a:pt x="542673" y="2225028"/>
                </a:cubicBezTo>
                <a:lnTo>
                  <a:pt x="107356" y="2225028"/>
                </a:lnTo>
                <a:cubicBezTo>
                  <a:pt x="111284" y="2243357"/>
                  <a:pt x="118484" y="2261686"/>
                  <a:pt x="128304" y="2280015"/>
                </a:cubicBezTo>
                <a:cubicBezTo>
                  <a:pt x="136159" y="2295072"/>
                  <a:pt x="146633" y="2310782"/>
                  <a:pt x="157761" y="2325838"/>
                </a:cubicBezTo>
                <a:close/>
                <a:moveTo>
                  <a:pt x="72171" y="2377144"/>
                </a:moveTo>
                <a:cubicBezTo>
                  <a:pt x="28148" y="2318474"/>
                  <a:pt x="0" y="2256450"/>
                  <a:pt x="0" y="2189025"/>
                </a:cubicBezTo>
                <a:cubicBezTo>
                  <a:pt x="0" y="2048938"/>
                  <a:pt x="120448" y="1941581"/>
                  <a:pt x="247443" y="1838152"/>
                </a:cubicBezTo>
                <a:cubicBezTo>
                  <a:pt x="250062" y="1836188"/>
                  <a:pt x="252680" y="1833570"/>
                  <a:pt x="255299" y="1831606"/>
                </a:cubicBezTo>
                <a:cubicBezTo>
                  <a:pt x="257917" y="1829642"/>
                  <a:pt x="260536" y="1827023"/>
                  <a:pt x="263154" y="1825060"/>
                </a:cubicBezTo>
                <a:cubicBezTo>
                  <a:pt x="267736" y="1821132"/>
                  <a:pt x="272319" y="1817859"/>
                  <a:pt x="276901" y="1813931"/>
                </a:cubicBezTo>
                <a:cubicBezTo>
                  <a:pt x="297848" y="1797566"/>
                  <a:pt x="319451" y="1780546"/>
                  <a:pt x="339743" y="1763526"/>
                </a:cubicBezTo>
                <a:cubicBezTo>
                  <a:pt x="342362" y="1761562"/>
                  <a:pt x="344980" y="1758944"/>
                  <a:pt x="347599" y="1756980"/>
                </a:cubicBezTo>
                <a:cubicBezTo>
                  <a:pt x="350217" y="1755016"/>
                  <a:pt x="352836" y="1752398"/>
                  <a:pt x="355454" y="1750434"/>
                </a:cubicBezTo>
                <a:cubicBezTo>
                  <a:pt x="394731" y="1717048"/>
                  <a:pt x="432044" y="1683009"/>
                  <a:pt x="462811" y="1647659"/>
                </a:cubicBezTo>
                <a:lnTo>
                  <a:pt x="236314" y="1647660"/>
                </a:lnTo>
                <a:cubicBezTo>
                  <a:pt x="261845" y="1682355"/>
                  <a:pt x="292611" y="1716394"/>
                  <a:pt x="324688" y="1749125"/>
                </a:cubicBezTo>
                <a:cubicBezTo>
                  <a:pt x="303740" y="1766145"/>
                  <a:pt x="282792" y="1782510"/>
                  <a:pt x="261845" y="1799530"/>
                </a:cubicBezTo>
                <a:cubicBezTo>
                  <a:pt x="257262" y="1803457"/>
                  <a:pt x="252680" y="1806731"/>
                  <a:pt x="248097" y="1810659"/>
                </a:cubicBezTo>
                <a:cubicBezTo>
                  <a:pt x="144014" y="1704611"/>
                  <a:pt x="51059" y="1584163"/>
                  <a:pt x="51060" y="1434911"/>
                </a:cubicBezTo>
                <a:cubicBezTo>
                  <a:pt x="51059" y="1311844"/>
                  <a:pt x="153179" y="1225435"/>
                  <a:pt x="267736" y="1136407"/>
                </a:cubicBezTo>
                <a:cubicBezTo>
                  <a:pt x="282792" y="1148845"/>
                  <a:pt x="297848" y="1161283"/>
                  <a:pt x="312904" y="1173066"/>
                </a:cubicBezTo>
                <a:cubicBezTo>
                  <a:pt x="324032" y="1181576"/>
                  <a:pt x="334506" y="1190086"/>
                  <a:pt x="344980" y="1198595"/>
                </a:cubicBezTo>
                <a:cubicBezTo>
                  <a:pt x="301122" y="1232635"/>
                  <a:pt x="260535" y="1264712"/>
                  <a:pt x="227805" y="1296787"/>
                </a:cubicBezTo>
                <a:lnTo>
                  <a:pt x="481139" y="1296787"/>
                </a:lnTo>
                <a:cubicBezTo>
                  <a:pt x="452992" y="1263402"/>
                  <a:pt x="417642" y="1231326"/>
                  <a:pt x="379020" y="1199250"/>
                </a:cubicBezTo>
                <a:cubicBezTo>
                  <a:pt x="376402" y="1197286"/>
                  <a:pt x="373783" y="1194668"/>
                  <a:pt x="371165" y="1192704"/>
                </a:cubicBezTo>
                <a:cubicBezTo>
                  <a:pt x="367892" y="1190740"/>
                  <a:pt x="365273" y="1188122"/>
                  <a:pt x="362655" y="1186158"/>
                </a:cubicBezTo>
                <a:cubicBezTo>
                  <a:pt x="351526" y="1176993"/>
                  <a:pt x="340398" y="1167829"/>
                  <a:pt x="328615" y="1158664"/>
                </a:cubicBezTo>
                <a:cubicBezTo>
                  <a:pt x="314214" y="1147536"/>
                  <a:pt x="299812" y="1135753"/>
                  <a:pt x="285411" y="1123970"/>
                </a:cubicBezTo>
                <a:cubicBezTo>
                  <a:pt x="282792" y="1122006"/>
                  <a:pt x="280174" y="1119388"/>
                  <a:pt x="277555" y="1117423"/>
                </a:cubicBezTo>
                <a:cubicBezTo>
                  <a:pt x="274937" y="1115460"/>
                  <a:pt x="272319" y="1112841"/>
                  <a:pt x="269700" y="1110877"/>
                </a:cubicBezTo>
                <a:cubicBezTo>
                  <a:pt x="164962" y="1023159"/>
                  <a:pt x="65461" y="919076"/>
                  <a:pt x="65461" y="761969"/>
                </a:cubicBezTo>
                <a:cubicBezTo>
                  <a:pt x="65461" y="643484"/>
                  <a:pt x="161689" y="525654"/>
                  <a:pt x="269700" y="401277"/>
                </a:cubicBezTo>
                <a:cubicBezTo>
                  <a:pt x="271664" y="398659"/>
                  <a:pt x="273628" y="396040"/>
                  <a:pt x="276246" y="393422"/>
                </a:cubicBezTo>
                <a:cubicBezTo>
                  <a:pt x="278210" y="390804"/>
                  <a:pt x="280174" y="388185"/>
                  <a:pt x="282792" y="385566"/>
                </a:cubicBezTo>
                <a:cubicBezTo>
                  <a:pt x="287374" y="380984"/>
                  <a:pt x="291302" y="376402"/>
                  <a:pt x="295885" y="371165"/>
                </a:cubicBezTo>
                <a:cubicBezTo>
                  <a:pt x="312904" y="352182"/>
                  <a:pt x="329925" y="332543"/>
                  <a:pt x="346944" y="312905"/>
                </a:cubicBezTo>
                <a:cubicBezTo>
                  <a:pt x="348908" y="310287"/>
                  <a:pt x="351526" y="307668"/>
                  <a:pt x="353491" y="305050"/>
                </a:cubicBezTo>
                <a:cubicBezTo>
                  <a:pt x="355454" y="302431"/>
                  <a:pt x="358072" y="299813"/>
                  <a:pt x="360037" y="297194"/>
                </a:cubicBezTo>
                <a:lnTo>
                  <a:pt x="364846" y="291338"/>
                </a:lnTo>
                <a:lnTo>
                  <a:pt x="425133" y="373044"/>
                </a:lnTo>
                <a:lnTo>
                  <a:pt x="422879" y="375748"/>
                </a:lnTo>
                <a:cubicBezTo>
                  <a:pt x="420915" y="378366"/>
                  <a:pt x="418297" y="380984"/>
                  <a:pt x="416333" y="383603"/>
                </a:cubicBezTo>
                <a:cubicBezTo>
                  <a:pt x="402586" y="399314"/>
                  <a:pt x="388839" y="415025"/>
                  <a:pt x="375092" y="430735"/>
                </a:cubicBezTo>
                <a:cubicBezTo>
                  <a:pt x="367237" y="439245"/>
                  <a:pt x="359382" y="447755"/>
                  <a:pt x="352181" y="456265"/>
                </a:cubicBezTo>
                <a:cubicBezTo>
                  <a:pt x="350217" y="458883"/>
                  <a:pt x="347598" y="461502"/>
                  <a:pt x="345635" y="464120"/>
                </a:cubicBezTo>
                <a:cubicBezTo>
                  <a:pt x="343671" y="466739"/>
                  <a:pt x="341053" y="469357"/>
                  <a:pt x="339089" y="471976"/>
                </a:cubicBezTo>
                <a:cubicBezTo>
                  <a:pt x="300466" y="515835"/>
                  <a:pt x="265117" y="559039"/>
                  <a:pt x="235660" y="600279"/>
                </a:cubicBezTo>
                <a:lnTo>
                  <a:pt x="487031" y="600279"/>
                </a:lnTo>
                <a:cubicBezTo>
                  <a:pt x="454301" y="557075"/>
                  <a:pt x="413060" y="514526"/>
                  <a:pt x="368546" y="470666"/>
                </a:cubicBezTo>
                <a:cubicBezTo>
                  <a:pt x="377057" y="461502"/>
                  <a:pt x="384912" y="451683"/>
                  <a:pt x="393422" y="442518"/>
                </a:cubicBezTo>
                <a:cubicBezTo>
                  <a:pt x="406514" y="427462"/>
                  <a:pt x="419606" y="412406"/>
                  <a:pt x="432698" y="397350"/>
                </a:cubicBezTo>
                <a:lnTo>
                  <a:pt x="474179" y="439515"/>
                </a:lnTo>
                <a:lnTo>
                  <a:pt x="632201" y="653679"/>
                </a:lnTo>
                <a:lnTo>
                  <a:pt x="638441" y="665506"/>
                </a:lnTo>
                <a:cubicBezTo>
                  <a:pt x="650071" y="697326"/>
                  <a:pt x="656576" y="730221"/>
                  <a:pt x="656576" y="764588"/>
                </a:cubicBezTo>
                <a:cubicBezTo>
                  <a:pt x="656576" y="915803"/>
                  <a:pt x="562967" y="1023159"/>
                  <a:pt x="455610" y="1114151"/>
                </a:cubicBezTo>
                <a:cubicBezTo>
                  <a:pt x="440554" y="1101713"/>
                  <a:pt x="426152" y="1089930"/>
                  <a:pt x="411096" y="1078147"/>
                </a:cubicBezTo>
                <a:cubicBezTo>
                  <a:pt x="400623" y="1069637"/>
                  <a:pt x="389494" y="1061127"/>
                  <a:pt x="379020" y="1052617"/>
                </a:cubicBezTo>
                <a:cubicBezTo>
                  <a:pt x="416987" y="1020541"/>
                  <a:pt x="452991" y="986501"/>
                  <a:pt x="481794" y="950498"/>
                </a:cubicBezTo>
                <a:lnTo>
                  <a:pt x="240242" y="950498"/>
                </a:lnTo>
                <a:cubicBezTo>
                  <a:pt x="270354" y="986501"/>
                  <a:pt x="307668" y="1019886"/>
                  <a:pt x="346944" y="1052617"/>
                </a:cubicBezTo>
                <a:cubicBezTo>
                  <a:pt x="349563" y="1054580"/>
                  <a:pt x="352181" y="1057199"/>
                  <a:pt x="354800" y="1059163"/>
                </a:cubicBezTo>
                <a:cubicBezTo>
                  <a:pt x="357418" y="1061127"/>
                  <a:pt x="360037" y="1063745"/>
                  <a:pt x="362655" y="1065709"/>
                </a:cubicBezTo>
                <a:cubicBezTo>
                  <a:pt x="373783" y="1074219"/>
                  <a:pt x="384912" y="1083383"/>
                  <a:pt x="396040" y="1092548"/>
                </a:cubicBezTo>
                <a:cubicBezTo>
                  <a:pt x="410441" y="1104331"/>
                  <a:pt x="424843" y="1115460"/>
                  <a:pt x="439244" y="1127243"/>
                </a:cubicBezTo>
                <a:cubicBezTo>
                  <a:pt x="441863" y="1129207"/>
                  <a:pt x="444481" y="1131825"/>
                  <a:pt x="447100" y="1133789"/>
                </a:cubicBezTo>
                <a:cubicBezTo>
                  <a:pt x="449718" y="1135753"/>
                  <a:pt x="452337" y="1138371"/>
                  <a:pt x="454955" y="1140335"/>
                </a:cubicBezTo>
                <a:cubicBezTo>
                  <a:pt x="532200" y="1205141"/>
                  <a:pt x="602898" y="1275839"/>
                  <a:pt x="632355" y="1368795"/>
                </a:cubicBezTo>
                <a:lnTo>
                  <a:pt x="631700" y="1368795"/>
                </a:lnTo>
                <a:cubicBezTo>
                  <a:pt x="640865" y="1398253"/>
                  <a:pt x="646102" y="1429674"/>
                  <a:pt x="646102" y="1463714"/>
                </a:cubicBezTo>
                <a:cubicBezTo>
                  <a:pt x="646102" y="1504300"/>
                  <a:pt x="637592" y="1542267"/>
                  <a:pt x="623191" y="1578270"/>
                </a:cubicBezTo>
                <a:lnTo>
                  <a:pt x="623845" y="1578271"/>
                </a:lnTo>
                <a:cubicBezTo>
                  <a:pt x="586532" y="1671226"/>
                  <a:pt x="507979" y="1749779"/>
                  <a:pt x="424189" y="1820477"/>
                </a:cubicBezTo>
                <a:cubicBezTo>
                  <a:pt x="421570" y="1822441"/>
                  <a:pt x="418952" y="1825060"/>
                  <a:pt x="416333" y="1827023"/>
                </a:cubicBezTo>
                <a:cubicBezTo>
                  <a:pt x="413715" y="1828988"/>
                  <a:pt x="411097" y="1831606"/>
                  <a:pt x="408478" y="1833570"/>
                </a:cubicBezTo>
                <a:cubicBezTo>
                  <a:pt x="386875" y="1851245"/>
                  <a:pt x="365273" y="1868264"/>
                  <a:pt x="344326" y="1885284"/>
                </a:cubicBezTo>
                <a:cubicBezTo>
                  <a:pt x="339743" y="1888557"/>
                  <a:pt x="335816" y="1891830"/>
                  <a:pt x="331888" y="1895103"/>
                </a:cubicBezTo>
                <a:cubicBezTo>
                  <a:pt x="328615" y="1897067"/>
                  <a:pt x="325997" y="1899686"/>
                  <a:pt x="323378" y="1901649"/>
                </a:cubicBezTo>
                <a:cubicBezTo>
                  <a:pt x="320760" y="1903613"/>
                  <a:pt x="318141" y="1906232"/>
                  <a:pt x="315523" y="1908195"/>
                </a:cubicBezTo>
                <a:cubicBezTo>
                  <a:pt x="271009" y="1944854"/>
                  <a:pt x="228459" y="1980203"/>
                  <a:pt x="193110" y="2016207"/>
                </a:cubicBezTo>
                <a:lnTo>
                  <a:pt x="454301" y="2016207"/>
                </a:lnTo>
                <a:cubicBezTo>
                  <a:pt x="423534" y="1980858"/>
                  <a:pt x="386875" y="1945509"/>
                  <a:pt x="348908" y="1909504"/>
                </a:cubicBezTo>
                <a:cubicBezTo>
                  <a:pt x="352836" y="1906886"/>
                  <a:pt x="356763" y="1903613"/>
                  <a:pt x="360691" y="1900340"/>
                </a:cubicBezTo>
                <a:cubicBezTo>
                  <a:pt x="381638" y="1883320"/>
                  <a:pt x="403241" y="1865646"/>
                  <a:pt x="424843" y="1847971"/>
                </a:cubicBezTo>
                <a:cubicBezTo>
                  <a:pt x="541364" y="1959255"/>
                  <a:pt x="648066" y="2065302"/>
                  <a:pt x="648066" y="2196225"/>
                </a:cubicBezTo>
                <a:cubicBezTo>
                  <a:pt x="648066" y="2328456"/>
                  <a:pt x="542673" y="2439741"/>
                  <a:pt x="422879" y="2544479"/>
                </a:cubicBezTo>
                <a:cubicBezTo>
                  <a:pt x="413715" y="2536623"/>
                  <a:pt x="404550" y="2529423"/>
                  <a:pt x="395386" y="2521568"/>
                </a:cubicBezTo>
                <a:cubicBezTo>
                  <a:pt x="379675" y="2508475"/>
                  <a:pt x="363309" y="2495383"/>
                  <a:pt x="347598" y="2482291"/>
                </a:cubicBezTo>
                <a:cubicBezTo>
                  <a:pt x="383603" y="2450870"/>
                  <a:pt x="417642" y="2418793"/>
                  <a:pt x="447755" y="2386717"/>
                </a:cubicBezTo>
                <a:lnTo>
                  <a:pt x="210785" y="2386718"/>
                </a:lnTo>
                <a:cubicBezTo>
                  <a:pt x="242206" y="2418793"/>
                  <a:pt x="278210" y="2450870"/>
                  <a:pt x="315523" y="2482291"/>
                </a:cubicBezTo>
                <a:cubicBezTo>
                  <a:pt x="318141" y="2484254"/>
                  <a:pt x="320760" y="2486873"/>
                  <a:pt x="323378" y="2488837"/>
                </a:cubicBezTo>
                <a:cubicBezTo>
                  <a:pt x="325997" y="2490800"/>
                  <a:pt x="328615" y="2493419"/>
                  <a:pt x="331234" y="2495383"/>
                </a:cubicBezTo>
                <a:cubicBezTo>
                  <a:pt x="346944" y="2509129"/>
                  <a:pt x="363309" y="2522877"/>
                  <a:pt x="379675" y="2535969"/>
                </a:cubicBezTo>
                <a:cubicBezTo>
                  <a:pt x="388840" y="2543170"/>
                  <a:pt x="397349" y="2551025"/>
                  <a:pt x="406514" y="2558226"/>
                </a:cubicBezTo>
                <a:cubicBezTo>
                  <a:pt x="409132" y="2560190"/>
                  <a:pt x="411751" y="2562808"/>
                  <a:pt x="414369" y="2564772"/>
                </a:cubicBezTo>
                <a:cubicBezTo>
                  <a:pt x="416988" y="2566736"/>
                  <a:pt x="419606" y="2569354"/>
                  <a:pt x="422224" y="2571318"/>
                </a:cubicBezTo>
                <a:cubicBezTo>
                  <a:pt x="549874" y="2678020"/>
                  <a:pt x="669014" y="2788649"/>
                  <a:pt x="668359" y="2914335"/>
                </a:cubicBezTo>
                <a:lnTo>
                  <a:pt x="565585" y="2914335"/>
                </a:lnTo>
                <a:cubicBezTo>
                  <a:pt x="565585" y="2823998"/>
                  <a:pt x="459538" y="2727770"/>
                  <a:pt x="346289" y="2633506"/>
                </a:cubicBezTo>
                <a:cubicBezTo>
                  <a:pt x="343671" y="2631543"/>
                  <a:pt x="341052" y="2628924"/>
                  <a:pt x="338434" y="2626960"/>
                </a:cubicBezTo>
                <a:cubicBezTo>
                  <a:pt x="335815" y="2624996"/>
                  <a:pt x="333197" y="2622378"/>
                  <a:pt x="330579" y="2620414"/>
                </a:cubicBezTo>
                <a:cubicBezTo>
                  <a:pt x="323378" y="2614522"/>
                  <a:pt x="316177" y="2608631"/>
                  <a:pt x="308977" y="2602739"/>
                </a:cubicBezTo>
                <a:cubicBezTo>
                  <a:pt x="291302" y="2588338"/>
                  <a:pt x="272973" y="2573282"/>
                  <a:pt x="255298" y="2558226"/>
                </a:cubicBezTo>
                <a:cubicBezTo>
                  <a:pt x="252680" y="2556262"/>
                  <a:pt x="250062" y="2553643"/>
                  <a:pt x="247443" y="2551680"/>
                </a:cubicBezTo>
                <a:cubicBezTo>
                  <a:pt x="244825" y="2549716"/>
                  <a:pt x="242206" y="2547097"/>
                  <a:pt x="239588" y="2545134"/>
                </a:cubicBezTo>
                <a:cubicBezTo>
                  <a:pt x="176091" y="2491128"/>
                  <a:pt x="116194" y="2435813"/>
                  <a:pt x="72171" y="2377144"/>
                </a:cubicBezTo>
                <a:close/>
                <a:moveTo>
                  <a:pt x="0" y="2915645"/>
                </a:moveTo>
                <a:cubicBezTo>
                  <a:pt x="0" y="2787995"/>
                  <a:pt x="116521" y="2678020"/>
                  <a:pt x="240242" y="2572628"/>
                </a:cubicBezTo>
                <a:cubicBezTo>
                  <a:pt x="257917" y="2587683"/>
                  <a:pt x="276246" y="2602740"/>
                  <a:pt x="295229" y="2617796"/>
                </a:cubicBezTo>
                <a:cubicBezTo>
                  <a:pt x="301776" y="2623687"/>
                  <a:pt x="308977" y="2628925"/>
                  <a:pt x="315523" y="2634816"/>
                </a:cubicBezTo>
                <a:cubicBezTo>
                  <a:pt x="202275" y="2731698"/>
                  <a:pt x="102773" y="2823999"/>
                  <a:pt x="102773" y="2915645"/>
                </a:cubicBezTo>
                <a:close/>
              </a:path>
            </a:pathLst>
          </a:custGeom>
          <a:solidFill>
            <a:srgbClr val="2395A6">
              <a:alpha val="18000"/>
            </a:srgb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38">
            <a:extLst>
              <a:ext uri="{FF2B5EF4-FFF2-40B4-BE49-F238E27FC236}">
                <a16:creationId xmlns:a16="http://schemas.microsoft.com/office/drawing/2014/main" id="{2308BD2E-C944-4C78-A502-3D9C804C49E2}"/>
              </a:ext>
            </a:extLst>
          </p:cNvPr>
          <p:cNvSpPr/>
          <p:nvPr userDrawn="1"/>
        </p:nvSpPr>
        <p:spPr>
          <a:xfrm rot="2700000">
            <a:off x="1031037" y="-1094186"/>
            <a:ext cx="1169611" cy="5100012"/>
          </a:xfrm>
          <a:custGeom>
            <a:avLst/>
            <a:gdLst>
              <a:gd name="connsiteX0" fmla="*/ 324707 w 1169612"/>
              <a:gd name="connsiteY0" fmla="*/ 4587477 h 5100012"/>
              <a:gd name="connsiteX1" fmla="*/ 420418 w 1169612"/>
              <a:gd name="connsiteY1" fmla="*/ 4502032 h 5100012"/>
              <a:gd name="connsiteX2" fmla="*/ 516645 w 1169612"/>
              <a:gd name="connsiteY2" fmla="*/ 4581075 h 5100012"/>
              <a:gd name="connsiteX3" fmla="*/ 552157 w 1169612"/>
              <a:gd name="connsiteY3" fmla="*/ 4610860 h 5100012"/>
              <a:gd name="connsiteX4" fmla="*/ 444014 w 1169612"/>
              <a:gd name="connsiteY4" fmla="*/ 4706784 h 5100012"/>
              <a:gd name="connsiteX5" fmla="*/ 187871 w 1169612"/>
              <a:gd name="connsiteY5" fmla="*/ 3893742 h 5100012"/>
              <a:gd name="connsiteX6" fmla="*/ 224529 w 1169612"/>
              <a:gd name="connsiteY6" fmla="*/ 3989969 h 5100012"/>
              <a:gd name="connsiteX7" fmla="*/ 276079 w 1169612"/>
              <a:gd name="connsiteY7" fmla="*/ 4070158 h 5100012"/>
              <a:gd name="connsiteX8" fmla="*/ 292116 w 1169612"/>
              <a:gd name="connsiteY8" fmla="*/ 4090778 h 5100012"/>
              <a:gd name="connsiteX9" fmla="*/ 853439 w 1169612"/>
              <a:gd name="connsiteY9" fmla="*/ 4090778 h 5100012"/>
              <a:gd name="connsiteX10" fmla="*/ 868331 w 1169612"/>
              <a:gd name="connsiteY10" fmla="*/ 4070158 h 5100012"/>
              <a:gd name="connsiteX11" fmla="*/ 916444 w 1169612"/>
              <a:gd name="connsiteY11" fmla="*/ 3989969 h 5100012"/>
              <a:gd name="connsiteX12" fmla="*/ 949666 w 1169612"/>
              <a:gd name="connsiteY12" fmla="*/ 3893742 h 5100012"/>
              <a:gd name="connsiteX13" fmla="*/ 264623 w 1169612"/>
              <a:gd name="connsiteY13" fmla="*/ 3611936 h 5100012"/>
              <a:gd name="connsiteX14" fmla="*/ 221092 w 1169612"/>
              <a:gd name="connsiteY14" fmla="*/ 3679523 h 5100012"/>
              <a:gd name="connsiteX15" fmla="*/ 182143 w 1169612"/>
              <a:gd name="connsiteY15" fmla="*/ 3794079 h 5100012"/>
              <a:gd name="connsiteX16" fmla="*/ 180998 w 1169612"/>
              <a:gd name="connsiteY16" fmla="*/ 3807826 h 5100012"/>
              <a:gd name="connsiteX17" fmla="*/ 950811 w 1169612"/>
              <a:gd name="connsiteY17" fmla="*/ 3807826 h 5100012"/>
              <a:gd name="connsiteX18" fmla="*/ 948519 w 1169612"/>
              <a:gd name="connsiteY18" fmla="*/ 3794079 h 5100012"/>
              <a:gd name="connsiteX19" fmla="*/ 904989 w 1169612"/>
              <a:gd name="connsiteY19" fmla="*/ 3679523 h 5100012"/>
              <a:gd name="connsiteX20" fmla="*/ 861458 w 1169612"/>
              <a:gd name="connsiteY20" fmla="*/ 3611936 h 5100012"/>
              <a:gd name="connsiteX21" fmla="*/ 295554 w 1169612"/>
              <a:gd name="connsiteY21" fmla="*/ 1395287 h 5100012"/>
              <a:gd name="connsiteX22" fmla="*/ 320755 w 1169612"/>
              <a:gd name="connsiteY22" fmla="*/ 1498387 h 5100012"/>
              <a:gd name="connsiteX23" fmla="*/ 359704 w 1169612"/>
              <a:gd name="connsiteY23" fmla="*/ 1578575 h 5100012"/>
              <a:gd name="connsiteX24" fmla="*/ 361995 w 1169612"/>
              <a:gd name="connsiteY24" fmla="*/ 1580867 h 5100012"/>
              <a:gd name="connsiteX25" fmla="*/ 898115 w 1169612"/>
              <a:gd name="connsiteY25" fmla="*/ 1580867 h 5100012"/>
              <a:gd name="connsiteX26" fmla="*/ 899261 w 1169612"/>
              <a:gd name="connsiteY26" fmla="*/ 1578575 h 5100012"/>
              <a:gd name="connsiteX27" fmla="*/ 938210 w 1169612"/>
              <a:gd name="connsiteY27" fmla="*/ 1498387 h 5100012"/>
              <a:gd name="connsiteX28" fmla="*/ 964558 w 1169612"/>
              <a:gd name="connsiteY28" fmla="*/ 1395287 h 5100012"/>
              <a:gd name="connsiteX29" fmla="*/ 360850 w 1169612"/>
              <a:gd name="connsiteY29" fmla="*/ 1127227 h 5100012"/>
              <a:gd name="connsiteX30" fmla="*/ 334502 w 1169612"/>
              <a:gd name="connsiteY30" fmla="*/ 1176486 h 5100012"/>
              <a:gd name="connsiteX31" fmla="*/ 295554 w 1169612"/>
              <a:gd name="connsiteY31" fmla="*/ 1291041 h 5100012"/>
              <a:gd name="connsiteX32" fmla="*/ 292116 w 1169612"/>
              <a:gd name="connsiteY32" fmla="*/ 1313952 h 5100012"/>
              <a:gd name="connsiteX33" fmla="*/ 967994 w 1169612"/>
              <a:gd name="connsiteY33" fmla="*/ 1313952 h 5100012"/>
              <a:gd name="connsiteX34" fmla="*/ 965703 w 1169612"/>
              <a:gd name="connsiteY34" fmla="*/ 1291041 h 5100012"/>
              <a:gd name="connsiteX35" fmla="*/ 930191 w 1169612"/>
              <a:gd name="connsiteY35" fmla="*/ 1176486 h 5100012"/>
              <a:gd name="connsiteX36" fmla="*/ 904989 w 1169612"/>
              <a:gd name="connsiteY36" fmla="*/ 1127227 h 5100012"/>
              <a:gd name="connsiteX37" fmla="*/ 842523 w 1169612"/>
              <a:gd name="connsiteY37" fmla="*/ 233449 h 5100012"/>
              <a:gd name="connsiteX38" fmla="*/ 1075972 w 1169612"/>
              <a:gd name="connsiteY38" fmla="*/ 0 h 5100012"/>
              <a:gd name="connsiteX39" fmla="*/ 1087132 w 1169612"/>
              <a:gd name="connsiteY39" fmla="*/ 0 h 5100012"/>
              <a:gd name="connsiteX40" fmla="*/ 981741 w 1169612"/>
              <a:gd name="connsiteY40" fmla="*/ 347104 h 5100012"/>
              <a:gd name="connsiteX41" fmla="*/ 751484 w 1169612"/>
              <a:gd name="connsiteY41" fmla="*/ 643802 h 5100012"/>
              <a:gd name="connsiteX42" fmla="*/ 740028 w 1169612"/>
              <a:gd name="connsiteY42" fmla="*/ 657549 h 5100012"/>
              <a:gd name="connsiteX43" fmla="*/ 728573 w 1169612"/>
              <a:gd name="connsiteY43" fmla="*/ 671296 h 5100012"/>
              <a:gd name="connsiteX44" fmla="*/ 656403 w 1169612"/>
              <a:gd name="connsiteY44" fmla="*/ 753775 h 5100012"/>
              <a:gd name="connsiteX45" fmla="*/ 616308 w 1169612"/>
              <a:gd name="connsiteY45" fmla="*/ 798452 h 5100012"/>
              <a:gd name="connsiteX46" fmla="*/ 604853 w 1169612"/>
              <a:gd name="connsiteY46" fmla="*/ 812199 h 5100012"/>
              <a:gd name="connsiteX47" fmla="*/ 593398 w 1169612"/>
              <a:gd name="connsiteY47" fmla="*/ 825946 h 5100012"/>
              <a:gd name="connsiteX48" fmla="*/ 412400 w 1169612"/>
              <a:gd name="connsiteY48" fmla="*/ 1050475 h 5100012"/>
              <a:gd name="connsiteX49" fmla="*/ 852293 w 1169612"/>
              <a:gd name="connsiteY49" fmla="*/ 1050475 h 5100012"/>
              <a:gd name="connsiteX50" fmla="*/ 644947 w 1169612"/>
              <a:gd name="connsiteY50" fmla="*/ 823655 h 5100012"/>
              <a:gd name="connsiteX51" fmla="*/ 688479 w 1169612"/>
              <a:gd name="connsiteY51" fmla="*/ 774396 h 5100012"/>
              <a:gd name="connsiteX52" fmla="*/ 757212 w 1169612"/>
              <a:gd name="connsiteY52" fmla="*/ 695352 h 5100012"/>
              <a:gd name="connsiteX53" fmla="*/ 1148992 w 1169612"/>
              <a:gd name="connsiteY53" fmla="*/ 1338008 h 5100012"/>
              <a:gd name="connsiteX54" fmla="*/ 797306 w 1169612"/>
              <a:gd name="connsiteY54" fmla="*/ 1949735 h 5100012"/>
              <a:gd name="connsiteX55" fmla="*/ 719408 w 1169612"/>
              <a:gd name="connsiteY55" fmla="*/ 1886730 h 5100012"/>
              <a:gd name="connsiteX56" fmla="*/ 663276 w 1169612"/>
              <a:gd name="connsiteY56" fmla="*/ 1842053 h 5100012"/>
              <a:gd name="connsiteX57" fmla="*/ 843128 w 1169612"/>
              <a:gd name="connsiteY57" fmla="*/ 1663347 h 5100012"/>
              <a:gd name="connsiteX58" fmla="*/ 420419 w 1169612"/>
              <a:gd name="connsiteY58" fmla="*/ 1663347 h 5100012"/>
              <a:gd name="connsiteX59" fmla="*/ 607144 w 1169612"/>
              <a:gd name="connsiteY59" fmla="*/ 1842053 h 5100012"/>
              <a:gd name="connsiteX60" fmla="*/ 620891 w 1169612"/>
              <a:gd name="connsiteY60" fmla="*/ 1853508 h 5100012"/>
              <a:gd name="connsiteX61" fmla="*/ 634638 w 1169612"/>
              <a:gd name="connsiteY61" fmla="*/ 1864964 h 5100012"/>
              <a:gd name="connsiteX62" fmla="*/ 693061 w 1169612"/>
              <a:gd name="connsiteY62" fmla="*/ 1911932 h 5100012"/>
              <a:gd name="connsiteX63" fmla="*/ 768667 w 1169612"/>
              <a:gd name="connsiteY63" fmla="*/ 1972646 h 5100012"/>
              <a:gd name="connsiteX64" fmla="*/ 782414 w 1169612"/>
              <a:gd name="connsiteY64" fmla="*/ 1984102 h 5100012"/>
              <a:gd name="connsiteX65" fmla="*/ 796161 w 1169612"/>
              <a:gd name="connsiteY65" fmla="*/ 1995558 h 5100012"/>
              <a:gd name="connsiteX66" fmla="*/ 1106606 w 1169612"/>
              <a:gd name="connsiteY66" fmla="*/ 2395356 h 5100012"/>
              <a:gd name="connsiteX67" fmla="*/ 916444 w 1169612"/>
              <a:gd name="connsiteY67" fmla="*/ 2395356 h 5100012"/>
              <a:gd name="connsiteX68" fmla="*/ 895824 w 1169612"/>
              <a:gd name="connsiteY68" fmla="*/ 2354116 h 5100012"/>
              <a:gd name="connsiteX69" fmla="*/ 327629 w 1169612"/>
              <a:gd name="connsiteY69" fmla="*/ 2354116 h 5100012"/>
              <a:gd name="connsiteX70" fmla="*/ 298990 w 1169612"/>
              <a:gd name="connsiteY70" fmla="*/ 2401084 h 5100012"/>
              <a:gd name="connsiteX71" fmla="*/ 269206 w 1169612"/>
              <a:gd name="connsiteY71" fmla="*/ 2515639 h 5100012"/>
              <a:gd name="connsiteX72" fmla="*/ 270351 w 1169612"/>
              <a:gd name="connsiteY72" fmla="*/ 2540842 h 5100012"/>
              <a:gd name="connsiteX73" fmla="*/ 655258 w 1169612"/>
              <a:gd name="connsiteY73" fmla="*/ 2540842 h 5100012"/>
              <a:gd name="connsiteX74" fmla="*/ 655258 w 1169612"/>
              <a:gd name="connsiteY74" fmla="*/ 2621031 h 5100012"/>
              <a:gd name="connsiteX75" fmla="*/ 280661 w 1169612"/>
              <a:gd name="connsiteY75" fmla="*/ 2621031 h 5100012"/>
              <a:gd name="connsiteX76" fmla="*/ 309300 w 1169612"/>
              <a:gd name="connsiteY76" fmla="*/ 2710384 h 5100012"/>
              <a:gd name="connsiteX77" fmla="*/ 348249 w 1169612"/>
              <a:gd name="connsiteY77" fmla="*/ 2790573 h 5100012"/>
              <a:gd name="connsiteX78" fmla="*/ 358559 w 1169612"/>
              <a:gd name="connsiteY78" fmla="*/ 2806611 h 5100012"/>
              <a:gd name="connsiteX79" fmla="*/ 870622 w 1169612"/>
              <a:gd name="connsiteY79" fmla="*/ 2806611 h 5100012"/>
              <a:gd name="connsiteX80" fmla="*/ 880932 w 1169612"/>
              <a:gd name="connsiteY80" fmla="*/ 2790573 h 5100012"/>
              <a:gd name="connsiteX81" fmla="*/ 898115 w 1169612"/>
              <a:gd name="connsiteY81" fmla="*/ 2760788 h 5100012"/>
              <a:gd name="connsiteX82" fmla="*/ 1092859 w 1169612"/>
              <a:gd name="connsiteY82" fmla="*/ 2760788 h 5100012"/>
              <a:gd name="connsiteX83" fmla="*/ 743466 w 1169612"/>
              <a:gd name="connsiteY83" fmla="*/ 3184644 h 5100012"/>
              <a:gd name="connsiteX84" fmla="*/ 729719 w 1169612"/>
              <a:gd name="connsiteY84" fmla="*/ 3196099 h 5100012"/>
              <a:gd name="connsiteX85" fmla="*/ 715972 w 1169612"/>
              <a:gd name="connsiteY85" fmla="*/ 3207555 h 5100012"/>
              <a:gd name="connsiteX86" fmla="*/ 603708 w 1169612"/>
              <a:gd name="connsiteY86" fmla="*/ 3298054 h 5100012"/>
              <a:gd name="connsiteX87" fmla="*/ 581942 w 1169612"/>
              <a:gd name="connsiteY87" fmla="*/ 3315237 h 5100012"/>
              <a:gd name="connsiteX88" fmla="*/ 567050 w 1169612"/>
              <a:gd name="connsiteY88" fmla="*/ 3326692 h 5100012"/>
              <a:gd name="connsiteX89" fmla="*/ 552158 w 1169612"/>
              <a:gd name="connsiteY89" fmla="*/ 3337003 h 5100012"/>
              <a:gd name="connsiteX90" fmla="*/ 337939 w 1169612"/>
              <a:gd name="connsiteY90" fmla="*/ 3526019 h 5100012"/>
              <a:gd name="connsiteX91" fmla="*/ 793870 w 1169612"/>
              <a:gd name="connsiteY91" fmla="*/ 3526019 h 5100012"/>
              <a:gd name="connsiteX92" fmla="*/ 609435 w 1169612"/>
              <a:gd name="connsiteY92" fmla="*/ 3339294 h 5100012"/>
              <a:gd name="connsiteX93" fmla="*/ 630055 w 1169612"/>
              <a:gd name="connsiteY93" fmla="*/ 3323256 h 5100012"/>
              <a:gd name="connsiteX94" fmla="*/ 742320 w 1169612"/>
              <a:gd name="connsiteY94" fmla="*/ 3231611 h 5100012"/>
              <a:gd name="connsiteX95" fmla="*/ 1132954 w 1169612"/>
              <a:gd name="connsiteY95" fmla="*/ 3841047 h 5100012"/>
              <a:gd name="connsiteX96" fmla="*/ 738883 w 1169612"/>
              <a:gd name="connsiteY96" fmla="*/ 4450482 h 5100012"/>
              <a:gd name="connsiteX97" fmla="*/ 690770 w 1169612"/>
              <a:gd name="connsiteY97" fmla="*/ 4410387 h 5100012"/>
              <a:gd name="connsiteX98" fmla="*/ 607144 w 1169612"/>
              <a:gd name="connsiteY98" fmla="*/ 4341654 h 5100012"/>
              <a:gd name="connsiteX99" fmla="*/ 782414 w 1169612"/>
              <a:gd name="connsiteY99" fmla="*/ 4174403 h 5100012"/>
              <a:gd name="connsiteX100" fmla="*/ 367723 w 1169612"/>
              <a:gd name="connsiteY100" fmla="*/ 4174403 h 5100012"/>
              <a:gd name="connsiteX101" fmla="*/ 551012 w 1169612"/>
              <a:gd name="connsiteY101" fmla="*/ 4341654 h 5100012"/>
              <a:gd name="connsiteX102" fmla="*/ 564759 w 1169612"/>
              <a:gd name="connsiteY102" fmla="*/ 4353110 h 5100012"/>
              <a:gd name="connsiteX103" fmla="*/ 578506 w 1169612"/>
              <a:gd name="connsiteY103" fmla="*/ 4364566 h 5100012"/>
              <a:gd name="connsiteX104" fmla="*/ 663276 w 1169612"/>
              <a:gd name="connsiteY104" fmla="*/ 4435590 h 5100012"/>
              <a:gd name="connsiteX105" fmla="*/ 710244 w 1169612"/>
              <a:gd name="connsiteY105" fmla="*/ 4474539 h 5100012"/>
              <a:gd name="connsiteX106" fmla="*/ 723991 w 1169612"/>
              <a:gd name="connsiteY106" fmla="*/ 4485994 h 5100012"/>
              <a:gd name="connsiteX107" fmla="*/ 737738 w 1169612"/>
              <a:gd name="connsiteY107" fmla="*/ 4497450 h 5100012"/>
              <a:gd name="connsiteX108" fmla="*/ 1169612 w 1169612"/>
              <a:gd name="connsiteY108" fmla="*/ 5100012 h 5100012"/>
              <a:gd name="connsiteX109" fmla="*/ 989759 w 1169612"/>
              <a:gd name="connsiteY109" fmla="*/ 5100012 h 5100012"/>
              <a:gd name="connsiteX110" fmla="*/ 605999 w 1169612"/>
              <a:gd name="connsiteY110" fmla="*/ 4608568 h 5100012"/>
              <a:gd name="connsiteX111" fmla="*/ 592252 w 1169612"/>
              <a:gd name="connsiteY111" fmla="*/ 4597113 h 5100012"/>
              <a:gd name="connsiteX112" fmla="*/ 578506 w 1169612"/>
              <a:gd name="connsiteY112" fmla="*/ 4585658 h 5100012"/>
              <a:gd name="connsiteX113" fmla="*/ 540702 w 1169612"/>
              <a:gd name="connsiteY113" fmla="*/ 4554727 h 5100012"/>
              <a:gd name="connsiteX114" fmla="*/ 446767 w 1169612"/>
              <a:gd name="connsiteY114" fmla="*/ 4476830 h 5100012"/>
              <a:gd name="connsiteX115" fmla="*/ 433020 w 1169612"/>
              <a:gd name="connsiteY115" fmla="*/ 4465374 h 5100012"/>
              <a:gd name="connsiteX116" fmla="*/ 419274 w 1169612"/>
              <a:gd name="connsiteY116" fmla="*/ 4453919 h 5100012"/>
              <a:gd name="connsiteX117" fmla="*/ 0 w 1169612"/>
              <a:gd name="connsiteY117" fmla="*/ 3830736 h 5100012"/>
              <a:gd name="connsiteX118" fmla="*/ 433020 w 1169612"/>
              <a:gd name="connsiteY118" fmla="*/ 3216719 h 5100012"/>
              <a:gd name="connsiteX119" fmla="*/ 446767 w 1169612"/>
              <a:gd name="connsiteY119" fmla="*/ 3205264 h 5100012"/>
              <a:gd name="connsiteX120" fmla="*/ 460513 w 1169612"/>
              <a:gd name="connsiteY120" fmla="*/ 3193808 h 5100012"/>
              <a:gd name="connsiteX121" fmla="*/ 484570 w 1169612"/>
              <a:gd name="connsiteY121" fmla="*/ 3174334 h 5100012"/>
              <a:gd name="connsiteX122" fmla="*/ 594543 w 1169612"/>
              <a:gd name="connsiteY122" fmla="*/ 3086126 h 5100012"/>
              <a:gd name="connsiteX123" fmla="*/ 608290 w 1169612"/>
              <a:gd name="connsiteY123" fmla="*/ 3074670 h 5100012"/>
              <a:gd name="connsiteX124" fmla="*/ 622036 w 1169612"/>
              <a:gd name="connsiteY124" fmla="*/ 3063215 h 5100012"/>
              <a:gd name="connsiteX125" fmla="*/ 809907 w 1169612"/>
              <a:gd name="connsiteY125" fmla="*/ 2883363 h 5100012"/>
              <a:gd name="connsiteX126" fmla="*/ 413546 w 1169612"/>
              <a:gd name="connsiteY126" fmla="*/ 2883363 h 5100012"/>
              <a:gd name="connsiteX127" fmla="*/ 568195 w 1169612"/>
              <a:gd name="connsiteY127" fmla="*/ 3060924 h 5100012"/>
              <a:gd name="connsiteX128" fmla="*/ 458222 w 1169612"/>
              <a:gd name="connsiteY128" fmla="*/ 3149131 h 5100012"/>
              <a:gd name="connsiteX129" fmla="*/ 434166 w 1169612"/>
              <a:gd name="connsiteY129" fmla="*/ 3168606 h 5100012"/>
              <a:gd name="connsiteX130" fmla="*/ 89354 w 1169612"/>
              <a:gd name="connsiteY130" fmla="*/ 2511058 h 5100012"/>
              <a:gd name="connsiteX131" fmla="*/ 468532 w 1169612"/>
              <a:gd name="connsiteY131" fmla="*/ 1988684 h 5100012"/>
              <a:gd name="connsiteX132" fmla="*/ 547575 w 1169612"/>
              <a:gd name="connsiteY132" fmla="*/ 2052835 h 5100012"/>
              <a:gd name="connsiteX133" fmla="*/ 603708 w 1169612"/>
              <a:gd name="connsiteY133" fmla="*/ 2097512 h 5100012"/>
              <a:gd name="connsiteX134" fmla="*/ 398654 w 1169612"/>
              <a:gd name="connsiteY134" fmla="*/ 2269346 h 5100012"/>
              <a:gd name="connsiteX135" fmla="*/ 841983 w 1169612"/>
              <a:gd name="connsiteY135" fmla="*/ 2269346 h 5100012"/>
              <a:gd name="connsiteX136" fmla="*/ 663276 w 1169612"/>
              <a:gd name="connsiteY136" fmla="*/ 2098658 h 5100012"/>
              <a:gd name="connsiteX137" fmla="*/ 649530 w 1169612"/>
              <a:gd name="connsiteY137" fmla="*/ 2087202 h 5100012"/>
              <a:gd name="connsiteX138" fmla="*/ 634638 w 1169612"/>
              <a:gd name="connsiteY138" fmla="*/ 2075746 h 5100012"/>
              <a:gd name="connsiteX139" fmla="*/ 575069 w 1169612"/>
              <a:gd name="connsiteY139" fmla="*/ 2027633 h 5100012"/>
              <a:gd name="connsiteX140" fmla="*/ 499462 w 1169612"/>
              <a:gd name="connsiteY140" fmla="*/ 1966919 h 5100012"/>
              <a:gd name="connsiteX141" fmla="*/ 485715 w 1169612"/>
              <a:gd name="connsiteY141" fmla="*/ 1955463 h 5100012"/>
              <a:gd name="connsiteX142" fmla="*/ 471969 w 1169612"/>
              <a:gd name="connsiteY142" fmla="*/ 1944007 h 5100012"/>
              <a:gd name="connsiteX143" fmla="*/ 114555 w 1169612"/>
              <a:gd name="connsiteY143" fmla="*/ 1333427 h 5100012"/>
              <a:gd name="connsiteX144" fmla="*/ 471969 w 1169612"/>
              <a:gd name="connsiteY144" fmla="*/ 702226 h 5100012"/>
              <a:gd name="connsiteX145" fmla="*/ 483424 w 1169612"/>
              <a:gd name="connsiteY145" fmla="*/ 688479 h 5100012"/>
              <a:gd name="connsiteX146" fmla="*/ 494880 w 1169612"/>
              <a:gd name="connsiteY146" fmla="*/ 674732 h 5100012"/>
              <a:gd name="connsiteX147" fmla="*/ 517791 w 1169612"/>
              <a:gd name="connsiteY147" fmla="*/ 649530 h 5100012"/>
              <a:gd name="connsiteX148" fmla="*/ 607144 w 1169612"/>
              <a:gd name="connsiteY148" fmla="*/ 547576 h 5100012"/>
              <a:gd name="connsiteX149" fmla="*/ 618600 w 1169612"/>
              <a:gd name="connsiteY149" fmla="*/ 533829 h 5100012"/>
              <a:gd name="connsiteX150" fmla="*/ 630055 w 1169612"/>
              <a:gd name="connsiteY150" fmla="*/ 520082 h 5100012"/>
              <a:gd name="connsiteX151" fmla="*/ 829382 w 1169612"/>
              <a:gd name="connsiteY151" fmla="*/ 261187 h 5100012"/>
              <a:gd name="connsiteX152" fmla="*/ 445671 w 1169612"/>
              <a:gd name="connsiteY152" fmla="*/ 630301 h 5100012"/>
              <a:gd name="connsiteX153" fmla="*/ 565571 w 1169612"/>
              <a:gd name="connsiteY153" fmla="*/ 510401 h 5100012"/>
              <a:gd name="connsiteX154" fmla="*/ 578506 w 1169612"/>
              <a:gd name="connsiteY154" fmla="*/ 522373 h 5100012"/>
              <a:gd name="connsiteX155" fmla="*/ 485715 w 1169612"/>
              <a:gd name="connsiteY155" fmla="*/ 628910 h 5100012"/>
              <a:gd name="connsiteX156" fmla="*/ 467386 w 1169612"/>
              <a:gd name="connsiteY156" fmla="*/ 650675 h 51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169612" h="5100012">
                <a:moveTo>
                  <a:pt x="324707" y="4587477"/>
                </a:moveTo>
                <a:lnTo>
                  <a:pt x="420418" y="4502032"/>
                </a:lnTo>
                <a:cubicBezTo>
                  <a:pt x="451349" y="4528379"/>
                  <a:pt x="483424" y="4554727"/>
                  <a:pt x="516645" y="4581075"/>
                </a:cubicBezTo>
                <a:cubicBezTo>
                  <a:pt x="528101" y="4591385"/>
                  <a:pt x="540702" y="4600550"/>
                  <a:pt x="552157" y="4610860"/>
                </a:cubicBezTo>
                <a:lnTo>
                  <a:pt x="444014" y="4706784"/>
                </a:lnTo>
                <a:close/>
                <a:moveTo>
                  <a:pt x="187871" y="3893742"/>
                </a:moveTo>
                <a:cubicBezTo>
                  <a:pt x="194744" y="3925818"/>
                  <a:pt x="207346" y="3957894"/>
                  <a:pt x="224529" y="3989969"/>
                </a:cubicBezTo>
                <a:cubicBezTo>
                  <a:pt x="238275" y="4016317"/>
                  <a:pt x="256604" y="4043810"/>
                  <a:pt x="276079" y="4070158"/>
                </a:cubicBezTo>
                <a:cubicBezTo>
                  <a:pt x="280661" y="4077031"/>
                  <a:pt x="286389" y="4083904"/>
                  <a:pt x="292116" y="4090778"/>
                </a:cubicBezTo>
                <a:lnTo>
                  <a:pt x="853439" y="4090778"/>
                </a:lnTo>
                <a:cubicBezTo>
                  <a:pt x="858021" y="4083904"/>
                  <a:pt x="863749" y="4077031"/>
                  <a:pt x="868331" y="4070158"/>
                </a:cubicBezTo>
                <a:cubicBezTo>
                  <a:pt x="887806" y="4043810"/>
                  <a:pt x="903843" y="4017462"/>
                  <a:pt x="916444" y="3989969"/>
                </a:cubicBezTo>
                <a:cubicBezTo>
                  <a:pt x="931337" y="3957894"/>
                  <a:pt x="942792" y="3925818"/>
                  <a:pt x="949666" y="3893742"/>
                </a:cubicBezTo>
                <a:close/>
                <a:moveTo>
                  <a:pt x="264623" y="3611936"/>
                </a:moveTo>
                <a:cubicBezTo>
                  <a:pt x="248586" y="3633702"/>
                  <a:pt x="233694" y="3656613"/>
                  <a:pt x="221092" y="3679523"/>
                </a:cubicBezTo>
                <a:cubicBezTo>
                  <a:pt x="200472" y="3716182"/>
                  <a:pt x="187871" y="3755130"/>
                  <a:pt x="182143" y="3794079"/>
                </a:cubicBezTo>
                <a:cubicBezTo>
                  <a:pt x="182143" y="3798662"/>
                  <a:pt x="180998" y="3803243"/>
                  <a:pt x="180998" y="3807826"/>
                </a:cubicBezTo>
                <a:lnTo>
                  <a:pt x="950811" y="3807826"/>
                </a:lnTo>
                <a:cubicBezTo>
                  <a:pt x="949666" y="3803243"/>
                  <a:pt x="949666" y="3798662"/>
                  <a:pt x="948519" y="3794079"/>
                </a:cubicBezTo>
                <a:cubicBezTo>
                  <a:pt x="940501" y="3756276"/>
                  <a:pt x="925609" y="3717327"/>
                  <a:pt x="904989" y="3679523"/>
                </a:cubicBezTo>
                <a:cubicBezTo>
                  <a:pt x="892387" y="3656613"/>
                  <a:pt x="877495" y="3634847"/>
                  <a:pt x="861458" y="3611936"/>
                </a:cubicBezTo>
                <a:close/>
                <a:moveTo>
                  <a:pt x="295554" y="1395287"/>
                </a:moveTo>
                <a:cubicBezTo>
                  <a:pt x="300135" y="1430799"/>
                  <a:pt x="308154" y="1465166"/>
                  <a:pt x="320755" y="1498387"/>
                </a:cubicBezTo>
                <a:cubicBezTo>
                  <a:pt x="331066" y="1525880"/>
                  <a:pt x="344812" y="1553373"/>
                  <a:pt x="359704" y="1578575"/>
                </a:cubicBezTo>
                <a:cubicBezTo>
                  <a:pt x="360850" y="1579721"/>
                  <a:pt x="360850" y="1579721"/>
                  <a:pt x="361995" y="1580867"/>
                </a:cubicBezTo>
                <a:lnTo>
                  <a:pt x="898115" y="1580867"/>
                </a:lnTo>
                <a:cubicBezTo>
                  <a:pt x="898115" y="1579721"/>
                  <a:pt x="899261" y="1579721"/>
                  <a:pt x="899261" y="1578575"/>
                </a:cubicBezTo>
                <a:cubicBezTo>
                  <a:pt x="914153" y="1553374"/>
                  <a:pt x="927899" y="1525880"/>
                  <a:pt x="938210" y="1498387"/>
                </a:cubicBezTo>
                <a:cubicBezTo>
                  <a:pt x="950811" y="1466311"/>
                  <a:pt x="959975" y="1430799"/>
                  <a:pt x="964558" y="1395287"/>
                </a:cubicBezTo>
                <a:close/>
                <a:moveTo>
                  <a:pt x="360850" y="1127227"/>
                </a:moveTo>
                <a:cubicBezTo>
                  <a:pt x="351686" y="1144410"/>
                  <a:pt x="342521" y="1160448"/>
                  <a:pt x="334502" y="1176486"/>
                </a:cubicBezTo>
                <a:cubicBezTo>
                  <a:pt x="315028" y="1215434"/>
                  <a:pt x="301281" y="1254383"/>
                  <a:pt x="295554" y="1291041"/>
                </a:cubicBezTo>
                <a:cubicBezTo>
                  <a:pt x="294408" y="1299060"/>
                  <a:pt x="293262" y="1307079"/>
                  <a:pt x="292116" y="1313952"/>
                </a:cubicBezTo>
                <a:lnTo>
                  <a:pt x="967994" y="1313952"/>
                </a:lnTo>
                <a:cubicBezTo>
                  <a:pt x="967994" y="1305934"/>
                  <a:pt x="966849" y="1299060"/>
                  <a:pt x="965703" y="1291041"/>
                </a:cubicBezTo>
                <a:cubicBezTo>
                  <a:pt x="959975" y="1253238"/>
                  <a:pt x="947374" y="1214289"/>
                  <a:pt x="930191" y="1176486"/>
                </a:cubicBezTo>
                <a:cubicBezTo>
                  <a:pt x="923318" y="1159302"/>
                  <a:pt x="914153" y="1143264"/>
                  <a:pt x="904989" y="1127227"/>
                </a:cubicBezTo>
                <a:close/>
                <a:moveTo>
                  <a:pt x="842523" y="233449"/>
                </a:moveTo>
                <a:lnTo>
                  <a:pt x="1075972" y="0"/>
                </a:lnTo>
                <a:lnTo>
                  <a:pt x="1087132" y="0"/>
                </a:lnTo>
                <a:cubicBezTo>
                  <a:pt x="1080259" y="107683"/>
                  <a:pt x="1049328" y="222238"/>
                  <a:pt x="981741" y="347104"/>
                </a:cubicBezTo>
                <a:cubicBezTo>
                  <a:pt x="922172" y="453640"/>
                  <a:pt x="833964" y="548722"/>
                  <a:pt x="751484" y="643802"/>
                </a:cubicBezTo>
                <a:cubicBezTo>
                  <a:pt x="748047" y="648384"/>
                  <a:pt x="743466" y="652967"/>
                  <a:pt x="740028" y="657549"/>
                </a:cubicBezTo>
                <a:cubicBezTo>
                  <a:pt x="736592" y="662131"/>
                  <a:pt x="732010" y="666714"/>
                  <a:pt x="728573" y="671296"/>
                </a:cubicBezTo>
                <a:cubicBezTo>
                  <a:pt x="704516" y="698789"/>
                  <a:pt x="680460" y="726283"/>
                  <a:pt x="656403" y="753775"/>
                </a:cubicBezTo>
                <a:cubicBezTo>
                  <a:pt x="642656" y="768668"/>
                  <a:pt x="628910" y="783560"/>
                  <a:pt x="616308" y="798452"/>
                </a:cubicBezTo>
                <a:cubicBezTo>
                  <a:pt x="612872" y="803035"/>
                  <a:pt x="608290" y="807616"/>
                  <a:pt x="604853" y="812199"/>
                </a:cubicBezTo>
                <a:cubicBezTo>
                  <a:pt x="601416" y="816781"/>
                  <a:pt x="596834" y="821363"/>
                  <a:pt x="593398" y="825946"/>
                </a:cubicBezTo>
                <a:cubicBezTo>
                  <a:pt x="525810" y="902698"/>
                  <a:pt x="463950" y="978304"/>
                  <a:pt x="412400" y="1050475"/>
                </a:cubicBezTo>
                <a:lnTo>
                  <a:pt x="852293" y="1050475"/>
                </a:lnTo>
                <a:cubicBezTo>
                  <a:pt x="795015" y="974868"/>
                  <a:pt x="722846" y="900407"/>
                  <a:pt x="644947" y="823655"/>
                </a:cubicBezTo>
                <a:cubicBezTo>
                  <a:pt x="659840" y="807616"/>
                  <a:pt x="673586" y="790434"/>
                  <a:pt x="688479" y="774396"/>
                </a:cubicBezTo>
                <a:cubicBezTo>
                  <a:pt x="711390" y="748048"/>
                  <a:pt x="734301" y="721700"/>
                  <a:pt x="757212" y="695352"/>
                </a:cubicBezTo>
                <a:cubicBezTo>
                  <a:pt x="966849" y="898115"/>
                  <a:pt x="1148992" y="1097442"/>
                  <a:pt x="1148992" y="1338008"/>
                </a:cubicBezTo>
                <a:cubicBezTo>
                  <a:pt x="1148992" y="1602632"/>
                  <a:pt x="985178" y="1790503"/>
                  <a:pt x="797306" y="1949735"/>
                </a:cubicBezTo>
                <a:cubicBezTo>
                  <a:pt x="770959" y="1927970"/>
                  <a:pt x="745756" y="1907350"/>
                  <a:pt x="719408" y="1886730"/>
                </a:cubicBezTo>
                <a:cubicBezTo>
                  <a:pt x="701080" y="1871838"/>
                  <a:pt x="681606" y="1856946"/>
                  <a:pt x="663276" y="1842053"/>
                </a:cubicBezTo>
                <a:cubicBezTo>
                  <a:pt x="729719" y="1785921"/>
                  <a:pt x="792724" y="1726352"/>
                  <a:pt x="843128" y="1663347"/>
                </a:cubicBezTo>
                <a:lnTo>
                  <a:pt x="420419" y="1663347"/>
                </a:lnTo>
                <a:cubicBezTo>
                  <a:pt x="473114" y="1726352"/>
                  <a:pt x="538411" y="1784775"/>
                  <a:pt x="607144" y="1842053"/>
                </a:cubicBezTo>
                <a:cubicBezTo>
                  <a:pt x="611727" y="1845490"/>
                  <a:pt x="616308" y="1850072"/>
                  <a:pt x="620891" y="1853508"/>
                </a:cubicBezTo>
                <a:cubicBezTo>
                  <a:pt x="625474" y="1856946"/>
                  <a:pt x="630055" y="1861527"/>
                  <a:pt x="634638" y="1864964"/>
                </a:cubicBezTo>
                <a:cubicBezTo>
                  <a:pt x="654112" y="1879856"/>
                  <a:pt x="673586" y="1895894"/>
                  <a:pt x="693061" y="1911932"/>
                </a:cubicBezTo>
                <a:cubicBezTo>
                  <a:pt x="718263" y="1932552"/>
                  <a:pt x="743466" y="1952026"/>
                  <a:pt x="768667" y="1972646"/>
                </a:cubicBezTo>
                <a:cubicBezTo>
                  <a:pt x="773250" y="1976083"/>
                  <a:pt x="777832" y="1980665"/>
                  <a:pt x="782414" y="1984102"/>
                </a:cubicBezTo>
                <a:cubicBezTo>
                  <a:pt x="786996" y="1987539"/>
                  <a:pt x="791579" y="1992120"/>
                  <a:pt x="796161" y="1995558"/>
                </a:cubicBezTo>
                <a:cubicBezTo>
                  <a:pt x="931337" y="2108967"/>
                  <a:pt x="1055056" y="2232687"/>
                  <a:pt x="1106606" y="2395356"/>
                </a:cubicBezTo>
                <a:lnTo>
                  <a:pt x="916444" y="2395356"/>
                </a:lnTo>
                <a:cubicBezTo>
                  <a:pt x="910716" y="2381610"/>
                  <a:pt x="903843" y="2367863"/>
                  <a:pt x="895824" y="2354116"/>
                </a:cubicBezTo>
                <a:lnTo>
                  <a:pt x="327629" y="2354116"/>
                </a:lnTo>
                <a:cubicBezTo>
                  <a:pt x="317319" y="2370154"/>
                  <a:pt x="307008" y="2385046"/>
                  <a:pt x="298990" y="2401084"/>
                </a:cubicBezTo>
                <a:cubicBezTo>
                  <a:pt x="280661" y="2437742"/>
                  <a:pt x="269206" y="2475545"/>
                  <a:pt x="269206" y="2515639"/>
                </a:cubicBezTo>
                <a:cubicBezTo>
                  <a:pt x="269206" y="2523658"/>
                  <a:pt x="270351" y="2532823"/>
                  <a:pt x="270351" y="2540842"/>
                </a:cubicBezTo>
                <a:lnTo>
                  <a:pt x="655258" y="2540842"/>
                </a:lnTo>
                <a:lnTo>
                  <a:pt x="655258" y="2621031"/>
                </a:lnTo>
                <a:lnTo>
                  <a:pt x="280661" y="2621031"/>
                </a:lnTo>
                <a:cubicBezTo>
                  <a:pt x="287534" y="2650815"/>
                  <a:pt x="297844" y="2680599"/>
                  <a:pt x="309300" y="2710384"/>
                </a:cubicBezTo>
                <a:cubicBezTo>
                  <a:pt x="319610" y="2737877"/>
                  <a:pt x="333356" y="2764225"/>
                  <a:pt x="348249" y="2790573"/>
                </a:cubicBezTo>
                <a:cubicBezTo>
                  <a:pt x="351686" y="2795155"/>
                  <a:pt x="355122" y="2800883"/>
                  <a:pt x="358559" y="2806611"/>
                </a:cubicBezTo>
                <a:lnTo>
                  <a:pt x="870622" y="2806611"/>
                </a:lnTo>
                <a:cubicBezTo>
                  <a:pt x="874058" y="2802028"/>
                  <a:pt x="877495" y="2796300"/>
                  <a:pt x="880932" y="2790573"/>
                </a:cubicBezTo>
                <a:cubicBezTo>
                  <a:pt x="886659" y="2780263"/>
                  <a:pt x="892387" y="2771098"/>
                  <a:pt x="898115" y="2760788"/>
                </a:cubicBezTo>
                <a:lnTo>
                  <a:pt x="1092859" y="2760788"/>
                </a:lnTo>
                <a:cubicBezTo>
                  <a:pt x="1027563" y="2923457"/>
                  <a:pt x="890096" y="3060924"/>
                  <a:pt x="743466" y="3184644"/>
                </a:cubicBezTo>
                <a:cubicBezTo>
                  <a:pt x="738883" y="3188080"/>
                  <a:pt x="734301" y="3192663"/>
                  <a:pt x="729719" y="3196099"/>
                </a:cubicBezTo>
                <a:cubicBezTo>
                  <a:pt x="725136" y="3199536"/>
                  <a:pt x="720554" y="3204118"/>
                  <a:pt x="715972" y="3207555"/>
                </a:cubicBezTo>
                <a:cubicBezTo>
                  <a:pt x="678169" y="3238485"/>
                  <a:pt x="640366" y="3268269"/>
                  <a:pt x="603708" y="3298054"/>
                </a:cubicBezTo>
                <a:cubicBezTo>
                  <a:pt x="595689" y="3303782"/>
                  <a:pt x="588815" y="3309510"/>
                  <a:pt x="581942" y="3315237"/>
                </a:cubicBezTo>
                <a:cubicBezTo>
                  <a:pt x="576214" y="3318674"/>
                  <a:pt x="571632" y="3323256"/>
                  <a:pt x="567050" y="3326692"/>
                </a:cubicBezTo>
                <a:cubicBezTo>
                  <a:pt x="562467" y="3331275"/>
                  <a:pt x="557886" y="3334711"/>
                  <a:pt x="552158" y="3337003"/>
                </a:cubicBezTo>
                <a:cubicBezTo>
                  <a:pt x="474260" y="3401154"/>
                  <a:pt x="399799" y="3463014"/>
                  <a:pt x="337939" y="3526019"/>
                </a:cubicBezTo>
                <a:lnTo>
                  <a:pt x="793870" y="3526019"/>
                </a:lnTo>
                <a:cubicBezTo>
                  <a:pt x="740028" y="3464159"/>
                  <a:pt x="675878" y="3402299"/>
                  <a:pt x="609435" y="3339294"/>
                </a:cubicBezTo>
                <a:cubicBezTo>
                  <a:pt x="616308" y="3334711"/>
                  <a:pt x="623182" y="3328983"/>
                  <a:pt x="630055" y="3323256"/>
                </a:cubicBezTo>
                <a:cubicBezTo>
                  <a:pt x="666713" y="3293471"/>
                  <a:pt x="704516" y="3262542"/>
                  <a:pt x="742320" y="3231611"/>
                </a:cubicBezTo>
                <a:cubicBezTo>
                  <a:pt x="946228" y="3426356"/>
                  <a:pt x="1132954" y="3611936"/>
                  <a:pt x="1132954" y="3841047"/>
                </a:cubicBezTo>
                <a:cubicBezTo>
                  <a:pt x="1132954" y="4072449"/>
                  <a:pt x="948519" y="4267193"/>
                  <a:pt x="738883" y="4450482"/>
                </a:cubicBezTo>
                <a:cubicBezTo>
                  <a:pt x="722846" y="4436735"/>
                  <a:pt x="706807" y="4424134"/>
                  <a:pt x="690770" y="4410387"/>
                </a:cubicBezTo>
                <a:cubicBezTo>
                  <a:pt x="663276" y="4387477"/>
                  <a:pt x="634638" y="4364566"/>
                  <a:pt x="607144" y="4341654"/>
                </a:cubicBezTo>
                <a:cubicBezTo>
                  <a:pt x="670150" y="4286667"/>
                  <a:pt x="729719" y="4230535"/>
                  <a:pt x="782414" y="4174403"/>
                </a:cubicBezTo>
                <a:lnTo>
                  <a:pt x="367723" y="4174403"/>
                </a:lnTo>
                <a:cubicBezTo>
                  <a:pt x="422710" y="4230535"/>
                  <a:pt x="485715" y="4286667"/>
                  <a:pt x="551012" y="4341654"/>
                </a:cubicBezTo>
                <a:cubicBezTo>
                  <a:pt x="555594" y="4345091"/>
                  <a:pt x="560176" y="4349673"/>
                  <a:pt x="564759" y="4353110"/>
                </a:cubicBezTo>
                <a:cubicBezTo>
                  <a:pt x="569341" y="4356547"/>
                  <a:pt x="573923" y="4361129"/>
                  <a:pt x="578506" y="4364566"/>
                </a:cubicBezTo>
                <a:cubicBezTo>
                  <a:pt x="605999" y="4388622"/>
                  <a:pt x="634638" y="4412679"/>
                  <a:pt x="663276" y="4435590"/>
                </a:cubicBezTo>
                <a:cubicBezTo>
                  <a:pt x="679314" y="4448191"/>
                  <a:pt x="694206" y="4461938"/>
                  <a:pt x="710244" y="4474539"/>
                </a:cubicBezTo>
                <a:cubicBezTo>
                  <a:pt x="714826" y="4477975"/>
                  <a:pt x="719408" y="4482558"/>
                  <a:pt x="723991" y="4485994"/>
                </a:cubicBezTo>
                <a:cubicBezTo>
                  <a:pt x="728573" y="4489431"/>
                  <a:pt x="733155" y="4494013"/>
                  <a:pt x="737738" y="4497450"/>
                </a:cubicBezTo>
                <a:cubicBezTo>
                  <a:pt x="961121" y="4684175"/>
                  <a:pt x="1169612" y="4877774"/>
                  <a:pt x="1169612" y="5100012"/>
                </a:cubicBezTo>
                <a:lnTo>
                  <a:pt x="989759" y="5100012"/>
                </a:lnTo>
                <a:cubicBezTo>
                  <a:pt x="989759" y="4941925"/>
                  <a:pt x="804179" y="4773529"/>
                  <a:pt x="605999" y="4608568"/>
                </a:cubicBezTo>
                <a:cubicBezTo>
                  <a:pt x="601416" y="4605132"/>
                  <a:pt x="596834" y="4600550"/>
                  <a:pt x="592252" y="4597113"/>
                </a:cubicBezTo>
                <a:cubicBezTo>
                  <a:pt x="587670" y="4593676"/>
                  <a:pt x="583087" y="4589094"/>
                  <a:pt x="578506" y="4585658"/>
                </a:cubicBezTo>
                <a:cubicBezTo>
                  <a:pt x="565904" y="4575347"/>
                  <a:pt x="553303" y="4565038"/>
                  <a:pt x="540702" y="4554727"/>
                </a:cubicBezTo>
                <a:cubicBezTo>
                  <a:pt x="509772" y="4529526"/>
                  <a:pt x="477696" y="4503178"/>
                  <a:pt x="446767" y="4476830"/>
                </a:cubicBezTo>
                <a:cubicBezTo>
                  <a:pt x="442184" y="4473393"/>
                  <a:pt x="437602" y="4468811"/>
                  <a:pt x="433020" y="4465374"/>
                </a:cubicBezTo>
                <a:cubicBezTo>
                  <a:pt x="428438" y="4461938"/>
                  <a:pt x="423855" y="4457355"/>
                  <a:pt x="419274" y="4453919"/>
                </a:cubicBezTo>
                <a:cubicBezTo>
                  <a:pt x="197035" y="4264902"/>
                  <a:pt x="0" y="4066721"/>
                  <a:pt x="0" y="3830736"/>
                </a:cubicBezTo>
                <a:cubicBezTo>
                  <a:pt x="0" y="3585588"/>
                  <a:pt x="210782" y="3397717"/>
                  <a:pt x="433020" y="3216719"/>
                </a:cubicBezTo>
                <a:cubicBezTo>
                  <a:pt x="437602" y="3213283"/>
                  <a:pt x="442184" y="3208701"/>
                  <a:pt x="446767" y="3205264"/>
                </a:cubicBezTo>
                <a:cubicBezTo>
                  <a:pt x="451349" y="3201827"/>
                  <a:pt x="455931" y="3197245"/>
                  <a:pt x="460513" y="3193808"/>
                </a:cubicBezTo>
                <a:cubicBezTo>
                  <a:pt x="468532" y="3186935"/>
                  <a:pt x="476551" y="3181207"/>
                  <a:pt x="484570" y="3174334"/>
                </a:cubicBezTo>
                <a:cubicBezTo>
                  <a:pt x="521227" y="3145695"/>
                  <a:pt x="559031" y="3115910"/>
                  <a:pt x="594543" y="3086126"/>
                </a:cubicBezTo>
                <a:cubicBezTo>
                  <a:pt x="599126" y="3082690"/>
                  <a:pt x="603707" y="3078107"/>
                  <a:pt x="608290" y="3074670"/>
                </a:cubicBezTo>
                <a:cubicBezTo>
                  <a:pt x="612872" y="3071234"/>
                  <a:pt x="617454" y="3066651"/>
                  <a:pt x="622036" y="3063215"/>
                </a:cubicBezTo>
                <a:cubicBezTo>
                  <a:pt x="690770" y="3004791"/>
                  <a:pt x="756067" y="2945223"/>
                  <a:pt x="809907" y="2883363"/>
                </a:cubicBezTo>
                <a:lnTo>
                  <a:pt x="413546" y="2883363"/>
                </a:lnTo>
                <a:cubicBezTo>
                  <a:pt x="458222" y="2944077"/>
                  <a:pt x="512063" y="3003646"/>
                  <a:pt x="568195" y="3060924"/>
                </a:cubicBezTo>
                <a:cubicBezTo>
                  <a:pt x="531538" y="3090708"/>
                  <a:pt x="494880" y="3119347"/>
                  <a:pt x="458222" y="3149131"/>
                </a:cubicBezTo>
                <a:cubicBezTo>
                  <a:pt x="450203" y="3156005"/>
                  <a:pt x="442184" y="3161733"/>
                  <a:pt x="434166" y="3168606"/>
                </a:cubicBezTo>
                <a:cubicBezTo>
                  <a:pt x="252022" y="2983026"/>
                  <a:pt x="89354" y="2772244"/>
                  <a:pt x="89354" y="2511058"/>
                </a:cubicBezTo>
                <a:cubicBezTo>
                  <a:pt x="89354" y="2295692"/>
                  <a:pt x="268060" y="2144479"/>
                  <a:pt x="468532" y="1988684"/>
                </a:cubicBezTo>
                <a:cubicBezTo>
                  <a:pt x="494880" y="2010450"/>
                  <a:pt x="521228" y="2032215"/>
                  <a:pt x="547575" y="2052835"/>
                </a:cubicBezTo>
                <a:cubicBezTo>
                  <a:pt x="567050" y="2067727"/>
                  <a:pt x="585379" y="2082619"/>
                  <a:pt x="603708" y="2097512"/>
                </a:cubicBezTo>
                <a:cubicBezTo>
                  <a:pt x="526955" y="2157081"/>
                  <a:pt x="455931" y="2213213"/>
                  <a:pt x="398654" y="2269346"/>
                </a:cubicBezTo>
                <a:lnTo>
                  <a:pt x="841983" y="2269346"/>
                </a:lnTo>
                <a:cubicBezTo>
                  <a:pt x="792724" y="2210922"/>
                  <a:pt x="730864" y="2154790"/>
                  <a:pt x="663276" y="2098658"/>
                </a:cubicBezTo>
                <a:cubicBezTo>
                  <a:pt x="658694" y="2095220"/>
                  <a:pt x="654112" y="2090639"/>
                  <a:pt x="649530" y="2087202"/>
                </a:cubicBezTo>
                <a:cubicBezTo>
                  <a:pt x="643802" y="2083765"/>
                  <a:pt x="639220" y="2079183"/>
                  <a:pt x="634638" y="2075746"/>
                </a:cubicBezTo>
                <a:cubicBezTo>
                  <a:pt x="615163" y="2059708"/>
                  <a:pt x="595689" y="2043671"/>
                  <a:pt x="575069" y="2027633"/>
                </a:cubicBezTo>
                <a:cubicBezTo>
                  <a:pt x="549867" y="2008159"/>
                  <a:pt x="524664" y="1987539"/>
                  <a:pt x="499462" y="1966919"/>
                </a:cubicBezTo>
                <a:cubicBezTo>
                  <a:pt x="494880" y="1963482"/>
                  <a:pt x="490298" y="1958900"/>
                  <a:pt x="485715" y="1955463"/>
                </a:cubicBezTo>
                <a:cubicBezTo>
                  <a:pt x="481133" y="1952026"/>
                  <a:pt x="476551" y="1947444"/>
                  <a:pt x="471969" y="1944007"/>
                </a:cubicBezTo>
                <a:cubicBezTo>
                  <a:pt x="288680" y="1790503"/>
                  <a:pt x="114555" y="1608360"/>
                  <a:pt x="114555" y="1333427"/>
                </a:cubicBezTo>
                <a:cubicBezTo>
                  <a:pt x="114555" y="1126082"/>
                  <a:pt x="282952" y="919881"/>
                  <a:pt x="471969" y="702226"/>
                </a:cubicBezTo>
                <a:cubicBezTo>
                  <a:pt x="475406" y="697643"/>
                  <a:pt x="478842" y="693062"/>
                  <a:pt x="483424" y="688479"/>
                </a:cubicBezTo>
                <a:cubicBezTo>
                  <a:pt x="486861" y="683897"/>
                  <a:pt x="490298" y="679315"/>
                  <a:pt x="494880" y="674732"/>
                </a:cubicBezTo>
                <a:cubicBezTo>
                  <a:pt x="502899" y="666714"/>
                  <a:pt x="509772" y="658695"/>
                  <a:pt x="517791" y="649530"/>
                </a:cubicBezTo>
                <a:cubicBezTo>
                  <a:pt x="547575" y="616309"/>
                  <a:pt x="577360" y="581942"/>
                  <a:pt x="607144" y="547576"/>
                </a:cubicBezTo>
                <a:cubicBezTo>
                  <a:pt x="610581" y="542994"/>
                  <a:pt x="615163" y="538411"/>
                  <a:pt x="618600" y="533829"/>
                </a:cubicBezTo>
                <a:cubicBezTo>
                  <a:pt x="622036" y="529247"/>
                  <a:pt x="626619" y="524664"/>
                  <a:pt x="630055" y="520082"/>
                </a:cubicBezTo>
                <a:cubicBezTo>
                  <a:pt x="702226" y="435311"/>
                  <a:pt x="772104" y="349395"/>
                  <a:pt x="829382" y="261187"/>
                </a:cubicBezTo>
                <a:close/>
                <a:moveTo>
                  <a:pt x="445671" y="630301"/>
                </a:moveTo>
                <a:lnTo>
                  <a:pt x="565571" y="510401"/>
                </a:lnTo>
                <a:lnTo>
                  <a:pt x="578506" y="522373"/>
                </a:lnTo>
                <a:cubicBezTo>
                  <a:pt x="547575" y="557885"/>
                  <a:pt x="516646" y="593398"/>
                  <a:pt x="485715" y="628910"/>
                </a:cubicBezTo>
                <a:cubicBezTo>
                  <a:pt x="479988" y="635783"/>
                  <a:pt x="473114" y="643802"/>
                  <a:pt x="467386" y="650675"/>
                </a:cubicBezTo>
                <a:close/>
              </a:path>
            </a:pathLst>
          </a:custGeom>
          <a:solidFill>
            <a:srgbClr val="2395A6">
              <a:alpha val="18000"/>
            </a:srgbClr>
          </a:solidFill>
          <a:ln w="1538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7323CAAC-5A63-E61B-9377-1FA0F9FD94E3}"/>
              </a:ext>
            </a:extLst>
          </p:cNvPr>
          <p:cNvGrpSpPr/>
          <p:nvPr userDrawn="1"/>
        </p:nvGrpSpPr>
        <p:grpSpPr>
          <a:xfrm>
            <a:off x="0" y="6657352"/>
            <a:ext cx="12192000" cy="227036"/>
            <a:chOff x="12700" y="4975226"/>
            <a:chExt cx="9121776" cy="169863"/>
          </a:xfrm>
        </p:grpSpPr>
        <p:sp>
          <p:nvSpPr>
            <p:cNvPr id="3" name="Rectangle 36">
              <a:extLst>
                <a:ext uri="{FF2B5EF4-FFF2-40B4-BE49-F238E27FC236}">
                  <a16:creationId xmlns:a16="http://schemas.microsoft.com/office/drawing/2014/main" id="{0945BC9A-B9D3-5B4E-BCAF-E463B6524D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700" y="4975226"/>
              <a:ext cx="3830638" cy="169863"/>
            </a:xfrm>
            <a:prstGeom prst="rect">
              <a:avLst/>
            </a:prstGeom>
            <a:solidFill>
              <a:srgbClr val="2395A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8" name="Rectangle 37">
              <a:extLst>
                <a:ext uri="{FF2B5EF4-FFF2-40B4-BE49-F238E27FC236}">
                  <a16:creationId xmlns:a16="http://schemas.microsoft.com/office/drawing/2014/main" id="{F4EDF88E-9BFC-4C3C-A9D2-9C67B8491D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27463" y="4975226"/>
              <a:ext cx="2727325" cy="169863"/>
            </a:xfrm>
            <a:prstGeom prst="rect">
              <a:avLst/>
            </a:pr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9" name="Rectangle 38">
              <a:extLst>
                <a:ext uri="{FF2B5EF4-FFF2-40B4-BE49-F238E27FC236}">
                  <a16:creationId xmlns:a16="http://schemas.microsoft.com/office/drawing/2014/main" id="{C65A8793-95D5-D3F0-DA70-5D258800FB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54788" y="4975226"/>
              <a:ext cx="1612900" cy="169863"/>
            </a:xfrm>
            <a:prstGeom prst="rect">
              <a:avLst/>
            </a:prstGeom>
            <a:solidFill>
              <a:srgbClr val="28A6C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2" name="Rectangle 39">
              <a:extLst>
                <a:ext uri="{FF2B5EF4-FFF2-40B4-BE49-F238E27FC236}">
                  <a16:creationId xmlns:a16="http://schemas.microsoft.com/office/drawing/2014/main" id="{9B77AB3A-916A-582D-F2E4-C72548ABB8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67688" y="4975226"/>
              <a:ext cx="966788" cy="1698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21320577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7323CAAC-5A63-E61B-9377-1FA0F9FD94E3}"/>
              </a:ext>
            </a:extLst>
          </p:cNvPr>
          <p:cNvGrpSpPr/>
          <p:nvPr userDrawn="1"/>
        </p:nvGrpSpPr>
        <p:grpSpPr>
          <a:xfrm>
            <a:off x="0" y="6657352"/>
            <a:ext cx="12192000" cy="227036"/>
            <a:chOff x="12700" y="4975226"/>
            <a:chExt cx="9121776" cy="169863"/>
          </a:xfrm>
        </p:grpSpPr>
        <p:sp>
          <p:nvSpPr>
            <p:cNvPr id="3" name="Rectangle 36">
              <a:extLst>
                <a:ext uri="{FF2B5EF4-FFF2-40B4-BE49-F238E27FC236}">
                  <a16:creationId xmlns:a16="http://schemas.microsoft.com/office/drawing/2014/main" id="{0945BC9A-B9D3-5B4E-BCAF-E463B6524D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700" y="4975226"/>
              <a:ext cx="3830638" cy="169863"/>
            </a:xfrm>
            <a:prstGeom prst="rect">
              <a:avLst/>
            </a:prstGeom>
            <a:solidFill>
              <a:srgbClr val="2395A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8" name="Rectangle 37">
              <a:extLst>
                <a:ext uri="{FF2B5EF4-FFF2-40B4-BE49-F238E27FC236}">
                  <a16:creationId xmlns:a16="http://schemas.microsoft.com/office/drawing/2014/main" id="{F4EDF88E-9BFC-4C3C-A9D2-9C67B8491D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27463" y="4975226"/>
              <a:ext cx="2727325" cy="169863"/>
            </a:xfrm>
            <a:prstGeom prst="rect">
              <a:avLst/>
            </a:pr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9" name="Rectangle 38">
              <a:extLst>
                <a:ext uri="{FF2B5EF4-FFF2-40B4-BE49-F238E27FC236}">
                  <a16:creationId xmlns:a16="http://schemas.microsoft.com/office/drawing/2014/main" id="{C65A8793-95D5-D3F0-DA70-5D258800FB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54788" y="4975226"/>
              <a:ext cx="1612900" cy="169863"/>
            </a:xfrm>
            <a:prstGeom prst="rect">
              <a:avLst/>
            </a:prstGeom>
            <a:solidFill>
              <a:srgbClr val="28A6C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2" name="Rectangle 39">
              <a:extLst>
                <a:ext uri="{FF2B5EF4-FFF2-40B4-BE49-F238E27FC236}">
                  <a16:creationId xmlns:a16="http://schemas.microsoft.com/office/drawing/2014/main" id="{9B77AB3A-916A-582D-F2E4-C72548ABB8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67688" y="4975226"/>
              <a:ext cx="966788" cy="1698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4" name="矩形 2">
            <a:extLst>
              <a:ext uri="{FF2B5EF4-FFF2-40B4-BE49-F238E27FC236}">
                <a16:creationId xmlns:a16="http://schemas.microsoft.com/office/drawing/2014/main" id="{3987982A-70A8-23FE-B1CB-514A6D8DA5C2}"/>
              </a:ext>
            </a:extLst>
          </p:cNvPr>
          <p:cNvSpPr/>
          <p:nvPr userDrawn="1"/>
        </p:nvSpPr>
        <p:spPr>
          <a:xfrm>
            <a:off x="596514" y="284290"/>
            <a:ext cx="236864" cy="72721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5">
            <a:extLst>
              <a:ext uri="{FF2B5EF4-FFF2-40B4-BE49-F238E27FC236}">
                <a16:creationId xmlns:a16="http://schemas.microsoft.com/office/drawing/2014/main" id="{F8DF8215-60A9-B0A0-757B-3A90F47B4464}"/>
              </a:ext>
            </a:extLst>
          </p:cNvPr>
          <p:cNvSpPr/>
          <p:nvPr userDrawn="1"/>
        </p:nvSpPr>
        <p:spPr>
          <a:xfrm>
            <a:off x="126714" y="284289"/>
            <a:ext cx="236864" cy="727212"/>
          </a:xfrm>
          <a:prstGeom prst="rect">
            <a:avLst/>
          </a:prstGeom>
          <a:solidFill>
            <a:srgbClr val="39A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2">
            <a:extLst>
              <a:ext uri="{FF2B5EF4-FFF2-40B4-BE49-F238E27FC236}">
                <a16:creationId xmlns:a16="http://schemas.microsoft.com/office/drawing/2014/main" id="{4C83A31A-08F2-4177-F67C-7B734067B3FA}"/>
              </a:ext>
            </a:extLst>
          </p:cNvPr>
          <p:cNvSpPr/>
          <p:nvPr userDrawn="1"/>
        </p:nvSpPr>
        <p:spPr>
          <a:xfrm>
            <a:off x="11358622" y="284288"/>
            <a:ext cx="236864" cy="72721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5">
            <a:extLst>
              <a:ext uri="{FF2B5EF4-FFF2-40B4-BE49-F238E27FC236}">
                <a16:creationId xmlns:a16="http://schemas.microsoft.com/office/drawing/2014/main" id="{1C2FF501-7892-3F7F-FCD5-B9982D54FCE3}"/>
              </a:ext>
            </a:extLst>
          </p:cNvPr>
          <p:cNvSpPr/>
          <p:nvPr userDrawn="1"/>
        </p:nvSpPr>
        <p:spPr>
          <a:xfrm>
            <a:off x="11778294" y="284000"/>
            <a:ext cx="236864" cy="727212"/>
          </a:xfrm>
          <a:prstGeom prst="rect">
            <a:avLst/>
          </a:prstGeom>
          <a:solidFill>
            <a:srgbClr val="39A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448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35775523-7D6D-4E18-8DD4-812D5F2935BE}"/>
              </a:ext>
            </a:extLst>
          </p:cNvPr>
          <p:cNvSpPr/>
          <p:nvPr userDrawn="1"/>
        </p:nvSpPr>
        <p:spPr>
          <a:xfrm>
            <a:off x="11844580" y="6018835"/>
            <a:ext cx="347420" cy="839165"/>
          </a:xfrm>
          <a:prstGeom prst="rect">
            <a:avLst/>
          </a:prstGeom>
          <a:solidFill>
            <a:srgbClr val="39A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reeform: Shape 40">
            <a:extLst>
              <a:ext uri="{FF2B5EF4-FFF2-40B4-BE49-F238E27FC236}">
                <a16:creationId xmlns:a16="http://schemas.microsoft.com/office/drawing/2014/main" id="{553BE142-412E-47E4-B28B-8971D733ECF7}"/>
              </a:ext>
            </a:extLst>
          </p:cNvPr>
          <p:cNvSpPr/>
          <p:nvPr/>
        </p:nvSpPr>
        <p:spPr>
          <a:xfrm rot="7585316">
            <a:off x="840364" y="5087856"/>
            <a:ext cx="541474" cy="2362116"/>
          </a:xfrm>
          <a:custGeom>
            <a:avLst/>
            <a:gdLst>
              <a:gd name="connsiteX0" fmla="*/ 140599 w 668361"/>
              <a:gd name="connsiteY0" fmla="*/ 245336 h 2915645"/>
              <a:gd name="connsiteX1" fmla="*/ 108665 w 668361"/>
              <a:gd name="connsiteY1" fmla="*/ 197693 h 2915645"/>
              <a:gd name="connsiteX2" fmla="*/ 58915 w 668361"/>
              <a:gd name="connsiteY2" fmla="*/ 0 h 2915645"/>
              <a:gd name="connsiteX3" fmla="*/ 149881 w 668361"/>
              <a:gd name="connsiteY3" fmla="*/ 0 h 2915645"/>
              <a:gd name="connsiteX4" fmla="*/ 173094 w 668361"/>
              <a:gd name="connsiteY4" fmla="*/ 31461 h 2915645"/>
              <a:gd name="connsiteX5" fmla="*/ 173472 w 668361"/>
              <a:gd name="connsiteY5" fmla="*/ 74380 h 2915645"/>
              <a:gd name="connsiteX6" fmla="*/ 193765 w 668361"/>
              <a:gd name="connsiteY6" fmla="*/ 147287 h 2915645"/>
              <a:gd name="connsiteX7" fmla="*/ 330579 w 668361"/>
              <a:gd name="connsiteY7" fmla="*/ 298503 h 2915645"/>
              <a:gd name="connsiteX8" fmla="*/ 277555 w 668361"/>
              <a:gd name="connsiteY8" fmla="*/ 359382 h 2915645"/>
              <a:gd name="connsiteX9" fmla="*/ 267082 w 668361"/>
              <a:gd name="connsiteY9" fmla="*/ 371820 h 2915645"/>
              <a:gd name="connsiteX10" fmla="*/ 140599 w 668361"/>
              <a:gd name="connsiteY10" fmla="*/ 245336 h 2915645"/>
              <a:gd name="connsiteX11" fmla="*/ 166926 w 668361"/>
              <a:gd name="connsiteY11" fmla="*/ 750840 h 2915645"/>
              <a:gd name="connsiteX12" fmla="*/ 553147 w 668361"/>
              <a:gd name="connsiteY12" fmla="*/ 750840 h 2915645"/>
              <a:gd name="connsiteX13" fmla="*/ 551838 w 668361"/>
              <a:gd name="connsiteY13" fmla="*/ 737748 h 2915645"/>
              <a:gd name="connsiteX14" fmla="*/ 531545 w 668361"/>
              <a:gd name="connsiteY14" fmla="*/ 672287 h 2915645"/>
              <a:gd name="connsiteX15" fmla="*/ 517144 w 668361"/>
              <a:gd name="connsiteY15" fmla="*/ 644139 h 2915645"/>
              <a:gd name="connsiteX16" fmla="*/ 206202 w 668361"/>
              <a:gd name="connsiteY16" fmla="*/ 644139 h 2915645"/>
              <a:gd name="connsiteX17" fmla="*/ 191146 w 668361"/>
              <a:gd name="connsiteY17" fmla="*/ 672287 h 2915645"/>
              <a:gd name="connsiteX18" fmla="*/ 168890 w 668361"/>
              <a:gd name="connsiteY18" fmla="*/ 737748 h 2915645"/>
              <a:gd name="connsiteX19" fmla="*/ 166926 w 668361"/>
              <a:gd name="connsiteY19" fmla="*/ 750840 h 2915645"/>
              <a:gd name="connsiteX20" fmla="*/ 205548 w 668361"/>
              <a:gd name="connsiteY20" fmla="*/ 902056 h 2915645"/>
              <a:gd name="connsiteX21" fmla="*/ 206857 w 668361"/>
              <a:gd name="connsiteY21" fmla="*/ 903365 h 2915645"/>
              <a:gd name="connsiteX22" fmla="*/ 513216 w 668361"/>
              <a:gd name="connsiteY22" fmla="*/ 903365 h 2915645"/>
              <a:gd name="connsiteX23" fmla="*/ 513870 w 668361"/>
              <a:gd name="connsiteY23" fmla="*/ 902056 h 2915645"/>
              <a:gd name="connsiteX24" fmla="*/ 536127 w 668361"/>
              <a:gd name="connsiteY24" fmla="*/ 856233 h 2915645"/>
              <a:gd name="connsiteX25" fmla="*/ 551184 w 668361"/>
              <a:gd name="connsiteY25" fmla="*/ 797318 h 2915645"/>
              <a:gd name="connsiteX26" fmla="*/ 168890 w 668361"/>
              <a:gd name="connsiteY26" fmla="*/ 797318 h 2915645"/>
              <a:gd name="connsiteX27" fmla="*/ 183291 w 668361"/>
              <a:gd name="connsiteY27" fmla="*/ 856233 h 2915645"/>
              <a:gd name="connsiteX28" fmla="*/ 205548 w 668361"/>
              <a:gd name="connsiteY28" fmla="*/ 902056 h 2915645"/>
              <a:gd name="connsiteX29" fmla="*/ 154488 w 668361"/>
              <a:gd name="connsiteY29" fmla="*/ 1451276 h 2915645"/>
              <a:gd name="connsiteX30" fmla="*/ 373783 w 668361"/>
              <a:gd name="connsiteY30" fmla="*/ 1451276 h 2915645"/>
              <a:gd name="connsiteX31" fmla="*/ 374438 w 668361"/>
              <a:gd name="connsiteY31" fmla="*/ 1451276 h 2915645"/>
              <a:gd name="connsiteX32" fmla="*/ 543982 w 668361"/>
              <a:gd name="connsiteY32" fmla="*/ 1451276 h 2915645"/>
              <a:gd name="connsiteX33" fmla="*/ 542673 w 668361"/>
              <a:gd name="connsiteY33" fmla="*/ 1436874 h 2915645"/>
              <a:gd name="connsiteX34" fmla="*/ 524999 w 668361"/>
              <a:gd name="connsiteY34" fmla="*/ 1371413 h 2915645"/>
              <a:gd name="connsiteX35" fmla="*/ 523690 w 668361"/>
              <a:gd name="connsiteY35" fmla="*/ 1368140 h 2915645"/>
              <a:gd name="connsiteX36" fmla="*/ 511907 w 668361"/>
              <a:gd name="connsiteY36" fmla="*/ 1344574 h 2915645"/>
              <a:gd name="connsiteX37" fmla="*/ 187219 w 668361"/>
              <a:gd name="connsiteY37" fmla="*/ 1344574 h 2915645"/>
              <a:gd name="connsiteX38" fmla="*/ 170853 w 668361"/>
              <a:gd name="connsiteY38" fmla="*/ 1371413 h 2915645"/>
              <a:gd name="connsiteX39" fmla="*/ 153833 w 668361"/>
              <a:gd name="connsiteY39" fmla="*/ 1436874 h 2915645"/>
              <a:gd name="connsiteX40" fmla="*/ 154488 w 668361"/>
              <a:gd name="connsiteY40" fmla="*/ 1451276 h 2915645"/>
              <a:gd name="connsiteX41" fmla="*/ 204893 w 668361"/>
              <a:gd name="connsiteY41" fmla="*/ 1604455 h 2915645"/>
              <a:gd name="connsiteX42" fmla="*/ 498160 w 668361"/>
              <a:gd name="connsiteY42" fmla="*/ 1604455 h 2915645"/>
              <a:gd name="connsiteX43" fmla="*/ 504051 w 668361"/>
              <a:gd name="connsiteY43" fmla="*/ 1595291 h 2915645"/>
              <a:gd name="connsiteX44" fmla="*/ 513870 w 668361"/>
              <a:gd name="connsiteY44" fmla="*/ 1578271 h 2915645"/>
              <a:gd name="connsiteX45" fmla="*/ 513216 w 668361"/>
              <a:gd name="connsiteY45" fmla="*/ 1578271 h 2915645"/>
              <a:gd name="connsiteX46" fmla="*/ 526962 w 668361"/>
              <a:gd name="connsiteY46" fmla="*/ 1548813 h 2915645"/>
              <a:gd name="connsiteX47" fmla="*/ 541364 w 668361"/>
              <a:gd name="connsiteY47" fmla="*/ 1497754 h 2915645"/>
              <a:gd name="connsiteX48" fmla="*/ 374438 w 668361"/>
              <a:gd name="connsiteY48" fmla="*/ 1497753 h 2915645"/>
              <a:gd name="connsiteX49" fmla="*/ 373783 w 668361"/>
              <a:gd name="connsiteY49" fmla="*/ 1497753 h 2915645"/>
              <a:gd name="connsiteX50" fmla="*/ 160379 w 668361"/>
              <a:gd name="connsiteY50" fmla="*/ 1497754 h 2915645"/>
              <a:gd name="connsiteX51" fmla="*/ 176745 w 668361"/>
              <a:gd name="connsiteY51" fmla="*/ 1548814 h 2915645"/>
              <a:gd name="connsiteX52" fmla="*/ 199002 w 668361"/>
              <a:gd name="connsiteY52" fmla="*/ 1594636 h 2915645"/>
              <a:gd name="connsiteX53" fmla="*/ 204893 w 668361"/>
              <a:gd name="connsiteY53" fmla="*/ 1603801 h 2915645"/>
              <a:gd name="connsiteX54" fmla="*/ 103428 w 668361"/>
              <a:gd name="connsiteY54" fmla="*/ 2176587 h 2915645"/>
              <a:gd name="connsiteX55" fmla="*/ 543328 w 668361"/>
              <a:gd name="connsiteY55" fmla="*/ 2176587 h 2915645"/>
              <a:gd name="connsiteX56" fmla="*/ 542019 w 668361"/>
              <a:gd name="connsiteY56" fmla="*/ 2168731 h 2915645"/>
              <a:gd name="connsiteX57" fmla="*/ 517144 w 668361"/>
              <a:gd name="connsiteY57" fmla="*/ 2103270 h 2915645"/>
              <a:gd name="connsiteX58" fmla="*/ 492268 w 668361"/>
              <a:gd name="connsiteY58" fmla="*/ 2064648 h 2915645"/>
              <a:gd name="connsiteX59" fmla="*/ 151215 w 668361"/>
              <a:gd name="connsiteY59" fmla="*/ 2064648 h 2915645"/>
              <a:gd name="connsiteX60" fmla="*/ 126340 w 668361"/>
              <a:gd name="connsiteY60" fmla="*/ 2103270 h 2915645"/>
              <a:gd name="connsiteX61" fmla="*/ 104083 w 668361"/>
              <a:gd name="connsiteY61" fmla="*/ 2168731 h 2915645"/>
              <a:gd name="connsiteX62" fmla="*/ 103428 w 668361"/>
              <a:gd name="connsiteY62" fmla="*/ 2176587 h 2915645"/>
              <a:gd name="connsiteX63" fmla="*/ 157761 w 668361"/>
              <a:gd name="connsiteY63" fmla="*/ 2325838 h 2915645"/>
              <a:gd name="connsiteX64" fmla="*/ 167581 w 668361"/>
              <a:gd name="connsiteY64" fmla="*/ 2337621 h 2915645"/>
              <a:gd name="connsiteX65" fmla="*/ 488341 w 668361"/>
              <a:gd name="connsiteY65" fmla="*/ 2337621 h 2915645"/>
              <a:gd name="connsiteX66" fmla="*/ 496850 w 668361"/>
              <a:gd name="connsiteY66" fmla="*/ 2325838 h 2915645"/>
              <a:gd name="connsiteX67" fmla="*/ 524344 w 668361"/>
              <a:gd name="connsiteY67" fmla="*/ 2280015 h 2915645"/>
              <a:gd name="connsiteX68" fmla="*/ 542673 w 668361"/>
              <a:gd name="connsiteY68" fmla="*/ 2225028 h 2915645"/>
              <a:gd name="connsiteX69" fmla="*/ 107356 w 668361"/>
              <a:gd name="connsiteY69" fmla="*/ 2225028 h 2915645"/>
              <a:gd name="connsiteX70" fmla="*/ 128304 w 668361"/>
              <a:gd name="connsiteY70" fmla="*/ 2280015 h 2915645"/>
              <a:gd name="connsiteX71" fmla="*/ 157761 w 668361"/>
              <a:gd name="connsiteY71" fmla="*/ 2325838 h 2915645"/>
              <a:gd name="connsiteX72" fmla="*/ 72171 w 668361"/>
              <a:gd name="connsiteY72" fmla="*/ 2377144 h 2915645"/>
              <a:gd name="connsiteX73" fmla="*/ 0 w 668361"/>
              <a:gd name="connsiteY73" fmla="*/ 2189025 h 2915645"/>
              <a:gd name="connsiteX74" fmla="*/ 247443 w 668361"/>
              <a:gd name="connsiteY74" fmla="*/ 1838152 h 2915645"/>
              <a:gd name="connsiteX75" fmla="*/ 255299 w 668361"/>
              <a:gd name="connsiteY75" fmla="*/ 1831606 h 2915645"/>
              <a:gd name="connsiteX76" fmla="*/ 263154 w 668361"/>
              <a:gd name="connsiteY76" fmla="*/ 1825060 h 2915645"/>
              <a:gd name="connsiteX77" fmla="*/ 276901 w 668361"/>
              <a:gd name="connsiteY77" fmla="*/ 1813931 h 2915645"/>
              <a:gd name="connsiteX78" fmla="*/ 339743 w 668361"/>
              <a:gd name="connsiteY78" fmla="*/ 1763526 h 2915645"/>
              <a:gd name="connsiteX79" fmla="*/ 347599 w 668361"/>
              <a:gd name="connsiteY79" fmla="*/ 1756980 h 2915645"/>
              <a:gd name="connsiteX80" fmla="*/ 355454 w 668361"/>
              <a:gd name="connsiteY80" fmla="*/ 1750434 h 2915645"/>
              <a:gd name="connsiteX81" fmla="*/ 462811 w 668361"/>
              <a:gd name="connsiteY81" fmla="*/ 1647659 h 2915645"/>
              <a:gd name="connsiteX82" fmla="*/ 236314 w 668361"/>
              <a:gd name="connsiteY82" fmla="*/ 1647660 h 2915645"/>
              <a:gd name="connsiteX83" fmla="*/ 324688 w 668361"/>
              <a:gd name="connsiteY83" fmla="*/ 1749125 h 2915645"/>
              <a:gd name="connsiteX84" fmla="*/ 261845 w 668361"/>
              <a:gd name="connsiteY84" fmla="*/ 1799530 h 2915645"/>
              <a:gd name="connsiteX85" fmla="*/ 248097 w 668361"/>
              <a:gd name="connsiteY85" fmla="*/ 1810659 h 2915645"/>
              <a:gd name="connsiteX86" fmla="*/ 51060 w 668361"/>
              <a:gd name="connsiteY86" fmla="*/ 1434911 h 2915645"/>
              <a:gd name="connsiteX87" fmla="*/ 267736 w 668361"/>
              <a:gd name="connsiteY87" fmla="*/ 1136407 h 2915645"/>
              <a:gd name="connsiteX88" fmla="*/ 312904 w 668361"/>
              <a:gd name="connsiteY88" fmla="*/ 1173066 h 2915645"/>
              <a:gd name="connsiteX89" fmla="*/ 344980 w 668361"/>
              <a:gd name="connsiteY89" fmla="*/ 1198595 h 2915645"/>
              <a:gd name="connsiteX90" fmla="*/ 227805 w 668361"/>
              <a:gd name="connsiteY90" fmla="*/ 1296787 h 2915645"/>
              <a:gd name="connsiteX91" fmla="*/ 481139 w 668361"/>
              <a:gd name="connsiteY91" fmla="*/ 1296787 h 2915645"/>
              <a:gd name="connsiteX92" fmla="*/ 379020 w 668361"/>
              <a:gd name="connsiteY92" fmla="*/ 1199250 h 2915645"/>
              <a:gd name="connsiteX93" fmla="*/ 371165 w 668361"/>
              <a:gd name="connsiteY93" fmla="*/ 1192704 h 2915645"/>
              <a:gd name="connsiteX94" fmla="*/ 362655 w 668361"/>
              <a:gd name="connsiteY94" fmla="*/ 1186158 h 2915645"/>
              <a:gd name="connsiteX95" fmla="*/ 328615 w 668361"/>
              <a:gd name="connsiteY95" fmla="*/ 1158664 h 2915645"/>
              <a:gd name="connsiteX96" fmla="*/ 285411 w 668361"/>
              <a:gd name="connsiteY96" fmla="*/ 1123970 h 2915645"/>
              <a:gd name="connsiteX97" fmla="*/ 277555 w 668361"/>
              <a:gd name="connsiteY97" fmla="*/ 1117423 h 2915645"/>
              <a:gd name="connsiteX98" fmla="*/ 269700 w 668361"/>
              <a:gd name="connsiteY98" fmla="*/ 1110877 h 2915645"/>
              <a:gd name="connsiteX99" fmla="*/ 65461 w 668361"/>
              <a:gd name="connsiteY99" fmla="*/ 761969 h 2915645"/>
              <a:gd name="connsiteX100" fmla="*/ 269700 w 668361"/>
              <a:gd name="connsiteY100" fmla="*/ 401277 h 2915645"/>
              <a:gd name="connsiteX101" fmla="*/ 276246 w 668361"/>
              <a:gd name="connsiteY101" fmla="*/ 393422 h 2915645"/>
              <a:gd name="connsiteX102" fmla="*/ 282792 w 668361"/>
              <a:gd name="connsiteY102" fmla="*/ 385566 h 2915645"/>
              <a:gd name="connsiteX103" fmla="*/ 295885 w 668361"/>
              <a:gd name="connsiteY103" fmla="*/ 371165 h 2915645"/>
              <a:gd name="connsiteX104" fmla="*/ 346944 w 668361"/>
              <a:gd name="connsiteY104" fmla="*/ 312905 h 2915645"/>
              <a:gd name="connsiteX105" fmla="*/ 353491 w 668361"/>
              <a:gd name="connsiteY105" fmla="*/ 305050 h 2915645"/>
              <a:gd name="connsiteX106" fmla="*/ 360037 w 668361"/>
              <a:gd name="connsiteY106" fmla="*/ 297194 h 2915645"/>
              <a:gd name="connsiteX107" fmla="*/ 364846 w 668361"/>
              <a:gd name="connsiteY107" fmla="*/ 291338 h 2915645"/>
              <a:gd name="connsiteX108" fmla="*/ 425133 w 668361"/>
              <a:gd name="connsiteY108" fmla="*/ 373044 h 2915645"/>
              <a:gd name="connsiteX109" fmla="*/ 422879 w 668361"/>
              <a:gd name="connsiteY109" fmla="*/ 375748 h 2915645"/>
              <a:gd name="connsiteX110" fmla="*/ 416333 w 668361"/>
              <a:gd name="connsiteY110" fmla="*/ 383603 h 2915645"/>
              <a:gd name="connsiteX111" fmla="*/ 375092 w 668361"/>
              <a:gd name="connsiteY111" fmla="*/ 430735 h 2915645"/>
              <a:gd name="connsiteX112" fmla="*/ 352181 w 668361"/>
              <a:gd name="connsiteY112" fmla="*/ 456265 h 2915645"/>
              <a:gd name="connsiteX113" fmla="*/ 345635 w 668361"/>
              <a:gd name="connsiteY113" fmla="*/ 464120 h 2915645"/>
              <a:gd name="connsiteX114" fmla="*/ 339089 w 668361"/>
              <a:gd name="connsiteY114" fmla="*/ 471976 h 2915645"/>
              <a:gd name="connsiteX115" fmla="*/ 235660 w 668361"/>
              <a:gd name="connsiteY115" fmla="*/ 600279 h 2915645"/>
              <a:gd name="connsiteX116" fmla="*/ 487031 w 668361"/>
              <a:gd name="connsiteY116" fmla="*/ 600279 h 2915645"/>
              <a:gd name="connsiteX117" fmla="*/ 368546 w 668361"/>
              <a:gd name="connsiteY117" fmla="*/ 470666 h 2915645"/>
              <a:gd name="connsiteX118" fmla="*/ 393422 w 668361"/>
              <a:gd name="connsiteY118" fmla="*/ 442518 h 2915645"/>
              <a:gd name="connsiteX119" fmla="*/ 432698 w 668361"/>
              <a:gd name="connsiteY119" fmla="*/ 397350 h 2915645"/>
              <a:gd name="connsiteX120" fmla="*/ 474179 w 668361"/>
              <a:gd name="connsiteY120" fmla="*/ 439515 h 2915645"/>
              <a:gd name="connsiteX121" fmla="*/ 632201 w 668361"/>
              <a:gd name="connsiteY121" fmla="*/ 653679 h 2915645"/>
              <a:gd name="connsiteX122" fmla="*/ 638441 w 668361"/>
              <a:gd name="connsiteY122" fmla="*/ 665506 h 2915645"/>
              <a:gd name="connsiteX123" fmla="*/ 656576 w 668361"/>
              <a:gd name="connsiteY123" fmla="*/ 764588 h 2915645"/>
              <a:gd name="connsiteX124" fmla="*/ 455610 w 668361"/>
              <a:gd name="connsiteY124" fmla="*/ 1114151 h 2915645"/>
              <a:gd name="connsiteX125" fmla="*/ 411096 w 668361"/>
              <a:gd name="connsiteY125" fmla="*/ 1078147 h 2915645"/>
              <a:gd name="connsiteX126" fmla="*/ 379020 w 668361"/>
              <a:gd name="connsiteY126" fmla="*/ 1052617 h 2915645"/>
              <a:gd name="connsiteX127" fmla="*/ 481794 w 668361"/>
              <a:gd name="connsiteY127" fmla="*/ 950498 h 2915645"/>
              <a:gd name="connsiteX128" fmla="*/ 240242 w 668361"/>
              <a:gd name="connsiteY128" fmla="*/ 950498 h 2915645"/>
              <a:gd name="connsiteX129" fmla="*/ 346944 w 668361"/>
              <a:gd name="connsiteY129" fmla="*/ 1052617 h 2915645"/>
              <a:gd name="connsiteX130" fmla="*/ 354800 w 668361"/>
              <a:gd name="connsiteY130" fmla="*/ 1059163 h 2915645"/>
              <a:gd name="connsiteX131" fmla="*/ 362655 w 668361"/>
              <a:gd name="connsiteY131" fmla="*/ 1065709 h 2915645"/>
              <a:gd name="connsiteX132" fmla="*/ 396040 w 668361"/>
              <a:gd name="connsiteY132" fmla="*/ 1092548 h 2915645"/>
              <a:gd name="connsiteX133" fmla="*/ 439244 w 668361"/>
              <a:gd name="connsiteY133" fmla="*/ 1127243 h 2915645"/>
              <a:gd name="connsiteX134" fmla="*/ 447100 w 668361"/>
              <a:gd name="connsiteY134" fmla="*/ 1133789 h 2915645"/>
              <a:gd name="connsiteX135" fmla="*/ 454955 w 668361"/>
              <a:gd name="connsiteY135" fmla="*/ 1140335 h 2915645"/>
              <a:gd name="connsiteX136" fmla="*/ 632355 w 668361"/>
              <a:gd name="connsiteY136" fmla="*/ 1368795 h 2915645"/>
              <a:gd name="connsiteX137" fmla="*/ 631700 w 668361"/>
              <a:gd name="connsiteY137" fmla="*/ 1368795 h 2915645"/>
              <a:gd name="connsiteX138" fmla="*/ 646102 w 668361"/>
              <a:gd name="connsiteY138" fmla="*/ 1463714 h 2915645"/>
              <a:gd name="connsiteX139" fmla="*/ 623191 w 668361"/>
              <a:gd name="connsiteY139" fmla="*/ 1578270 h 2915645"/>
              <a:gd name="connsiteX140" fmla="*/ 623845 w 668361"/>
              <a:gd name="connsiteY140" fmla="*/ 1578271 h 2915645"/>
              <a:gd name="connsiteX141" fmla="*/ 424189 w 668361"/>
              <a:gd name="connsiteY141" fmla="*/ 1820477 h 2915645"/>
              <a:gd name="connsiteX142" fmla="*/ 416333 w 668361"/>
              <a:gd name="connsiteY142" fmla="*/ 1827023 h 2915645"/>
              <a:gd name="connsiteX143" fmla="*/ 408478 w 668361"/>
              <a:gd name="connsiteY143" fmla="*/ 1833570 h 2915645"/>
              <a:gd name="connsiteX144" fmla="*/ 344326 w 668361"/>
              <a:gd name="connsiteY144" fmla="*/ 1885284 h 2915645"/>
              <a:gd name="connsiteX145" fmla="*/ 331888 w 668361"/>
              <a:gd name="connsiteY145" fmla="*/ 1895103 h 2915645"/>
              <a:gd name="connsiteX146" fmla="*/ 323378 w 668361"/>
              <a:gd name="connsiteY146" fmla="*/ 1901649 h 2915645"/>
              <a:gd name="connsiteX147" fmla="*/ 315523 w 668361"/>
              <a:gd name="connsiteY147" fmla="*/ 1908195 h 2915645"/>
              <a:gd name="connsiteX148" fmla="*/ 193110 w 668361"/>
              <a:gd name="connsiteY148" fmla="*/ 2016207 h 2915645"/>
              <a:gd name="connsiteX149" fmla="*/ 454301 w 668361"/>
              <a:gd name="connsiteY149" fmla="*/ 2016207 h 2915645"/>
              <a:gd name="connsiteX150" fmla="*/ 348908 w 668361"/>
              <a:gd name="connsiteY150" fmla="*/ 1909504 h 2915645"/>
              <a:gd name="connsiteX151" fmla="*/ 360691 w 668361"/>
              <a:gd name="connsiteY151" fmla="*/ 1900340 h 2915645"/>
              <a:gd name="connsiteX152" fmla="*/ 424843 w 668361"/>
              <a:gd name="connsiteY152" fmla="*/ 1847971 h 2915645"/>
              <a:gd name="connsiteX153" fmla="*/ 648066 w 668361"/>
              <a:gd name="connsiteY153" fmla="*/ 2196225 h 2915645"/>
              <a:gd name="connsiteX154" fmla="*/ 422879 w 668361"/>
              <a:gd name="connsiteY154" fmla="*/ 2544479 h 2915645"/>
              <a:gd name="connsiteX155" fmla="*/ 395386 w 668361"/>
              <a:gd name="connsiteY155" fmla="*/ 2521568 h 2915645"/>
              <a:gd name="connsiteX156" fmla="*/ 347598 w 668361"/>
              <a:gd name="connsiteY156" fmla="*/ 2482291 h 2915645"/>
              <a:gd name="connsiteX157" fmla="*/ 447755 w 668361"/>
              <a:gd name="connsiteY157" fmla="*/ 2386717 h 2915645"/>
              <a:gd name="connsiteX158" fmla="*/ 210785 w 668361"/>
              <a:gd name="connsiteY158" fmla="*/ 2386718 h 2915645"/>
              <a:gd name="connsiteX159" fmla="*/ 315523 w 668361"/>
              <a:gd name="connsiteY159" fmla="*/ 2482291 h 2915645"/>
              <a:gd name="connsiteX160" fmla="*/ 323378 w 668361"/>
              <a:gd name="connsiteY160" fmla="*/ 2488837 h 2915645"/>
              <a:gd name="connsiteX161" fmla="*/ 331234 w 668361"/>
              <a:gd name="connsiteY161" fmla="*/ 2495383 h 2915645"/>
              <a:gd name="connsiteX162" fmla="*/ 379675 w 668361"/>
              <a:gd name="connsiteY162" fmla="*/ 2535969 h 2915645"/>
              <a:gd name="connsiteX163" fmla="*/ 406514 w 668361"/>
              <a:gd name="connsiteY163" fmla="*/ 2558226 h 2915645"/>
              <a:gd name="connsiteX164" fmla="*/ 414369 w 668361"/>
              <a:gd name="connsiteY164" fmla="*/ 2564772 h 2915645"/>
              <a:gd name="connsiteX165" fmla="*/ 422224 w 668361"/>
              <a:gd name="connsiteY165" fmla="*/ 2571318 h 2915645"/>
              <a:gd name="connsiteX166" fmla="*/ 668359 w 668361"/>
              <a:gd name="connsiteY166" fmla="*/ 2914335 h 2915645"/>
              <a:gd name="connsiteX167" fmla="*/ 565585 w 668361"/>
              <a:gd name="connsiteY167" fmla="*/ 2914335 h 2915645"/>
              <a:gd name="connsiteX168" fmla="*/ 346289 w 668361"/>
              <a:gd name="connsiteY168" fmla="*/ 2633506 h 2915645"/>
              <a:gd name="connsiteX169" fmla="*/ 338434 w 668361"/>
              <a:gd name="connsiteY169" fmla="*/ 2626960 h 2915645"/>
              <a:gd name="connsiteX170" fmla="*/ 330579 w 668361"/>
              <a:gd name="connsiteY170" fmla="*/ 2620414 h 2915645"/>
              <a:gd name="connsiteX171" fmla="*/ 308977 w 668361"/>
              <a:gd name="connsiteY171" fmla="*/ 2602739 h 2915645"/>
              <a:gd name="connsiteX172" fmla="*/ 255298 w 668361"/>
              <a:gd name="connsiteY172" fmla="*/ 2558226 h 2915645"/>
              <a:gd name="connsiteX173" fmla="*/ 247443 w 668361"/>
              <a:gd name="connsiteY173" fmla="*/ 2551680 h 2915645"/>
              <a:gd name="connsiteX174" fmla="*/ 239588 w 668361"/>
              <a:gd name="connsiteY174" fmla="*/ 2545134 h 2915645"/>
              <a:gd name="connsiteX175" fmla="*/ 72171 w 668361"/>
              <a:gd name="connsiteY175" fmla="*/ 2377144 h 2915645"/>
              <a:gd name="connsiteX176" fmla="*/ 0 w 668361"/>
              <a:gd name="connsiteY176" fmla="*/ 2915645 h 2915645"/>
              <a:gd name="connsiteX177" fmla="*/ 240242 w 668361"/>
              <a:gd name="connsiteY177" fmla="*/ 2572628 h 2915645"/>
              <a:gd name="connsiteX178" fmla="*/ 295229 w 668361"/>
              <a:gd name="connsiteY178" fmla="*/ 2617796 h 2915645"/>
              <a:gd name="connsiteX179" fmla="*/ 315523 w 668361"/>
              <a:gd name="connsiteY179" fmla="*/ 2634816 h 2915645"/>
              <a:gd name="connsiteX180" fmla="*/ 102773 w 668361"/>
              <a:gd name="connsiteY180" fmla="*/ 2915645 h 2915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668361" h="2915645">
                <a:moveTo>
                  <a:pt x="140599" y="245336"/>
                </a:moveTo>
                <a:cubicBezTo>
                  <a:pt x="128509" y="230178"/>
                  <a:pt x="117666" y="214386"/>
                  <a:pt x="108665" y="197693"/>
                </a:cubicBezTo>
                <a:cubicBezTo>
                  <a:pt x="72007" y="129613"/>
                  <a:pt x="58261" y="62843"/>
                  <a:pt x="58915" y="0"/>
                </a:cubicBezTo>
                <a:lnTo>
                  <a:pt x="149881" y="0"/>
                </a:lnTo>
                <a:lnTo>
                  <a:pt x="173094" y="31461"/>
                </a:lnTo>
                <a:lnTo>
                  <a:pt x="173472" y="74380"/>
                </a:lnTo>
                <a:cubicBezTo>
                  <a:pt x="176745" y="99010"/>
                  <a:pt x="183291" y="123394"/>
                  <a:pt x="193765" y="147287"/>
                </a:cubicBezTo>
                <a:cubicBezTo>
                  <a:pt x="219295" y="205548"/>
                  <a:pt x="280174" y="249407"/>
                  <a:pt x="330579" y="298503"/>
                </a:cubicBezTo>
                <a:cubicBezTo>
                  <a:pt x="312904" y="318796"/>
                  <a:pt x="295230" y="339089"/>
                  <a:pt x="277555" y="359382"/>
                </a:cubicBezTo>
                <a:cubicBezTo>
                  <a:pt x="274282" y="363309"/>
                  <a:pt x="270355" y="367892"/>
                  <a:pt x="267082" y="371820"/>
                </a:cubicBezTo>
                <a:cubicBezTo>
                  <a:pt x="224368" y="330579"/>
                  <a:pt x="176868" y="290812"/>
                  <a:pt x="140599" y="245336"/>
                </a:cubicBezTo>
                <a:close/>
                <a:moveTo>
                  <a:pt x="166926" y="750840"/>
                </a:moveTo>
                <a:lnTo>
                  <a:pt x="553147" y="750840"/>
                </a:lnTo>
                <a:cubicBezTo>
                  <a:pt x="553147" y="746258"/>
                  <a:pt x="552493" y="742331"/>
                  <a:pt x="551838" y="737748"/>
                </a:cubicBezTo>
                <a:cubicBezTo>
                  <a:pt x="548565" y="716146"/>
                  <a:pt x="541364" y="693889"/>
                  <a:pt x="531545" y="672287"/>
                </a:cubicBezTo>
                <a:cubicBezTo>
                  <a:pt x="527617" y="662468"/>
                  <a:pt x="522381" y="653303"/>
                  <a:pt x="517144" y="644139"/>
                </a:cubicBezTo>
                <a:lnTo>
                  <a:pt x="206202" y="644139"/>
                </a:lnTo>
                <a:cubicBezTo>
                  <a:pt x="200965" y="653958"/>
                  <a:pt x="195729" y="663122"/>
                  <a:pt x="191146" y="672287"/>
                </a:cubicBezTo>
                <a:cubicBezTo>
                  <a:pt x="180018" y="694544"/>
                  <a:pt x="172162" y="716801"/>
                  <a:pt x="168890" y="737748"/>
                </a:cubicBezTo>
                <a:cubicBezTo>
                  <a:pt x="168235" y="742331"/>
                  <a:pt x="167581" y="746913"/>
                  <a:pt x="166926" y="750840"/>
                </a:cubicBezTo>
                <a:close/>
                <a:moveTo>
                  <a:pt x="205548" y="902056"/>
                </a:moveTo>
                <a:cubicBezTo>
                  <a:pt x="206202" y="902711"/>
                  <a:pt x="206202" y="902711"/>
                  <a:pt x="206857" y="903365"/>
                </a:cubicBezTo>
                <a:lnTo>
                  <a:pt x="513216" y="903365"/>
                </a:lnTo>
                <a:cubicBezTo>
                  <a:pt x="513216" y="902710"/>
                  <a:pt x="513870" y="902710"/>
                  <a:pt x="513870" y="902056"/>
                </a:cubicBezTo>
                <a:cubicBezTo>
                  <a:pt x="522381" y="887655"/>
                  <a:pt x="530236" y="871944"/>
                  <a:pt x="536127" y="856233"/>
                </a:cubicBezTo>
                <a:cubicBezTo>
                  <a:pt x="543328" y="837904"/>
                  <a:pt x="548565" y="817611"/>
                  <a:pt x="551184" y="797318"/>
                </a:cubicBezTo>
                <a:lnTo>
                  <a:pt x="168890" y="797318"/>
                </a:lnTo>
                <a:cubicBezTo>
                  <a:pt x="171508" y="817611"/>
                  <a:pt x="176090" y="837249"/>
                  <a:pt x="183291" y="856233"/>
                </a:cubicBezTo>
                <a:cubicBezTo>
                  <a:pt x="189182" y="871944"/>
                  <a:pt x="197038" y="887655"/>
                  <a:pt x="205548" y="902056"/>
                </a:cubicBezTo>
                <a:close/>
                <a:moveTo>
                  <a:pt x="154488" y="1451276"/>
                </a:moveTo>
                <a:lnTo>
                  <a:pt x="373783" y="1451276"/>
                </a:lnTo>
                <a:lnTo>
                  <a:pt x="374438" y="1451276"/>
                </a:lnTo>
                <a:lnTo>
                  <a:pt x="543982" y="1451276"/>
                </a:lnTo>
                <a:cubicBezTo>
                  <a:pt x="543328" y="1446039"/>
                  <a:pt x="543328" y="1441457"/>
                  <a:pt x="542673" y="1436874"/>
                </a:cubicBezTo>
                <a:cubicBezTo>
                  <a:pt x="540055" y="1413963"/>
                  <a:pt x="534163" y="1391706"/>
                  <a:pt x="524999" y="1371413"/>
                </a:cubicBezTo>
                <a:cubicBezTo>
                  <a:pt x="524999" y="1370104"/>
                  <a:pt x="524344" y="1369450"/>
                  <a:pt x="523690" y="1368140"/>
                </a:cubicBezTo>
                <a:cubicBezTo>
                  <a:pt x="520416" y="1360285"/>
                  <a:pt x="516489" y="1352430"/>
                  <a:pt x="511907" y="1344574"/>
                </a:cubicBezTo>
                <a:lnTo>
                  <a:pt x="187219" y="1344574"/>
                </a:lnTo>
                <a:cubicBezTo>
                  <a:pt x="181327" y="1353739"/>
                  <a:pt x="175436" y="1362248"/>
                  <a:pt x="170853" y="1371413"/>
                </a:cubicBezTo>
                <a:cubicBezTo>
                  <a:pt x="160379" y="1392361"/>
                  <a:pt x="153833" y="1413963"/>
                  <a:pt x="153833" y="1436874"/>
                </a:cubicBezTo>
                <a:cubicBezTo>
                  <a:pt x="153833" y="1441457"/>
                  <a:pt x="153833" y="1446694"/>
                  <a:pt x="154488" y="1451276"/>
                </a:cubicBezTo>
                <a:close/>
                <a:moveTo>
                  <a:pt x="204893" y="1604455"/>
                </a:moveTo>
                <a:lnTo>
                  <a:pt x="498160" y="1604455"/>
                </a:lnTo>
                <a:cubicBezTo>
                  <a:pt x="500124" y="1601837"/>
                  <a:pt x="502087" y="1598564"/>
                  <a:pt x="504051" y="1595291"/>
                </a:cubicBezTo>
                <a:cubicBezTo>
                  <a:pt x="507324" y="1589399"/>
                  <a:pt x="510598" y="1584162"/>
                  <a:pt x="513870" y="1578271"/>
                </a:cubicBezTo>
                <a:lnTo>
                  <a:pt x="513216" y="1578271"/>
                </a:lnTo>
                <a:cubicBezTo>
                  <a:pt x="518453" y="1568452"/>
                  <a:pt x="523035" y="1558632"/>
                  <a:pt x="526962" y="1548813"/>
                </a:cubicBezTo>
                <a:cubicBezTo>
                  <a:pt x="533508" y="1532448"/>
                  <a:pt x="538746" y="1515428"/>
                  <a:pt x="541364" y="1497754"/>
                </a:cubicBezTo>
                <a:lnTo>
                  <a:pt x="374438" y="1497753"/>
                </a:lnTo>
                <a:lnTo>
                  <a:pt x="373783" y="1497753"/>
                </a:lnTo>
                <a:lnTo>
                  <a:pt x="160379" y="1497754"/>
                </a:lnTo>
                <a:cubicBezTo>
                  <a:pt x="164307" y="1514774"/>
                  <a:pt x="170199" y="1531793"/>
                  <a:pt x="176745" y="1548814"/>
                </a:cubicBezTo>
                <a:cubicBezTo>
                  <a:pt x="182636" y="1564524"/>
                  <a:pt x="190492" y="1579580"/>
                  <a:pt x="199002" y="1594636"/>
                </a:cubicBezTo>
                <a:cubicBezTo>
                  <a:pt x="200965" y="1597255"/>
                  <a:pt x="202930" y="1600527"/>
                  <a:pt x="204893" y="1603801"/>
                </a:cubicBezTo>
                <a:close/>
                <a:moveTo>
                  <a:pt x="103428" y="2176587"/>
                </a:moveTo>
                <a:lnTo>
                  <a:pt x="543328" y="2176587"/>
                </a:lnTo>
                <a:cubicBezTo>
                  <a:pt x="542673" y="2173968"/>
                  <a:pt x="542673" y="2171350"/>
                  <a:pt x="542019" y="2168731"/>
                </a:cubicBezTo>
                <a:cubicBezTo>
                  <a:pt x="537436" y="2147129"/>
                  <a:pt x="528927" y="2124872"/>
                  <a:pt x="517144" y="2103270"/>
                </a:cubicBezTo>
                <a:cubicBezTo>
                  <a:pt x="509943" y="2090178"/>
                  <a:pt x="501433" y="2077740"/>
                  <a:pt x="492268" y="2064648"/>
                </a:cubicBezTo>
                <a:lnTo>
                  <a:pt x="151215" y="2064648"/>
                </a:lnTo>
                <a:cubicBezTo>
                  <a:pt x="142050" y="2077085"/>
                  <a:pt x="133541" y="2090178"/>
                  <a:pt x="126340" y="2103270"/>
                </a:cubicBezTo>
                <a:cubicBezTo>
                  <a:pt x="114556" y="2124218"/>
                  <a:pt x="107356" y="2146474"/>
                  <a:pt x="104083" y="2168731"/>
                </a:cubicBezTo>
                <a:cubicBezTo>
                  <a:pt x="103429" y="2171350"/>
                  <a:pt x="103428" y="2173968"/>
                  <a:pt x="103428" y="2176587"/>
                </a:cubicBezTo>
                <a:close/>
                <a:moveTo>
                  <a:pt x="157761" y="2325838"/>
                </a:moveTo>
                <a:cubicBezTo>
                  <a:pt x="160379" y="2329766"/>
                  <a:pt x="163653" y="2333693"/>
                  <a:pt x="167581" y="2337621"/>
                </a:cubicBezTo>
                <a:lnTo>
                  <a:pt x="488341" y="2337621"/>
                </a:lnTo>
                <a:cubicBezTo>
                  <a:pt x="490959" y="2333693"/>
                  <a:pt x="494232" y="2329766"/>
                  <a:pt x="496850" y="2325838"/>
                </a:cubicBezTo>
                <a:cubicBezTo>
                  <a:pt x="507979" y="2310782"/>
                  <a:pt x="517144" y="2295726"/>
                  <a:pt x="524344" y="2280015"/>
                </a:cubicBezTo>
                <a:cubicBezTo>
                  <a:pt x="532854" y="2261686"/>
                  <a:pt x="539400" y="2243357"/>
                  <a:pt x="542673" y="2225028"/>
                </a:cubicBezTo>
                <a:lnTo>
                  <a:pt x="107356" y="2225028"/>
                </a:lnTo>
                <a:cubicBezTo>
                  <a:pt x="111284" y="2243357"/>
                  <a:pt x="118484" y="2261686"/>
                  <a:pt x="128304" y="2280015"/>
                </a:cubicBezTo>
                <a:cubicBezTo>
                  <a:pt x="136159" y="2295072"/>
                  <a:pt x="146633" y="2310782"/>
                  <a:pt x="157761" y="2325838"/>
                </a:cubicBezTo>
                <a:close/>
                <a:moveTo>
                  <a:pt x="72171" y="2377144"/>
                </a:moveTo>
                <a:cubicBezTo>
                  <a:pt x="28148" y="2318474"/>
                  <a:pt x="0" y="2256450"/>
                  <a:pt x="0" y="2189025"/>
                </a:cubicBezTo>
                <a:cubicBezTo>
                  <a:pt x="0" y="2048938"/>
                  <a:pt x="120448" y="1941581"/>
                  <a:pt x="247443" y="1838152"/>
                </a:cubicBezTo>
                <a:cubicBezTo>
                  <a:pt x="250062" y="1836188"/>
                  <a:pt x="252680" y="1833570"/>
                  <a:pt x="255299" y="1831606"/>
                </a:cubicBezTo>
                <a:cubicBezTo>
                  <a:pt x="257917" y="1829642"/>
                  <a:pt x="260536" y="1827023"/>
                  <a:pt x="263154" y="1825060"/>
                </a:cubicBezTo>
                <a:cubicBezTo>
                  <a:pt x="267736" y="1821132"/>
                  <a:pt x="272319" y="1817859"/>
                  <a:pt x="276901" y="1813931"/>
                </a:cubicBezTo>
                <a:cubicBezTo>
                  <a:pt x="297848" y="1797566"/>
                  <a:pt x="319451" y="1780546"/>
                  <a:pt x="339743" y="1763526"/>
                </a:cubicBezTo>
                <a:cubicBezTo>
                  <a:pt x="342362" y="1761562"/>
                  <a:pt x="344980" y="1758944"/>
                  <a:pt x="347599" y="1756980"/>
                </a:cubicBezTo>
                <a:cubicBezTo>
                  <a:pt x="350217" y="1755016"/>
                  <a:pt x="352836" y="1752398"/>
                  <a:pt x="355454" y="1750434"/>
                </a:cubicBezTo>
                <a:cubicBezTo>
                  <a:pt x="394731" y="1717048"/>
                  <a:pt x="432044" y="1683009"/>
                  <a:pt x="462811" y="1647659"/>
                </a:cubicBezTo>
                <a:lnTo>
                  <a:pt x="236314" y="1647660"/>
                </a:lnTo>
                <a:cubicBezTo>
                  <a:pt x="261845" y="1682355"/>
                  <a:pt x="292611" y="1716394"/>
                  <a:pt x="324688" y="1749125"/>
                </a:cubicBezTo>
                <a:cubicBezTo>
                  <a:pt x="303740" y="1766145"/>
                  <a:pt x="282792" y="1782510"/>
                  <a:pt x="261845" y="1799530"/>
                </a:cubicBezTo>
                <a:cubicBezTo>
                  <a:pt x="257262" y="1803457"/>
                  <a:pt x="252680" y="1806731"/>
                  <a:pt x="248097" y="1810659"/>
                </a:cubicBezTo>
                <a:cubicBezTo>
                  <a:pt x="144014" y="1704611"/>
                  <a:pt x="51059" y="1584163"/>
                  <a:pt x="51060" y="1434911"/>
                </a:cubicBezTo>
                <a:cubicBezTo>
                  <a:pt x="51059" y="1311844"/>
                  <a:pt x="153179" y="1225435"/>
                  <a:pt x="267736" y="1136407"/>
                </a:cubicBezTo>
                <a:cubicBezTo>
                  <a:pt x="282792" y="1148845"/>
                  <a:pt x="297848" y="1161283"/>
                  <a:pt x="312904" y="1173066"/>
                </a:cubicBezTo>
                <a:cubicBezTo>
                  <a:pt x="324032" y="1181576"/>
                  <a:pt x="334506" y="1190086"/>
                  <a:pt x="344980" y="1198595"/>
                </a:cubicBezTo>
                <a:cubicBezTo>
                  <a:pt x="301122" y="1232635"/>
                  <a:pt x="260535" y="1264712"/>
                  <a:pt x="227805" y="1296787"/>
                </a:cubicBezTo>
                <a:lnTo>
                  <a:pt x="481139" y="1296787"/>
                </a:lnTo>
                <a:cubicBezTo>
                  <a:pt x="452992" y="1263402"/>
                  <a:pt x="417642" y="1231326"/>
                  <a:pt x="379020" y="1199250"/>
                </a:cubicBezTo>
                <a:cubicBezTo>
                  <a:pt x="376402" y="1197286"/>
                  <a:pt x="373783" y="1194668"/>
                  <a:pt x="371165" y="1192704"/>
                </a:cubicBezTo>
                <a:cubicBezTo>
                  <a:pt x="367892" y="1190740"/>
                  <a:pt x="365273" y="1188122"/>
                  <a:pt x="362655" y="1186158"/>
                </a:cubicBezTo>
                <a:cubicBezTo>
                  <a:pt x="351526" y="1176993"/>
                  <a:pt x="340398" y="1167829"/>
                  <a:pt x="328615" y="1158664"/>
                </a:cubicBezTo>
                <a:cubicBezTo>
                  <a:pt x="314214" y="1147536"/>
                  <a:pt x="299812" y="1135753"/>
                  <a:pt x="285411" y="1123970"/>
                </a:cubicBezTo>
                <a:cubicBezTo>
                  <a:pt x="282792" y="1122006"/>
                  <a:pt x="280174" y="1119388"/>
                  <a:pt x="277555" y="1117423"/>
                </a:cubicBezTo>
                <a:cubicBezTo>
                  <a:pt x="274937" y="1115460"/>
                  <a:pt x="272319" y="1112841"/>
                  <a:pt x="269700" y="1110877"/>
                </a:cubicBezTo>
                <a:cubicBezTo>
                  <a:pt x="164962" y="1023159"/>
                  <a:pt x="65461" y="919076"/>
                  <a:pt x="65461" y="761969"/>
                </a:cubicBezTo>
                <a:cubicBezTo>
                  <a:pt x="65461" y="643484"/>
                  <a:pt x="161689" y="525654"/>
                  <a:pt x="269700" y="401277"/>
                </a:cubicBezTo>
                <a:cubicBezTo>
                  <a:pt x="271664" y="398659"/>
                  <a:pt x="273628" y="396040"/>
                  <a:pt x="276246" y="393422"/>
                </a:cubicBezTo>
                <a:cubicBezTo>
                  <a:pt x="278210" y="390804"/>
                  <a:pt x="280174" y="388185"/>
                  <a:pt x="282792" y="385566"/>
                </a:cubicBezTo>
                <a:cubicBezTo>
                  <a:pt x="287374" y="380984"/>
                  <a:pt x="291302" y="376402"/>
                  <a:pt x="295885" y="371165"/>
                </a:cubicBezTo>
                <a:cubicBezTo>
                  <a:pt x="312904" y="352182"/>
                  <a:pt x="329925" y="332543"/>
                  <a:pt x="346944" y="312905"/>
                </a:cubicBezTo>
                <a:cubicBezTo>
                  <a:pt x="348908" y="310287"/>
                  <a:pt x="351526" y="307668"/>
                  <a:pt x="353491" y="305050"/>
                </a:cubicBezTo>
                <a:cubicBezTo>
                  <a:pt x="355454" y="302431"/>
                  <a:pt x="358072" y="299813"/>
                  <a:pt x="360037" y="297194"/>
                </a:cubicBezTo>
                <a:lnTo>
                  <a:pt x="364846" y="291338"/>
                </a:lnTo>
                <a:lnTo>
                  <a:pt x="425133" y="373044"/>
                </a:lnTo>
                <a:lnTo>
                  <a:pt x="422879" y="375748"/>
                </a:lnTo>
                <a:cubicBezTo>
                  <a:pt x="420915" y="378366"/>
                  <a:pt x="418297" y="380984"/>
                  <a:pt x="416333" y="383603"/>
                </a:cubicBezTo>
                <a:cubicBezTo>
                  <a:pt x="402586" y="399314"/>
                  <a:pt x="388839" y="415025"/>
                  <a:pt x="375092" y="430735"/>
                </a:cubicBezTo>
                <a:cubicBezTo>
                  <a:pt x="367237" y="439245"/>
                  <a:pt x="359382" y="447755"/>
                  <a:pt x="352181" y="456265"/>
                </a:cubicBezTo>
                <a:cubicBezTo>
                  <a:pt x="350217" y="458883"/>
                  <a:pt x="347598" y="461502"/>
                  <a:pt x="345635" y="464120"/>
                </a:cubicBezTo>
                <a:cubicBezTo>
                  <a:pt x="343671" y="466739"/>
                  <a:pt x="341053" y="469357"/>
                  <a:pt x="339089" y="471976"/>
                </a:cubicBezTo>
                <a:cubicBezTo>
                  <a:pt x="300466" y="515835"/>
                  <a:pt x="265117" y="559039"/>
                  <a:pt x="235660" y="600279"/>
                </a:cubicBezTo>
                <a:lnTo>
                  <a:pt x="487031" y="600279"/>
                </a:lnTo>
                <a:cubicBezTo>
                  <a:pt x="454301" y="557075"/>
                  <a:pt x="413060" y="514526"/>
                  <a:pt x="368546" y="470666"/>
                </a:cubicBezTo>
                <a:cubicBezTo>
                  <a:pt x="377057" y="461502"/>
                  <a:pt x="384912" y="451683"/>
                  <a:pt x="393422" y="442518"/>
                </a:cubicBezTo>
                <a:cubicBezTo>
                  <a:pt x="406514" y="427462"/>
                  <a:pt x="419606" y="412406"/>
                  <a:pt x="432698" y="397350"/>
                </a:cubicBezTo>
                <a:lnTo>
                  <a:pt x="474179" y="439515"/>
                </a:lnTo>
                <a:lnTo>
                  <a:pt x="632201" y="653679"/>
                </a:lnTo>
                <a:lnTo>
                  <a:pt x="638441" y="665506"/>
                </a:lnTo>
                <a:cubicBezTo>
                  <a:pt x="650071" y="697326"/>
                  <a:pt x="656576" y="730221"/>
                  <a:pt x="656576" y="764588"/>
                </a:cubicBezTo>
                <a:cubicBezTo>
                  <a:pt x="656576" y="915803"/>
                  <a:pt x="562967" y="1023159"/>
                  <a:pt x="455610" y="1114151"/>
                </a:cubicBezTo>
                <a:cubicBezTo>
                  <a:pt x="440554" y="1101713"/>
                  <a:pt x="426152" y="1089930"/>
                  <a:pt x="411096" y="1078147"/>
                </a:cubicBezTo>
                <a:cubicBezTo>
                  <a:pt x="400623" y="1069637"/>
                  <a:pt x="389494" y="1061127"/>
                  <a:pt x="379020" y="1052617"/>
                </a:cubicBezTo>
                <a:cubicBezTo>
                  <a:pt x="416987" y="1020541"/>
                  <a:pt x="452991" y="986501"/>
                  <a:pt x="481794" y="950498"/>
                </a:cubicBezTo>
                <a:lnTo>
                  <a:pt x="240242" y="950498"/>
                </a:lnTo>
                <a:cubicBezTo>
                  <a:pt x="270354" y="986501"/>
                  <a:pt x="307668" y="1019886"/>
                  <a:pt x="346944" y="1052617"/>
                </a:cubicBezTo>
                <a:cubicBezTo>
                  <a:pt x="349563" y="1054580"/>
                  <a:pt x="352181" y="1057199"/>
                  <a:pt x="354800" y="1059163"/>
                </a:cubicBezTo>
                <a:cubicBezTo>
                  <a:pt x="357418" y="1061127"/>
                  <a:pt x="360037" y="1063745"/>
                  <a:pt x="362655" y="1065709"/>
                </a:cubicBezTo>
                <a:cubicBezTo>
                  <a:pt x="373783" y="1074219"/>
                  <a:pt x="384912" y="1083383"/>
                  <a:pt x="396040" y="1092548"/>
                </a:cubicBezTo>
                <a:cubicBezTo>
                  <a:pt x="410441" y="1104331"/>
                  <a:pt x="424843" y="1115460"/>
                  <a:pt x="439244" y="1127243"/>
                </a:cubicBezTo>
                <a:cubicBezTo>
                  <a:pt x="441863" y="1129207"/>
                  <a:pt x="444481" y="1131825"/>
                  <a:pt x="447100" y="1133789"/>
                </a:cubicBezTo>
                <a:cubicBezTo>
                  <a:pt x="449718" y="1135753"/>
                  <a:pt x="452337" y="1138371"/>
                  <a:pt x="454955" y="1140335"/>
                </a:cubicBezTo>
                <a:cubicBezTo>
                  <a:pt x="532200" y="1205141"/>
                  <a:pt x="602898" y="1275839"/>
                  <a:pt x="632355" y="1368795"/>
                </a:cubicBezTo>
                <a:lnTo>
                  <a:pt x="631700" y="1368795"/>
                </a:lnTo>
                <a:cubicBezTo>
                  <a:pt x="640865" y="1398253"/>
                  <a:pt x="646102" y="1429674"/>
                  <a:pt x="646102" y="1463714"/>
                </a:cubicBezTo>
                <a:cubicBezTo>
                  <a:pt x="646102" y="1504300"/>
                  <a:pt x="637592" y="1542267"/>
                  <a:pt x="623191" y="1578270"/>
                </a:cubicBezTo>
                <a:lnTo>
                  <a:pt x="623845" y="1578271"/>
                </a:lnTo>
                <a:cubicBezTo>
                  <a:pt x="586532" y="1671226"/>
                  <a:pt x="507979" y="1749779"/>
                  <a:pt x="424189" y="1820477"/>
                </a:cubicBezTo>
                <a:cubicBezTo>
                  <a:pt x="421570" y="1822441"/>
                  <a:pt x="418952" y="1825060"/>
                  <a:pt x="416333" y="1827023"/>
                </a:cubicBezTo>
                <a:cubicBezTo>
                  <a:pt x="413715" y="1828988"/>
                  <a:pt x="411097" y="1831606"/>
                  <a:pt x="408478" y="1833570"/>
                </a:cubicBezTo>
                <a:cubicBezTo>
                  <a:pt x="386875" y="1851245"/>
                  <a:pt x="365273" y="1868264"/>
                  <a:pt x="344326" y="1885284"/>
                </a:cubicBezTo>
                <a:cubicBezTo>
                  <a:pt x="339743" y="1888557"/>
                  <a:pt x="335816" y="1891830"/>
                  <a:pt x="331888" y="1895103"/>
                </a:cubicBezTo>
                <a:cubicBezTo>
                  <a:pt x="328615" y="1897067"/>
                  <a:pt x="325997" y="1899686"/>
                  <a:pt x="323378" y="1901649"/>
                </a:cubicBezTo>
                <a:cubicBezTo>
                  <a:pt x="320760" y="1903613"/>
                  <a:pt x="318141" y="1906232"/>
                  <a:pt x="315523" y="1908195"/>
                </a:cubicBezTo>
                <a:cubicBezTo>
                  <a:pt x="271009" y="1944854"/>
                  <a:pt x="228459" y="1980203"/>
                  <a:pt x="193110" y="2016207"/>
                </a:cubicBezTo>
                <a:lnTo>
                  <a:pt x="454301" y="2016207"/>
                </a:lnTo>
                <a:cubicBezTo>
                  <a:pt x="423534" y="1980858"/>
                  <a:pt x="386875" y="1945509"/>
                  <a:pt x="348908" y="1909504"/>
                </a:cubicBezTo>
                <a:cubicBezTo>
                  <a:pt x="352836" y="1906886"/>
                  <a:pt x="356763" y="1903613"/>
                  <a:pt x="360691" y="1900340"/>
                </a:cubicBezTo>
                <a:cubicBezTo>
                  <a:pt x="381638" y="1883320"/>
                  <a:pt x="403241" y="1865646"/>
                  <a:pt x="424843" y="1847971"/>
                </a:cubicBezTo>
                <a:cubicBezTo>
                  <a:pt x="541364" y="1959255"/>
                  <a:pt x="648066" y="2065302"/>
                  <a:pt x="648066" y="2196225"/>
                </a:cubicBezTo>
                <a:cubicBezTo>
                  <a:pt x="648066" y="2328456"/>
                  <a:pt x="542673" y="2439741"/>
                  <a:pt x="422879" y="2544479"/>
                </a:cubicBezTo>
                <a:cubicBezTo>
                  <a:pt x="413715" y="2536623"/>
                  <a:pt x="404550" y="2529423"/>
                  <a:pt x="395386" y="2521568"/>
                </a:cubicBezTo>
                <a:cubicBezTo>
                  <a:pt x="379675" y="2508475"/>
                  <a:pt x="363309" y="2495383"/>
                  <a:pt x="347598" y="2482291"/>
                </a:cubicBezTo>
                <a:cubicBezTo>
                  <a:pt x="383603" y="2450870"/>
                  <a:pt x="417642" y="2418793"/>
                  <a:pt x="447755" y="2386717"/>
                </a:cubicBezTo>
                <a:lnTo>
                  <a:pt x="210785" y="2386718"/>
                </a:lnTo>
                <a:cubicBezTo>
                  <a:pt x="242206" y="2418793"/>
                  <a:pt x="278210" y="2450870"/>
                  <a:pt x="315523" y="2482291"/>
                </a:cubicBezTo>
                <a:cubicBezTo>
                  <a:pt x="318141" y="2484254"/>
                  <a:pt x="320760" y="2486873"/>
                  <a:pt x="323378" y="2488837"/>
                </a:cubicBezTo>
                <a:cubicBezTo>
                  <a:pt x="325997" y="2490800"/>
                  <a:pt x="328615" y="2493419"/>
                  <a:pt x="331234" y="2495383"/>
                </a:cubicBezTo>
                <a:cubicBezTo>
                  <a:pt x="346944" y="2509129"/>
                  <a:pt x="363309" y="2522877"/>
                  <a:pt x="379675" y="2535969"/>
                </a:cubicBezTo>
                <a:cubicBezTo>
                  <a:pt x="388840" y="2543170"/>
                  <a:pt x="397349" y="2551025"/>
                  <a:pt x="406514" y="2558226"/>
                </a:cubicBezTo>
                <a:cubicBezTo>
                  <a:pt x="409132" y="2560190"/>
                  <a:pt x="411751" y="2562808"/>
                  <a:pt x="414369" y="2564772"/>
                </a:cubicBezTo>
                <a:cubicBezTo>
                  <a:pt x="416988" y="2566736"/>
                  <a:pt x="419606" y="2569354"/>
                  <a:pt x="422224" y="2571318"/>
                </a:cubicBezTo>
                <a:cubicBezTo>
                  <a:pt x="549874" y="2678020"/>
                  <a:pt x="669014" y="2788649"/>
                  <a:pt x="668359" y="2914335"/>
                </a:cubicBezTo>
                <a:lnTo>
                  <a:pt x="565585" y="2914335"/>
                </a:lnTo>
                <a:cubicBezTo>
                  <a:pt x="565585" y="2823998"/>
                  <a:pt x="459538" y="2727770"/>
                  <a:pt x="346289" y="2633506"/>
                </a:cubicBezTo>
                <a:cubicBezTo>
                  <a:pt x="343671" y="2631543"/>
                  <a:pt x="341052" y="2628924"/>
                  <a:pt x="338434" y="2626960"/>
                </a:cubicBezTo>
                <a:cubicBezTo>
                  <a:pt x="335815" y="2624996"/>
                  <a:pt x="333197" y="2622378"/>
                  <a:pt x="330579" y="2620414"/>
                </a:cubicBezTo>
                <a:cubicBezTo>
                  <a:pt x="323378" y="2614522"/>
                  <a:pt x="316177" y="2608631"/>
                  <a:pt x="308977" y="2602739"/>
                </a:cubicBezTo>
                <a:cubicBezTo>
                  <a:pt x="291302" y="2588338"/>
                  <a:pt x="272973" y="2573282"/>
                  <a:pt x="255298" y="2558226"/>
                </a:cubicBezTo>
                <a:cubicBezTo>
                  <a:pt x="252680" y="2556262"/>
                  <a:pt x="250062" y="2553643"/>
                  <a:pt x="247443" y="2551680"/>
                </a:cubicBezTo>
                <a:cubicBezTo>
                  <a:pt x="244825" y="2549716"/>
                  <a:pt x="242206" y="2547097"/>
                  <a:pt x="239588" y="2545134"/>
                </a:cubicBezTo>
                <a:cubicBezTo>
                  <a:pt x="176091" y="2491128"/>
                  <a:pt x="116194" y="2435813"/>
                  <a:pt x="72171" y="2377144"/>
                </a:cubicBezTo>
                <a:close/>
                <a:moveTo>
                  <a:pt x="0" y="2915645"/>
                </a:moveTo>
                <a:cubicBezTo>
                  <a:pt x="0" y="2787995"/>
                  <a:pt x="116521" y="2678020"/>
                  <a:pt x="240242" y="2572628"/>
                </a:cubicBezTo>
                <a:cubicBezTo>
                  <a:pt x="257917" y="2587683"/>
                  <a:pt x="276246" y="2602740"/>
                  <a:pt x="295229" y="2617796"/>
                </a:cubicBezTo>
                <a:cubicBezTo>
                  <a:pt x="301776" y="2623687"/>
                  <a:pt x="308977" y="2628925"/>
                  <a:pt x="315523" y="2634816"/>
                </a:cubicBezTo>
                <a:cubicBezTo>
                  <a:pt x="202275" y="2731698"/>
                  <a:pt x="102773" y="2823999"/>
                  <a:pt x="102773" y="2915645"/>
                </a:cubicBezTo>
                <a:close/>
              </a:path>
            </a:pathLst>
          </a:custGeom>
          <a:solidFill>
            <a:srgbClr val="39A5AE">
              <a:alpha val="19000"/>
            </a:srgb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38">
            <a:extLst>
              <a:ext uri="{FF2B5EF4-FFF2-40B4-BE49-F238E27FC236}">
                <a16:creationId xmlns:a16="http://schemas.microsoft.com/office/drawing/2014/main" id="{2308BD2E-C944-4C78-A502-3D9C804C49E2}"/>
              </a:ext>
            </a:extLst>
          </p:cNvPr>
          <p:cNvSpPr/>
          <p:nvPr userDrawn="1"/>
        </p:nvSpPr>
        <p:spPr>
          <a:xfrm rot="2700000">
            <a:off x="506562" y="-617051"/>
            <a:ext cx="667787" cy="2911843"/>
          </a:xfrm>
          <a:custGeom>
            <a:avLst/>
            <a:gdLst>
              <a:gd name="connsiteX0" fmla="*/ 324707 w 1169612"/>
              <a:gd name="connsiteY0" fmla="*/ 4587477 h 5100012"/>
              <a:gd name="connsiteX1" fmla="*/ 420418 w 1169612"/>
              <a:gd name="connsiteY1" fmla="*/ 4502032 h 5100012"/>
              <a:gd name="connsiteX2" fmla="*/ 516645 w 1169612"/>
              <a:gd name="connsiteY2" fmla="*/ 4581075 h 5100012"/>
              <a:gd name="connsiteX3" fmla="*/ 552157 w 1169612"/>
              <a:gd name="connsiteY3" fmla="*/ 4610860 h 5100012"/>
              <a:gd name="connsiteX4" fmla="*/ 444014 w 1169612"/>
              <a:gd name="connsiteY4" fmla="*/ 4706784 h 5100012"/>
              <a:gd name="connsiteX5" fmla="*/ 187871 w 1169612"/>
              <a:gd name="connsiteY5" fmla="*/ 3893742 h 5100012"/>
              <a:gd name="connsiteX6" fmla="*/ 224529 w 1169612"/>
              <a:gd name="connsiteY6" fmla="*/ 3989969 h 5100012"/>
              <a:gd name="connsiteX7" fmla="*/ 276079 w 1169612"/>
              <a:gd name="connsiteY7" fmla="*/ 4070158 h 5100012"/>
              <a:gd name="connsiteX8" fmla="*/ 292116 w 1169612"/>
              <a:gd name="connsiteY8" fmla="*/ 4090778 h 5100012"/>
              <a:gd name="connsiteX9" fmla="*/ 853439 w 1169612"/>
              <a:gd name="connsiteY9" fmla="*/ 4090778 h 5100012"/>
              <a:gd name="connsiteX10" fmla="*/ 868331 w 1169612"/>
              <a:gd name="connsiteY10" fmla="*/ 4070158 h 5100012"/>
              <a:gd name="connsiteX11" fmla="*/ 916444 w 1169612"/>
              <a:gd name="connsiteY11" fmla="*/ 3989969 h 5100012"/>
              <a:gd name="connsiteX12" fmla="*/ 949666 w 1169612"/>
              <a:gd name="connsiteY12" fmla="*/ 3893742 h 5100012"/>
              <a:gd name="connsiteX13" fmla="*/ 264623 w 1169612"/>
              <a:gd name="connsiteY13" fmla="*/ 3611936 h 5100012"/>
              <a:gd name="connsiteX14" fmla="*/ 221092 w 1169612"/>
              <a:gd name="connsiteY14" fmla="*/ 3679523 h 5100012"/>
              <a:gd name="connsiteX15" fmla="*/ 182143 w 1169612"/>
              <a:gd name="connsiteY15" fmla="*/ 3794079 h 5100012"/>
              <a:gd name="connsiteX16" fmla="*/ 180998 w 1169612"/>
              <a:gd name="connsiteY16" fmla="*/ 3807826 h 5100012"/>
              <a:gd name="connsiteX17" fmla="*/ 950811 w 1169612"/>
              <a:gd name="connsiteY17" fmla="*/ 3807826 h 5100012"/>
              <a:gd name="connsiteX18" fmla="*/ 948519 w 1169612"/>
              <a:gd name="connsiteY18" fmla="*/ 3794079 h 5100012"/>
              <a:gd name="connsiteX19" fmla="*/ 904989 w 1169612"/>
              <a:gd name="connsiteY19" fmla="*/ 3679523 h 5100012"/>
              <a:gd name="connsiteX20" fmla="*/ 861458 w 1169612"/>
              <a:gd name="connsiteY20" fmla="*/ 3611936 h 5100012"/>
              <a:gd name="connsiteX21" fmla="*/ 295554 w 1169612"/>
              <a:gd name="connsiteY21" fmla="*/ 1395287 h 5100012"/>
              <a:gd name="connsiteX22" fmla="*/ 320755 w 1169612"/>
              <a:gd name="connsiteY22" fmla="*/ 1498387 h 5100012"/>
              <a:gd name="connsiteX23" fmla="*/ 359704 w 1169612"/>
              <a:gd name="connsiteY23" fmla="*/ 1578575 h 5100012"/>
              <a:gd name="connsiteX24" fmla="*/ 361995 w 1169612"/>
              <a:gd name="connsiteY24" fmla="*/ 1580867 h 5100012"/>
              <a:gd name="connsiteX25" fmla="*/ 898115 w 1169612"/>
              <a:gd name="connsiteY25" fmla="*/ 1580867 h 5100012"/>
              <a:gd name="connsiteX26" fmla="*/ 899261 w 1169612"/>
              <a:gd name="connsiteY26" fmla="*/ 1578575 h 5100012"/>
              <a:gd name="connsiteX27" fmla="*/ 938210 w 1169612"/>
              <a:gd name="connsiteY27" fmla="*/ 1498387 h 5100012"/>
              <a:gd name="connsiteX28" fmla="*/ 964558 w 1169612"/>
              <a:gd name="connsiteY28" fmla="*/ 1395287 h 5100012"/>
              <a:gd name="connsiteX29" fmla="*/ 360850 w 1169612"/>
              <a:gd name="connsiteY29" fmla="*/ 1127227 h 5100012"/>
              <a:gd name="connsiteX30" fmla="*/ 334502 w 1169612"/>
              <a:gd name="connsiteY30" fmla="*/ 1176486 h 5100012"/>
              <a:gd name="connsiteX31" fmla="*/ 295554 w 1169612"/>
              <a:gd name="connsiteY31" fmla="*/ 1291041 h 5100012"/>
              <a:gd name="connsiteX32" fmla="*/ 292116 w 1169612"/>
              <a:gd name="connsiteY32" fmla="*/ 1313952 h 5100012"/>
              <a:gd name="connsiteX33" fmla="*/ 967994 w 1169612"/>
              <a:gd name="connsiteY33" fmla="*/ 1313952 h 5100012"/>
              <a:gd name="connsiteX34" fmla="*/ 965703 w 1169612"/>
              <a:gd name="connsiteY34" fmla="*/ 1291041 h 5100012"/>
              <a:gd name="connsiteX35" fmla="*/ 930191 w 1169612"/>
              <a:gd name="connsiteY35" fmla="*/ 1176486 h 5100012"/>
              <a:gd name="connsiteX36" fmla="*/ 904989 w 1169612"/>
              <a:gd name="connsiteY36" fmla="*/ 1127227 h 5100012"/>
              <a:gd name="connsiteX37" fmla="*/ 842523 w 1169612"/>
              <a:gd name="connsiteY37" fmla="*/ 233449 h 5100012"/>
              <a:gd name="connsiteX38" fmla="*/ 1075972 w 1169612"/>
              <a:gd name="connsiteY38" fmla="*/ 0 h 5100012"/>
              <a:gd name="connsiteX39" fmla="*/ 1087132 w 1169612"/>
              <a:gd name="connsiteY39" fmla="*/ 0 h 5100012"/>
              <a:gd name="connsiteX40" fmla="*/ 981741 w 1169612"/>
              <a:gd name="connsiteY40" fmla="*/ 347104 h 5100012"/>
              <a:gd name="connsiteX41" fmla="*/ 751484 w 1169612"/>
              <a:gd name="connsiteY41" fmla="*/ 643802 h 5100012"/>
              <a:gd name="connsiteX42" fmla="*/ 740028 w 1169612"/>
              <a:gd name="connsiteY42" fmla="*/ 657549 h 5100012"/>
              <a:gd name="connsiteX43" fmla="*/ 728573 w 1169612"/>
              <a:gd name="connsiteY43" fmla="*/ 671296 h 5100012"/>
              <a:gd name="connsiteX44" fmla="*/ 656403 w 1169612"/>
              <a:gd name="connsiteY44" fmla="*/ 753775 h 5100012"/>
              <a:gd name="connsiteX45" fmla="*/ 616308 w 1169612"/>
              <a:gd name="connsiteY45" fmla="*/ 798452 h 5100012"/>
              <a:gd name="connsiteX46" fmla="*/ 604853 w 1169612"/>
              <a:gd name="connsiteY46" fmla="*/ 812199 h 5100012"/>
              <a:gd name="connsiteX47" fmla="*/ 593398 w 1169612"/>
              <a:gd name="connsiteY47" fmla="*/ 825946 h 5100012"/>
              <a:gd name="connsiteX48" fmla="*/ 412400 w 1169612"/>
              <a:gd name="connsiteY48" fmla="*/ 1050475 h 5100012"/>
              <a:gd name="connsiteX49" fmla="*/ 852293 w 1169612"/>
              <a:gd name="connsiteY49" fmla="*/ 1050475 h 5100012"/>
              <a:gd name="connsiteX50" fmla="*/ 644947 w 1169612"/>
              <a:gd name="connsiteY50" fmla="*/ 823655 h 5100012"/>
              <a:gd name="connsiteX51" fmla="*/ 688479 w 1169612"/>
              <a:gd name="connsiteY51" fmla="*/ 774396 h 5100012"/>
              <a:gd name="connsiteX52" fmla="*/ 757212 w 1169612"/>
              <a:gd name="connsiteY52" fmla="*/ 695352 h 5100012"/>
              <a:gd name="connsiteX53" fmla="*/ 1148992 w 1169612"/>
              <a:gd name="connsiteY53" fmla="*/ 1338008 h 5100012"/>
              <a:gd name="connsiteX54" fmla="*/ 797306 w 1169612"/>
              <a:gd name="connsiteY54" fmla="*/ 1949735 h 5100012"/>
              <a:gd name="connsiteX55" fmla="*/ 719408 w 1169612"/>
              <a:gd name="connsiteY55" fmla="*/ 1886730 h 5100012"/>
              <a:gd name="connsiteX56" fmla="*/ 663276 w 1169612"/>
              <a:gd name="connsiteY56" fmla="*/ 1842053 h 5100012"/>
              <a:gd name="connsiteX57" fmla="*/ 843128 w 1169612"/>
              <a:gd name="connsiteY57" fmla="*/ 1663347 h 5100012"/>
              <a:gd name="connsiteX58" fmla="*/ 420419 w 1169612"/>
              <a:gd name="connsiteY58" fmla="*/ 1663347 h 5100012"/>
              <a:gd name="connsiteX59" fmla="*/ 607144 w 1169612"/>
              <a:gd name="connsiteY59" fmla="*/ 1842053 h 5100012"/>
              <a:gd name="connsiteX60" fmla="*/ 620891 w 1169612"/>
              <a:gd name="connsiteY60" fmla="*/ 1853508 h 5100012"/>
              <a:gd name="connsiteX61" fmla="*/ 634638 w 1169612"/>
              <a:gd name="connsiteY61" fmla="*/ 1864964 h 5100012"/>
              <a:gd name="connsiteX62" fmla="*/ 693061 w 1169612"/>
              <a:gd name="connsiteY62" fmla="*/ 1911932 h 5100012"/>
              <a:gd name="connsiteX63" fmla="*/ 768667 w 1169612"/>
              <a:gd name="connsiteY63" fmla="*/ 1972646 h 5100012"/>
              <a:gd name="connsiteX64" fmla="*/ 782414 w 1169612"/>
              <a:gd name="connsiteY64" fmla="*/ 1984102 h 5100012"/>
              <a:gd name="connsiteX65" fmla="*/ 796161 w 1169612"/>
              <a:gd name="connsiteY65" fmla="*/ 1995558 h 5100012"/>
              <a:gd name="connsiteX66" fmla="*/ 1106606 w 1169612"/>
              <a:gd name="connsiteY66" fmla="*/ 2395356 h 5100012"/>
              <a:gd name="connsiteX67" fmla="*/ 916444 w 1169612"/>
              <a:gd name="connsiteY67" fmla="*/ 2395356 h 5100012"/>
              <a:gd name="connsiteX68" fmla="*/ 895824 w 1169612"/>
              <a:gd name="connsiteY68" fmla="*/ 2354116 h 5100012"/>
              <a:gd name="connsiteX69" fmla="*/ 327629 w 1169612"/>
              <a:gd name="connsiteY69" fmla="*/ 2354116 h 5100012"/>
              <a:gd name="connsiteX70" fmla="*/ 298990 w 1169612"/>
              <a:gd name="connsiteY70" fmla="*/ 2401084 h 5100012"/>
              <a:gd name="connsiteX71" fmla="*/ 269206 w 1169612"/>
              <a:gd name="connsiteY71" fmla="*/ 2515639 h 5100012"/>
              <a:gd name="connsiteX72" fmla="*/ 270351 w 1169612"/>
              <a:gd name="connsiteY72" fmla="*/ 2540842 h 5100012"/>
              <a:gd name="connsiteX73" fmla="*/ 655258 w 1169612"/>
              <a:gd name="connsiteY73" fmla="*/ 2540842 h 5100012"/>
              <a:gd name="connsiteX74" fmla="*/ 655258 w 1169612"/>
              <a:gd name="connsiteY74" fmla="*/ 2621031 h 5100012"/>
              <a:gd name="connsiteX75" fmla="*/ 280661 w 1169612"/>
              <a:gd name="connsiteY75" fmla="*/ 2621031 h 5100012"/>
              <a:gd name="connsiteX76" fmla="*/ 309300 w 1169612"/>
              <a:gd name="connsiteY76" fmla="*/ 2710384 h 5100012"/>
              <a:gd name="connsiteX77" fmla="*/ 348249 w 1169612"/>
              <a:gd name="connsiteY77" fmla="*/ 2790573 h 5100012"/>
              <a:gd name="connsiteX78" fmla="*/ 358559 w 1169612"/>
              <a:gd name="connsiteY78" fmla="*/ 2806611 h 5100012"/>
              <a:gd name="connsiteX79" fmla="*/ 870622 w 1169612"/>
              <a:gd name="connsiteY79" fmla="*/ 2806611 h 5100012"/>
              <a:gd name="connsiteX80" fmla="*/ 880932 w 1169612"/>
              <a:gd name="connsiteY80" fmla="*/ 2790573 h 5100012"/>
              <a:gd name="connsiteX81" fmla="*/ 898115 w 1169612"/>
              <a:gd name="connsiteY81" fmla="*/ 2760788 h 5100012"/>
              <a:gd name="connsiteX82" fmla="*/ 1092859 w 1169612"/>
              <a:gd name="connsiteY82" fmla="*/ 2760788 h 5100012"/>
              <a:gd name="connsiteX83" fmla="*/ 743466 w 1169612"/>
              <a:gd name="connsiteY83" fmla="*/ 3184644 h 5100012"/>
              <a:gd name="connsiteX84" fmla="*/ 729719 w 1169612"/>
              <a:gd name="connsiteY84" fmla="*/ 3196099 h 5100012"/>
              <a:gd name="connsiteX85" fmla="*/ 715972 w 1169612"/>
              <a:gd name="connsiteY85" fmla="*/ 3207555 h 5100012"/>
              <a:gd name="connsiteX86" fmla="*/ 603708 w 1169612"/>
              <a:gd name="connsiteY86" fmla="*/ 3298054 h 5100012"/>
              <a:gd name="connsiteX87" fmla="*/ 581942 w 1169612"/>
              <a:gd name="connsiteY87" fmla="*/ 3315237 h 5100012"/>
              <a:gd name="connsiteX88" fmla="*/ 567050 w 1169612"/>
              <a:gd name="connsiteY88" fmla="*/ 3326692 h 5100012"/>
              <a:gd name="connsiteX89" fmla="*/ 552158 w 1169612"/>
              <a:gd name="connsiteY89" fmla="*/ 3337003 h 5100012"/>
              <a:gd name="connsiteX90" fmla="*/ 337939 w 1169612"/>
              <a:gd name="connsiteY90" fmla="*/ 3526019 h 5100012"/>
              <a:gd name="connsiteX91" fmla="*/ 793870 w 1169612"/>
              <a:gd name="connsiteY91" fmla="*/ 3526019 h 5100012"/>
              <a:gd name="connsiteX92" fmla="*/ 609435 w 1169612"/>
              <a:gd name="connsiteY92" fmla="*/ 3339294 h 5100012"/>
              <a:gd name="connsiteX93" fmla="*/ 630055 w 1169612"/>
              <a:gd name="connsiteY93" fmla="*/ 3323256 h 5100012"/>
              <a:gd name="connsiteX94" fmla="*/ 742320 w 1169612"/>
              <a:gd name="connsiteY94" fmla="*/ 3231611 h 5100012"/>
              <a:gd name="connsiteX95" fmla="*/ 1132954 w 1169612"/>
              <a:gd name="connsiteY95" fmla="*/ 3841047 h 5100012"/>
              <a:gd name="connsiteX96" fmla="*/ 738883 w 1169612"/>
              <a:gd name="connsiteY96" fmla="*/ 4450482 h 5100012"/>
              <a:gd name="connsiteX97" fmla="*/ 690770 w 1169612"/>
              <a:gd name="connsiteY97" fmla="*/ 4410387 h 5100012"/>
              <a:gd name="connsiteX98" fmla="*/ 607144 w 1169612"/>
              <a:gd name="connsiteY98" fmla="*/ 4341654 h 5100012"/>
              <a:gd name="connsiteX99" fmla="*/ 782414 w 1169612"/>
              <a:gd name="connsiteY99" fmla="*/ 4174403 h 5100012"/>
              <a:gd name="connsiteX100" fmla="*/ 367723 w 1169612"/>
              <a:gd name="connsiteY100" fmla="*/ 4174403 h 5100012"/>
              <a:gd name="connsiteX101" fmla="*/ 551012 w 1169612"/>
              <a:gd name="connsiteY101" fmla="*/ 4341654 h 5100012"/>
              <a:gd name="connsiteX102" fmla="*/ 564759 w 1169612"/>
              <a:gd name="connsiteY102" fmla="*/ 4353110 h 5100012"/>
              <a:gd name="connsiteX103" fmla="*/ 578506 w 1169612"/>
              <a:gd name="connsiteY103" fmla="*/ 4364566 h 5100012"/>
              <a:gd name="connsiteX104" fmla="*/ 663276 w 1169612"/>
              <a:gd name="connsiteY104" fmla="*/ 4435590 h 5100012"/>
              <a:gd name="connsiteX105" fmla="*/ 710244 w 1169612"/>
              <a:gd name="connsiteY105" fmla="*/ 4474539 h 5100012"/>
              <a:gd name="connsiteX106" fmla="*/ 723991 w 1169612"/>
              <a:gd name="connsiteY106" fmla="*/ 4485994 h 5100012"/>
              <a:gd name="connsiteX107" fmla="*/ 737738 w 1169612"/>
              <a:gd name="connsiteY107" fmla="*/ 4497450 h 5100012"/>
              <a:gd name="connsiteX108" fmla="*/ 1169612 w 1169612"/>
              <a:gd name="connsiteY108" fmla="*/ 5100012 h 5100012"/>
              <a:gd name="connsiteX109" fmla="*/ 989759 w 1169612"/>
              <a:gd name="connsiteY109" fmla="*/ 5100012 h 5100012"/>
              <a:gd name="connsiteX110" fmla="*/ 605999 w 1169612"/>
              <a:gd name="connsiteY110" fmla="*/ 4608568 h 5100012"/>
              <a:gd name="connsiteX111" fmla="*/ 592252 w 1169612"/>
              <a:gd name="connsiteY111" fmla="*/ 4597113 h 5100012"/>
              <a:gd name="connsiteX112" fmla="*/ 578506 w 1169612"/>
              <a:gd name="connsiteY112" fmla="*/ 4585658 h 5100012"/>
              <a:gd name="connsiteX113" fmla="*/ 540702 w 1169612"/>
              <a:gd name="connsiteY113" fmla="*/ 4554727 h 5100012"/>
              <a:gd name="connsiteX114" fmla="*/ 446767 w 1169612"/>
              <a:gd name="connsiteY114" fmla="*/ 4476830 h 5100012"/>
              <a:gd name="connsiteX115" fmla="*/ 433020 w 1169612"/>
              <a:gd name="connsiteY115" fmla="*/ 4465374 h 5100012"/>
              <a:gd name="connsiteX116" fmla="*/ 419274 w 1169612"/>
              <a:gd name="connsiteY116" fmla="*/ 4453919 h 5100012"/>
              <a:gd name="connsiteX117" fmla="*/ 0 w 1169612"/>
              <a:gd name="connsiteY117" fmla="*/ 3830736 h 5100012"/>
              <a:gd name="connsiteX118" fmla="*/ 433020 w 1169612"/>
              <a:gd name="connsiteY118" fmla="*/ 3216719 h 5100012"/>
              <a:gd name="connsiteX119" fmla="*/ 446767 w 1169612"/>
              <a:gd name="connsiteY119" fmla="*/ 3205264 h 5100012"/>
              <a:gd name="connsiteX120" fmla="*/ 460513 w 1169612"/>
              <a:gd name="connsiteY120" fmla="*/ 3193808 h 5100012"/>
              <a:gd name="connsiteX121" fmla="*/ 484570 w 1169612"/>
              <a:gd name="connsiteY121" fmla="*/ 3174334 h 5100012"/>
              <a:gd name="connsiteX122" fmla="*/ 594543 w 1169612"/>
              <a:gd name="connsiteY122" fmla="*/ 3086126 h 5100012"/>
              <a:gd name="connsiteX123" fmla="*/ 608290 w 1169612"/>
              <a:gd name="connsiteY123" fmla="*/ 3074670 h 5100012"/>
              <a:gd name="connsiteX124" fmla="*/ 622036 w 1169612"/>
              <a:gd name="connsiteY124" fmla="*/ 3063215 h 5100012"/>
              <a:gd name="connsiteX125" fmla="*/ 809907 w 1169612"/>
              <a:gd name="connsiteY125" fmla="*/ 2883363 h 5100012"/>
              <a:gd name="connsiteX126" fmla="*/ 413546 w 1169612"/>
              <a:gd name="connsiteY126" fmla="*/ 2883363 h 5100012"/>
              <a:gd name="connsiteX127" fmla="*/ 568195 w 1169612"/>
              <a:gd name="connsiteY127" fmla="*/ 3060924 h 5100012"/>
              <a:gd name="connsiteX128" fmla="*/ 458222 w 1169612"/>
              <a:gd name="connsiteY128" fmla="*/ 3149131 h 5100012"/>
              <a:gd name="connsiteX129" fmla="*/ 434166 w 1169612"/>
              <a:gd name="connsiteY129" fmla="*/ 3168606 h 5100012"/>
              <a:gd name="connsiteX130" fmla="*/ 89354 w 1169612"/>
              <a:gd name="connsiteY130" fmla="*/ 2511058 h 5100012"/>
              <a:gd name="connsiteX131" fmla="*/ 468532 w 1169612"/>
              <a:gd name="connsiteY131" fmla="*/ 1988684 h 5100012"/>
              <a:gd name="connsiteX132" fmla="*/ 547575 w 1169612"/>
              <a:gd name="connsiteY132" fmla="*/ 2052835 h 5100012"/>
              <a:gd name="connsiteX133" fmla="*/ 603708 w 1169612"/>
              <a:gd name="connsiteY133" fmla="*/ 2097512 h 5100012"/>
              <a:gd name="connsiteX134" fmla="*/ 398654 w 1169612"/>
              <a:gd name="connsiteY134" fmla="*/ 2269346 h 5100012"/>
              <a:gd name="connsiteX135" fmla="*/ 841983 w 1169612"/>
              <a:gd name="connsiteY135" fmla="*/ 2269346 h 5100012"/>
              <a:gd name="connsiteX136" fmla="*/ 663276 w 1169612"/>
              <a:gd name="connsiteY136" fmla="*/ 2098658 h 5100012"/>
              <a:gd name="connsiteX137" fmla="*/ 649530 w 1169612"/>
              <a:gd name="connsiteY137" fmla="*/ 2087202 h 5100012"/>
              <a:gd name="connsiteX138" fmla="*/ 634638 w 1169612"/>
              <a:gd name="connsiteY138" fmla="*/ 2075746 h 5100012"/>
              <a:gd name="connsiteX139" fmla="*/ 575069 w 1169612"/>
              <a:gd name="connsiteY139" fmla="*/ 2027633 h 5100012"/>
              <a:gd name="connsiteX140" fmla="*/ 499462 w 1169612"/>
              <a:gd name="connsiteY140" fmla="*/ 1966919 h 5100012"/>
              <a:gd name="connsiteX141" fmla="*/ 485715 w 1169612"/>
              <a:gd name="connsiteY141" fmla="*/ 1955463 h 5100012"/>
              <a:gd name="connsiteX142" fmla="*/ 471969 w 1169612"/>
              <a:gd name="connsiteY142" fmla="*/ 1944007 h 5100012"/>
              <a:gd name="connsiteX143" fmla="*/ 114555 w 1169612"/>
              <a:gd name="connsiteY143" fmla="*/ 1333427 h 5100012"/>
              <a:gd name="connsiteX144" fmla="*/ 471969 w 1169612"/>
              <a:gd name="connsiteY144" fmla="*/ 702226 h 5100012"/>
              <a:gd name="connsiteX145" fmla="*/ 483424 w 1169612"/>
              <a:gd name="connsiteY145" fmla="*/ 688479 h 5100012"/>
              <a:gd name="connsiteX146" fmla="*/ 494880 w 1169612"/>
              <a:gd name="connsiteY146" fmla="*/ 674732 h 5100012"/>
              <a:gd name="connsiteX147" fmla="*/ 517791 w 1169612"/>
              <a:gd name="connsiteY147" fmla="*/ 649530 h 5100012"/>
              <a:gd name="connsiteX148" fmla="*/ 607144 w 1169612"/>
              <a:gd name="connsiteY148" fmla="*/ 547576 h 5100012"/>
              <a:gd name="connsiteX149" fmla="*/ 618600 w 1169612"/>
              <a:gd name="connsiteY149" fmla="*/ 533829 h 5100012"/>
              <a:gd name="connsiteX150" fmla="*/ 630055 w 1169612"/>
              <a:gd name="connsiteY150" fmla="*/ 520082 h 5100012"/>
              <a:gd name="connsiteX151" fmla="*/ 829382 w 1169612"/>
              <a:gd name="connsiteY151" fmla="*/ 261187 h 5100012"/>
              <a:gd name="connsiteX152" fmla="*/ 445671 w 1169612"/>
              <a:gd name="connsiteY152" fmla="*/ 630301 h 5100012"/>
              <a:gd name="connsiteX153" fmla="*/ 565571 w 1169612"/>
              <a:gd name="connsiteY153" fmla="*/ 510401 h 5100012"/>
              <a:gd name="connsiteX154" fmla="*/ 578506 w 1169612"/>
              <a:gd name="connsiteY154" fmla="*/ 522373 h 5100012"/>
              <a:gd name="connsiteX155" fmla="*/ 485715 w 1169612"/>
              <a:gd name="connsiteY155" fmla="*/ 628910 h 5100012"/>
              <a:gd name="connsiteX156" fmla="*/ 467386 w 1169612"/>
              <a:gd name="connsiteY156" fmla="*/ 650675 h 51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169612" h="5100012">
                <a:moveTo>
                  <a:pt x="324707" y="4587477"/>
                </a:moveTo>
                <a:lnTo>
                  <a:pt x="420418" y="4502032"/>
                </a:lnTo>
                <a:cubicBezTo>
                  <a:pt x="451349" y="4528379"/>
                  <a:pt x="483424" y="4554727"/>
                  <a:pt x="516645" y="4581075"/>
                </a:cubicBezTo>
                <a:cubicBezTo>
                  <a:pt x="528101" y="4591385"/>
                  <a:pt x="540702" y="4600550"/>
                  <a:pt x="552157" y="4610860"/>
                </a:cubicBezTo>
                <a:lnTo>
                  <a:pt x="444014" y="4706784"/>
                </a:lnTo>
                <a:close/>
                <a:moveTo>
                  <a:pt x="187871" y="3893742"/>
                </a:moveTo>
                <a:cubicBezTo>
                  <a:pt x="194744" y="3925818"/>
                  <a:pt x="207346" y="3957894"/>
                  <a:pt x="224529" y="3989969"/>
                </a:cubicBezTo>
                <a:cubicBezTo>
                  <a:pt x="238275" y="4016317"/>
                  <a:pt x="256604" y="4043810"/>
                  <a:pt x="276079" y="4070158"/>
                </a:cubicBezTo>
                <a:cubicBezTo>
                  <a:pt x="280661" y="4077031"/>
                  <a:pt x="286389" y="4083904"/>
                  <a:pt x="292116" y="4090778"/>
                </a:cubicBezTo>
                <a:lnTo>
                  <a:pt x="853439" y="4090778"/>
                </a:lnTo>
                <a:cubicBezTo>
                  <a:pt x="858021" y="4083904"/>
                  <a:pt x="863749" y="4077031"/>
                  <a:pt x="868331" y="4070158"/>
                </a:cubicBezTo>
                <a:cubicBezTo>
                  <a:pt x="887806" y="4043810"/>
                  <a:pt x="903843" y="4017462"/>
                  <a:pt x="916444" y="3989969"/>
                </a:cubicBezTo>
                <a:cubicBezTo>
                  <a:pt x="931337" y="3957894"/>
                  <a:pt x="942792" y="3925818"/>
                  <a:pt x="949666" y="3893742"/>
                </a:cubicBezTo>
                <a:close/>
                <a:moveTo>
                  <a:pt x="264623" y="3611936"/>
                </a:moveTo>
                <a:cubicBezTo>
                  <a:pt x="248586" y="3633702"/>
                  <a:pt x="233694" y="3656613"/>
                  <a:pt x="221092" y="3679523"/>
                </a:cubicBezTo>
                <a:cubicBezTo>
                  <a:pt x="200472" y="3716182"/>
                  <a:pt x="187871" y="3755130"/>
                  <a:pt x="182143" y="3794079"/>
                </a:cubicBezTo>
                <a:cubicBezTo>
                  <a:pt x="182143" y="3798662"/>
                  <a:pt x="180998" y="3803243"/>
                  <a:pt x="180998" y="3807826"/>
                </a:cubicBezTo>
                <a:lnTo>
                  <a:pt x="950811" y="3807826"/>
                </a:lnTo>
                <a:cubicBezTo>
                  <a:pt x="949666" y="3803243"/>
                  <a:pt x="949666" y="3798662"/>
                  <a:pt x="948519" y="3794079"/>
                </a:cubicBezTo>
                <a:cubicBezTo>
                  <a:pt x="940501" y="3756276"/>
                  <a:pt x="925609" y="3717327"/>
                  <a:pt x="904989" y="3679523"/>
                </a:cubicBezTo>
                <a:cubicBezTo>
                  <a:pt x="892387" y="3656613"/>
                  <a:pt x="877495" y="3634847"/>
                  <a:pt x="861458" y="3611936"/>
                </a:cubicBezTo>
                <a:close/>
                <a:moveTo>
                  <a:pt x="295554" y="1395287"/>
                </a:moveTo>
                <a:cubicBezTo>
                  <a:pt x="300135" y="1430799"/>
                  <a:pt x="308154" y="1465166"/>
                  <a:pt x="320755" y="1498387"/>
                </a:cubicBezTo>
                <a:cubicBezTo>
                  <a:pt x="331066" y="1525880"/>
                  <a:pt x="344812" y="1553373"/>
                  <a:pt x="359704" y="1578575"/>
                </a:cubicBezTo>
                <a:cubicBezTo>
                  <a:pt x="360850" y="1579721"/>
                  <a:pt x="360850" y="1579721"/>
                  <a:pt x="361995" y="1580867"/>
                </a:cubicBezTo>
                <a:lnTo>
                  <a:pt x="898115" y="1580867"/>
                </a:lnTo>
                <a:cubicBezTo>
                  <a:pt x="898115" y="1579721"/>
                  <a:pt x="899261" y="1579721"/>
                  <a:pt x="899261" y="1578575"/>
                </a:cubicBezTo>
                <a:cubicBezTo>
                  <a:pt x="914153" y="1553374"/>
                  <a:pt x="927899" y="1525880"/>
                  <a:pt x="938210" y="1498387"/>
                </a:cubicBezTo>
                <a:cubicBezTo>
                  <a:pt x="950811" y="1466311"/>
                  <a:pt x="959975" y="1430799"/>
                  <a:pt x="964558" y="1395287"/>
                </a:cubicBezTo>
                <a:close/>
                <a:moveTo>
                  <a:pt x="360850" y="1127227"/>
                </a:moveTo>
                <a:cubicBezTo>
                  <a:pt x="351686" y="1144410"/>
                  <a:pt x="342521" y="1160448"/>
                  <a:pt x="334502" y="1176486"/>
                </a:cubicBezTo>
                <a:cubicBezTo>
                  <a:pt x="315028" y="1215434"/>
                  <a:pt x="301281" y="1254383"/>
                  <a:pt x="295554" y="1291041"/>
                </a:cubicBezTo>
                <a:cubicBezTo>
                  <a:pt x="294408" y="1299060"/>
                  <a:pt x="293262" y="1307079"/>
                  <a:pt x="292116" y="1313952"/>
                </a:cubicBezTo>
                <a:lnTo>
                  <a:pt x="967994" y="1313952"/>
                </a:lnTo>
                <a:cubicBezTo>
                  <a:pt x="967994" y="1305934"/>
                  <a:pt x="966849" y="1299060"/>
                  <a:pt x="965703" y="1291041"/>
                </a:cubicBezTo>
                <a:cubicBezTo>
                  <a:pt x="959975" y="1253238"/>
                  <a:pt x="947374" y="1214289"/>
                  <a:pt x="930191" y="1176486"/>
                </a:cubicBezTo>
                <a:cubicBezTo>
                  <a:pt x="923318" y="1159302"/>
                  <a:pt x="914153" y="1143264"/>
                  <a:pt x="904989" y="1127227"/>
                </a:cubicBezTo>
                <a:close/>
                <a:moveTo>
                  <a:pt x="842523" y="233449"/>
                </a:moveTo>
                <a:lnTo>
                  <a:pt x="1075972" y="0"/>
                </a:lnTo>
                <a:lnTo>
                  <a:pt x="1087132" y="0"/>
                </a:lnTo>
                <a:cubicBezTo>
                  <a:pt x="1080259" y="107683"/>
                  <a:pt x="1049328" y="222238"/>
                  <a:pt x="981741" y="347104"/>
                </a:cubicBezTo>
                <a:cubicBezTo>
                  <a:pt x="922172" y="453640"/>
                  <a:pt x="833964" y="548722"/>
                  <a:pt x="751484" y="643802"/>
                </a:cubicBezTo>
                <a:cubicBezTo>
                  <a:pt x="748047" y="648384"/>
                  <a:pt x="743466" y="652967"/>
                  <a:pt x="740028" y="657549"/>
                </a:cubicBezTo>
                <a:cubicBezTo>
                  <a:pt x="736592" y="662131"/>
                  <a:pt x="732010" y="666714"/>
                  <a:pt x="728573" y="671296"/>
                </a:cubicBezTo>
                <a:cubicBezTo>
                  <a:pt x="704516" y="698789"/>
                  <a:pt x="680460" y="726283"/>
                  <a:pt x="656403" y="753775"/>
                </a:cubicBezTo>
                <a:cubicBezTo>
                  <a:pt x="642656" y="768668"/>
                  <a:pt x="628910" y="783560"/>
                  <a:pt x="616308" y="798452"/>
                </a:cubicBezTo>
                <a:cubicBezTo>
                  <a:pt x="612872" y="803035"/>
                  <a:pt x="608290" y="807616"/>
                  <a:pt x="604853" y="812199"/>
                </a:cubicBezTo>
                <a:cubicBezTo>
                  <a:pt x="601416" y="816781"/>
                  <a:pt x="596834" y="821363"/>
                  <a:pt x="593398" y="825946"/>
                </a:cubicBezTo>
                <a:cubicBezTo>
                  <a:pt x="525810" y="902698"/>
                  <a:pt x="463950" y="978304"/>
                  <a:pt x="412400" y="1050475"/>
                </a:cubicBezTo>
                <a:lnTo>
                  <a:pt x="852293" y="1050475"/>
                </a:lnTo>
                <a:cubicBezTo>
                  <a:pt x="795015" y="974868"/>
                  <a:pt x="722846" y="900407"/>
                  <a:pt x="644947" y="823655"/>
                </a:cubicBezTo>
                <a:cubicBezTo>
                  <a:pt x="659840" y="807616"/>
                  <a:pt x="673586" y="790434"/>
                  <a:pt x="688479" y="774396"/>
                </a:cubicBezTo>
                <a:cubicBezTo>
                  <a:pt x="711390" y="748048"/>
                  <a:pt x="734301" y="721700"/>
                  <a:pt x="757212" y="695352"/>
                </a:cubicBezTo>
                <a:cubicBezTo>
                  <a:pt x="966849" y="898115"/>
                  <a:pt x="1148992" y="1097442"/>
                  <a:pt x="1148992" y="1338008"/>
                </a:cubicBezTo>
                <a:cubicBezTo>
                  <a:pt x="1148992" y="1602632"/>
                  <a:pt x="985178" y="1790503"/>
                  <a:pt x="797306" y="1949735"/>
                </a:cubicBezTo>
                <a:cubicBezTo>
                  <a:pt x="770959" y="1927970"/>
                  <a:pt x="745756" y="1907350"/>
                  <a:pt x="719408" y="1886730"/>
                </a:cubicBezTo>
                <a:cubicBezTo>
                  <a:pt x="701080" y="1871838"/>
                  <a:pt x="681606" y="1856946"/>
                  <a:pt x="663276" y="1842053"/>
                </a:cubicBezTo>
                <a:cubicBezTo>
                  <a:pt x="729719" y="1785921"/>
                  <a:pt x="792724" y="1726352"/>
                  <a:pt x="843128" y="1663347"/>
                </a:cubicBezTo>
                <a:lnTo>
                  <a:pt x="420419" y="1663347"/>
                </a:lnTo>
                <a:cubicBezTo>
                  <a:pt x="473114" y="1726352"/>
                  <a:pt x="538411" y="1784775"/>
                  <a:pt x="607144" y="1842053"/>
                </a:cubicBezTo>
                <a:cubicBezTo>
                  <a:pt x="611727" y="1845490"/>
                  <a:pt x="616308" y="1850072"/>
                  <a:pt x="620891" y="1853508"/>
                </a:cubicBezTo>
                <a:cubicBezTo>
                  <a:pt x="625474" y="1856946"/>
                  <a:pt x="630055" y="1861527"/>
                  <a:pt x="634638" y="1864964"/>
                </a:cubicBezTo>
                <a:cubicBezTo>
                  <a:pt x="654112" y="1879856"/>
                  <a:pt x="673586" y="1895894"/>
                  <a:pt x="693061" y="1911932"/>
                </a:cubicBezTo>
                <a:cubicBezTo>
                  <a:pt x="718263" y="1932552"/>
                  <a:pt x="743466" y="1952026"/>
                  <a:pt x="768667" y="1972646"/>
                </a:cubicBezTo>
                <a:cubicBezTo>
                  <a:pt x="773250" y="1976083"/>
                  <a:pt x="777832" y="1980665"/>
                  <a:pt x="782414" y="1984102"/>
                </a:cubicBezTo>
                <a:cubicBezTo>
                  <a:pt x="786996" y="1987539"/>
                  <a:pt x="791579" y="1992120"/>
                  <a:pt x="796161" y="1995558"/>
                </a:cubicBezTo>
                <a:cubicBezTo>
                  <a:pt x="931337" y="2108967"/>
                  <a:pt x="1055056" y="2232687"/>
                  <a:pt x="1106606" y="2395356"/>
                </a:cubicBezTo>
                <a:lnTo>
                  <a:pt x="916444" y="2395356"/>
                </a:lnTo>
                <a:cubicBezTo>
                  <a:pt x="910716" y="2381610"/>
                  <a:pt x="903843" y="2367863"/>
                  <a:pt x="895824" y="2354116"/>
                </a:cubicBezTo>
                <a:lnTo>
                  <a:pt x="327629" y="2354116"/>
                </a:lnTo>
                <a:cubicBezTo>
                  <a:pt x="317319" y="2370154"/>
                  <a:pt x="307008" y="2385046"/>
                  <a:pt x="298990" y="2401084"/>
                </a:cubicBezTo>
                <a:cubicBezTo>
                  <a:pt x="280661" y="2437742"/>
                  <a:pt x="269206" y="2475545"/>
                  <a:pt x="269206" y="2515639"/>
                </a:cubicBezTo>
                <a:cubicBezTo>
                  <a:pt x="269206" y="2523658"/>
                  <a:pt x="270351" y="2532823"/>
                  <a:pt x="270351" y="2540842"/>
                </a:cubicBezTo>
                <a:lnTo>
                  <a:pt x="655258" y="2540842"/>
                </a:lnTo>
                <a:lnTo>
                  <a:pt x="655258" y="2621031"/>
                </a:lnTo>
                <a:lnTo>
                  <a:pt x="280661" y="2621031"/>
                </a:lnTo>
                <a:cubicBezTo>
                  <a:pt x="287534" y="2650815"/>
                  <a:pt x="297844" y="2680599"/>
                  <a:pt x="309300" y="2710384"/>
                </a:cubicBezTo>
                <a:cubicBezTo>
                  <a:pt x="319610" y="2737877"/>
                  <a:pt x="333356" y="2764225"/>
                  <a:pt x="348249" y="2790573"/>
                </a:cubicBezTo>
                <a:cubicBezTo>
                  <a:pt x="351686" y="2795155"/>
                  <a:pt x="355122" y="2800883"/>
                  <a:pt x="358559" y="2806611"/>
                </a:cubicBezTo>
                <a:lnTo>
                  <a:pt x="870622" y="2806611"/>
                </a:lnTo>
                <a:cubicBezTo>
                  <a:pt x="874058" y="2802028"/>
                  <a:pt x="877495" y="2796300"/>
                  <a:pt x="880932" y="2790573"/>
                </a:cubicBezTo>
                <a:cubicBezTo>
                  <a:pt x="886659" y="2780263"/>
                  <a:pt x="892387" y="2771098"/>
                  <a:pt x="898115" y="2760788"/>
                </a:cubicBezTo>
                <a:lnTo>
                  <a:pt x="1092859" y="2760788"/>
                </a:lnTo>
                <a:cubicBezTo>
                  <a:pt x="1027563" y="2923457"/>
                  <a:pt x="890096" y="3060924"/>
                  <a:pt x="743466" y="3184644"/>
                </a:cubicBezTo>
                <a:cubicBezTo>
                  <a:pt x="738883" y="3188080"/>
                  <a:pt x="734301" y="3192663"/>
                  <a:pt x="729719" y="3196099"/>
                </a:cubicBezTo>
                <a:cubicBezTo>
                  <a:pt x="725136" y="3199536"/>
                  <a:pt x="720554" y="3204118"/>
                  <a:pt x="715972" y="3207555"/>
                </a:cubicBezTo>
                <a:cubicBezTo>
                  <a:pt x="678169" y="3238485"/>
                  <a:pt x="640366" y="3268269"/>
                  <a:pt x="603708" y="3298054"/>
                </a:cubicBezTo>
                <a:cubicBezTo>
                  <a:pt x="595689" y="3303782"/>
                  <a:pt x="588815" y="3309510"/>
                  <a:pt x="581942" y="3315237"/>
                </a:cubicBezTo>
                <a:cubicBezTo>
                  <a:pt x="576214" y="3318674"/>
                  <a:pt x="571632" y="3323256"/>
                  <a:pt x="567050" y="3326692"/>
                </a:cubicBezTo>
                <a:cubicBezTo>
                  <a:pt x="562467" y="3331275"/>
                  <a:pt x="557886" y="3334711"/>
                  <a:pt x="552158" y="3337003"/>
                </a:cubicBezTo>
                <a:cubicBezTo>
                  <a:pt x="474260" y="3401154"/>
                  <a:pt x="399799" y="3463014"/>
                  <a:pt x="337939" y="3526019"/>
                </a:cubicBezTo>
                <a:lnTo>
                  <a:pt x="793870" y="3526019"/>
                </a:lnTo>
                <a:cubicBezTo>
                  <a:pt x="740028" y="3464159"/>
                  <a:pt x="675878" y="3402299"/>
                  <a:pt x="609435" y="3339294"/>
                </a:cubicBezTo>
                <a:cubicBezTo>
                  <a:pt x="616308" y="3334711"/>
                  <a:pt x="623182" y="3328983"/>
                  <a:pt x="630055" y="3323256"/>
                </a:cubicBezTo>
                <a:cubicBezTo>
                  <a:pt x="666713" y="3293471"/>
                  <a:pt x="704516" y="3262542"/>
                  <a:pt x="742320" y="3231611"/>
                </a:cubicBezTo>
                <a:cubicBezTo>
                  <a:pt x="946228" y="3426356"/>
                  <a:pt x="1132954" y="3611936"/>
                  <a:pt x="1132954" y="3841047"/>
                </a:cubicBezTo>
                <a:cubicBezTo>
                  <a:pt x="1132954" y="4072449"/>
                  <a:pt x="948519" y="4267193"/>
                  <a:pt x="738883" y="4450482"/>
                </a:cubicBezTo>
                <a:cubicBezTo>
                  <a:pt x="722846" y="4436735"/>
                  <a:pt x="706807" y="4424134"/>
                  <a:pt x="690770" y="4410387"/>
                </a:cubicBezTo>
                <a:cubicBezTo>
                  <a:pt x="663276" y="4387477"/>
                  <a:pt x="634638" y="4364566"/>
                  <a:pt x="607144" y="4341654"/>
                </a:cubicBezTo>
                <a:cubicBezTo>
                  <a:pt x="670150" y="4286667"/>
                  <a:pt x="729719" y="4230535"/>
                  <a:pt x="782414" y="4174403"/>
                </a:cubicBezTo>
                <a:lnTo>
                  <a:pt x="367723" y="4174403"/>
                </a:lnTo>
                <a:cubicBezTo>
                  <a:pt x="422710" y="4230535"/>
                  <a:pt x="485715" y="4286667"/>
                  <a:pt x="551012" y="4341654"/>
                </a:cubicBezTo>
                <a:cubicBezTo>
                  <a:pt x="555594" y="4345091"/>
                  <a:pt x="560176" y="4349673"/>
                  <a:pt x="564759" y="4353110"/>
                </a:cubicBezTo>
                <a:cubicBezTo>
                  <a:pt x="569341" y="4356547"/>
                  <a:pt x="573923" y="4361129"/>
                  <a:pt x="578506" y="4364566"/>
                </a:cubicBezTo>
                <a:cubicBezTo>
                  <a:pt x="605999" y="4388622"/>
                  <a:pt x="634638" y="4412679"/>
                  <a:pt x="663276" y="4435590"/>
                </a:cubicBezTo>
                <a:cubicBezTo>
                  <a:pt x="679314" y="4448191"/>
                  <a:pt x="694206" y="4461938"/>
                  <a:pt x="710244" y="4474539"/>
                </a:cubicBezTo>
                <a:cubicBezTo>
                  <a:pt x="714826" y="4477975"/>
                  <a:pt x="719408" y="4482558"/>
                  <a:pt x="723991" y="4485994"/>
                </a:cubicBezTo>
                <a:cubicBezTo>
                  <a:pt x="728573" y="4489431"/>
                  <a:pt x="733155" y="4494013"/>
                  <a:pt x="737738" y="4497450"/>
                </a:cubicBezTo>
                <a:cubicBezTo>
                  <a:pt x="961121" y="4684175"/>
                  <a:pt x="1169612" y="4877774"/>
                  <a:pt x="1169612" y="5100012"/>
                </a:cubicBezTo>
                <a:lnTo>
                  <a:pt x="989759" y="5100012"/>
                </a:lnTo>
                <a:cubicBezTo>
                  <a:pt x="989759" y="4941925"/>
                  <a:pt x="804179" y="4773529"/>
                  <a:pt x="605999" y="4608568"/>
                </a:cubicBezTo>
                <a:cubicBezTo>
                  <a:pt x="601416" y="4605132"/>
                  <a:pt x="596834" y="4600550"/>
                  <a:pt x="592252" y="4597113"/>
                </a:cubicBezTo>
                <a:cubicBezTo>
                  <a:pt x="587670" y="4593676"/>
                  <a:pt x="583087" y="4589094"/>
                  <a:pt x="578506" y="4585658"/>
                </a:cubicBezTo>
                <a:cubicBezTo>
                  <a:pt x="565904" y="4575347"/>
                  <a:pt x="553303" y="4565038"/>
                  <a:pt x="540702" y="4554727"/>
                </a:cubicBezTo>
                <a:cubicBezTo>
                  <a:pt x="509772" y="4529526"/>
                  <a:pt x="477696" y="4503178"/>
                  <a:pt x="446767" y="4476830"/>
                </a:cubicBezTo>
                <a:cubicBezTo>
                  <a:pt x="442184" y="4473393"/>
                  <a:pt x="437602" y="4468811"/>
                  <a:pt x="433020" y="4465374"/>
                </a:cubicBezTo>
                <a:cubicBezTo>
                  <a:pt x="428438" y="4461938"/>
                  <a:pt x="423855" y="4457355"/>
                  <a:pt x="419274" y="4453919"/>
                </a:cubicBezTo>
                <a:cubicBezTo>
                  <a:pt x="197035" y="4264902"/>
                  <a:pt x="0" y="4066721"/>
                  <a:pt x="0" y="3830736"/>
                </a:cubicBezTo>
                <a:cubicBezTo>
                  <a:pt x="0" y="3585588"/>
                  <a:pt x="210782" y="3397717"/>
                  <a:pt x="433020" y="3216719"/>
                </a:cubicBezTo>
                <a:cubicBezTo>
                  <a:pt x="437602" y="3213283"/>
                  <a:pt x="442184" y="3208701"/>
                  <a:pt x="446767" y="3205264"/>
                </a:cubicBezTo>
                <a:cubicBezTo>
                  <a:pt x="451349" y="3201827"/>
                  <a:pt x="455931" y="3197245"/>
                  <a:pt x="460513" y="3193808"/>
                </a:cubicBezTo>
                <a:cubicBezTo>
                  <a:pt x="468532" y="3186935"/>
                  <a:pt x="476551" y="3181207"/>
                  <a:pt x="484570" y="3174334"/>
                </a:cubicBezTo>
                <a:cubicBezTo>
                  <a:pt x="521227" y="3145695"/>
                  <a:pt x="559031" y="3115910"/>
                  <a:pt x="594543" y="3086126"/>
                </a:cubicBezTo>
                <a:cubicBezTo>
                  <a:pt x="599126" y="3082690"/>
                  <a:pt x="603707" y="3078107"/>
                  <a:pt x="608290" y="3074670"/>
                </a:cubicBezTo>
                <a:cubicBezTo>
                  <a:pt x="612872" y="3071234"/>
                  <a:pt x="617454" y="3066651"/>
                  <a:pt x="622036" y="3063215"/>
                </a:cubicBezTo>
                <a:cubicBezTo>
                  <a:pt x="690770" y="3004791"/>
                  <a:pt x="756067" y="2945223"/>
                  <a:pt x="809907" y="2883363"/>
                </a:cubicBezTo>
                <a:lnTo>
                  <a:pt x="413546" y="2883363"/>
                </a:lnTo>
                <a:cubicBezTo>
                  <a:pt x="458222" y="2944077"/>
                  <a:pt x="512063" y="3003646"/>
                  <a:pt x="568195" y="3060924"/>
                </a:cubicBezTo>
                <a:cubicBezTo>
                  <a:pt x="531538" y="3090708"/>
                  <a:pt x="494880" y="3119347"/>
                  <a:pt x="458222" y="3149131"/>
                </a:cubicBezTo>
                <a:cubicBezTo>
                  <a:pt x="450203" y="3156005"/>
                  <a:pt x="442184" y="3161733"/>
                  <a:pt x="434166" y="3168606"/>
                </a:cubicBezTo>
                <a:cubicBezTo>
                  <a:pt x="252022" y="2983026"/>
                  <a:pt x="89354" y="2772244"/>
                  <a:pt x="89354" y="2511058"/>
                </a:cubicBezTo>
                <a:cubicBezTo>
                  <a:pt x="89354" y="2295692"/>
                  <a:pt x="268060" y="2144479"/>
                  <a:pt x="468532" y="1988684"/>
                </a:cubicBezTo>
                <a:cubicBezTo>
                  <a:pt x="494880" y="2010450"/>
                  <a:pt x="521228" y="2032215"/>
                  <a:pt x="547575" y="2052835"/>
                </a:cubicBezTo>
                <a:cubicBezTo>
                  <a:pt x="567050" y="2067727"/>
                  <a:pt x="585379" y="2082619"/>
                  <a:pt x="603708" y="2097512"/>
                </a:cubicBezTo>
                <a:cubicBezTo>
                  <a:pt x="526955" y="2157081"/>
                  <a:pt x="455931" y="2213213"/>
                  <a:pt x="398654" y="2269346"/>
                </a:cubicBezTo>
                <a:lnTo>
                  <a:pt x="841983" y="2269346"/>
                </a:lnTo>
                <a:cubicBezTo>
                  <a:pt x="792724" y="2210922"/>
                  <a:pt x="730864" y="2154790"/>
                  <a:pt x="663276" y="2098658"/>
                </a:cubicBezTo>
                <a:cubicBezTo>
                  <a:pt x="658694" y="2095220"/>
                  <a:pt x="654112" y="2090639"/>
                  <a:pt x="649530" y="2087202"/>
                </a:cubicBezTo>
                <a:cubicBezTo>
                  <a:pt x="643802" y="2083765"/>
                  <a:pt x="639220" y="2079183"/>
                  <a:pt x="634638" y="2075746"/>
                </a:cubicBezTo>
                <a:cubicBezTo>
                  <a:pt x="615163" y="2059708"/>
                  <a:pt x="595689" y="2043671"/>
                  <a:pt x="575069" y="2027633"/>
                </a:cubicBezTo>
                <a:cubicBezTo>
                  <a:pt x="549867" y="2008159"/>
                  <a:pt x="524664" y="1987539"/>
                  <a:pt x="499462" y="1966919"/>
                </a:cubicBezTo>
                <a:cubicBezTo>
                  <a:pt x="494880" y="1963482"/>
                  <a:pt x="490298" y="1958900"/>
                  <a:pt x="485715" y="1955463"/>
                </a:cubicBezTo>
                <a:cubicBezTo>
                  <a:pt x="481133" y="1952026"/>
                  <a:pt x="476551" y="1947444"/>
                  <a:pt x="471969" y="1944007"/>
                </a:cubicBezTo>
                <a:cubicBezTo>
                  <a:pt x="288680" y="1790503"/>
                  <a:pt x="114555" y="1608360"/>
                  <a:pt x="114555" y="1333427"/>
                </a:cubicBezTo>
                <a:cubicBezTo>
                  <a:pt x="114555" y="1126082"/>
                  <a:pt x="282952" y="919881"/>
                  <a:pt x="471969" y="702226"/>
                </a:cubicBezTo>
                <a:cubicBezTo>
                  <a:pt x="475406" y="697643"/>
                  <a:pt x="478842" y="693062"/>
                  <a:pt x="483424" y="688479"/>
                </a:cubicBezTo>
                <a:cubicBezTo>
                  <a:pt x="486861" y="683897"/>
                  <a:pt x="490298" y="679315"/>
                  <a:pt x="494880" y="674732"/>
                </a:cubicBezTo>
                <a:cubicBezTo>
                  <a:pt x="502899" y="666714"/>
                  <a:pt x="509772" y="658695"/>
                  <a:pt x="517791" y="649530"/>
                </a:cubicBezTo>
                <a:cubicBezTo>
                  <a:pt x="547575" y="616309"/>
                  <a:pt x="577360" y="581942"/>
                  <a:pt x="607144" y="547576"/>
                </a:cubicBezTo>
                <a:cubicBezTo>
                  <a:pt x="610581" y="542994"/>
                  <a:pt x="615163" y="538411"/>
                  <a:pt x="618600" y="533829"/>
                </a:cubicBezTo>
                <a:cubicBezTo>
                  <a:pt x="622036" y="529247"/>
                  <a:pt x="626619" y="524664"/>
                  <a:pt x="630055" y="520082"/>
                </a:cubicBezTo>
                <a:cubicBezTo>
                  <a:pt x="702226" y="435311"/>
                  <a:pt x="772104" y="349395"/>
                  <a:pt x="829382" y="261187"/>
                </a:cubicBezTo>
                <a:close/>
                <a:moveTo>
                  <a:pt x="445671" y="630301"/>
                </a:moveTo>
                <a:lnTo>
                  <a:pt x="565571" y="510401"/>
                </a:lnTo>
                <a:lnTo>
                  <a:pt x="578506" y="522373"/>
                </a:lnTo>
                <a:cubicBezTo>
                  <a:pt x="547575" y="557885"/>
                  <a:pt x="516646" y="593398"/>
                  <a:pt x="485715" y="628910"/>
                </a:cubicBezTo>
                <a:cubicBezTo>
                  <a:pt x="479988" y="635783"/>
                  <a:pt x="473114" y="643802"/>
                  <a:pt x="467386" y="650675"/>
                </a:cubicBezTo>
                <a:close/>
              </a:path>
            </a:pathLst>
          </a:custGeom>
          <a:solidFill>
            <a:srgbClr val="39A5AE">
              <a:alpha val="19000"/>
            </a:srgbClr>
          </a:solidFill>
          <a:ln w="1538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154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011700" y="477624"/>
            <a:ext cx="10168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190135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338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5023768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upo 59">
            <a:extLst>
              <a:ext uri="{FF2B5EF4-FFF2-40B4-BE49-F238E27FC236}">
                <a16:creationId xmlns:a16="http://schemas.microsoft.com/office/drawing/2014/main" id="{01C552E5-3320-40E5-A315-45917EB3D3F7}"/>
              </a:ext>
            </a:extLst>
          </p:cNvPr>
          <p:cNvGrpSpPr/>
          <p:nvPr userDrawn="1"/>
        </p:nvGrpSpPr>
        <p:grpSpPr>
          <a:xfrm>
            <a:off x="11612712" y="140680"/>
            <a:ext cx="441874" cy="6717320"/>
            <a:chOff x="11612712" y="140680"/>
            <a:chExt cx="441874" cy="6717320"/>
          </a:xfrm>
          <a:solidFill>
            <a:srgbClr val="2395A6">
              <a:alpha val="17000"/>
            </a:srgbClr>
          </a:solidFill>
        </p:grpSpPr>
        <p:grpSp>
          <p:nvGrpSpPr>
            <p:cNvPr id="62" name="Group 36">
              <a:extLst>
                <a:ext uri="{FF2B5EF4-FFF2-40B4-BE49-F238E27FC236}">
                  <a16:creationId xmlns:a16="http://schemas.microsoft.com/office/drawing/2014/main" id="{62A206C4-C085-432D-BD55-F1A98876490D}"/>
                </a:ext>
              </a:extLst>
            </p:cNvPr>
            <p:cNvGrpSpPr/>
            <p:nvPr userDrawn="1"/>
          </p:nvGrpSpPr>
          <p:grpSpPr>
            <a:xfrm flipH="1">
              <a:off x="11625942" y="4637954"/>
              <a:ext cx="428644" cy="2220046"/>
              <a:chOff x="3228371" y="1912891"/>
              <a:chExt cx="981075" cy="4248150"/>
            </a:xfrm>
            <a:grpFill/>
          </p:grpSpPr>
          <p:sp>
            <p:nvSpPr>
              <p:cNvPr id="71" name="Freeform: Shape 37">
                <a:extLst>
                  <a:ext uri="{FF2B5EF4-FFF2-40B4-BE49-F238E27FC236}">
                    <a16:creationId xmlns:a16="http://schemas.microsoft.com/office/drawing/2014/main" id="{1AD3B3B7-9146-40BD-8CA6-45E8E082F13F}"/>
                  </a:ext>
                </a:extLst>
              </p:cNvPr>
              <p:cNvSpPr/>
              <p:nvPr/>
            </p:nvSpPr>
            <p:spPr>
              <a:xfrm>
                <a:off x="3228371" y="5656216"/>
                <a:ext cx="466725" cy="504825"/>
              </a:xfrm>
              <a:custGeom>
                <a:avLst/>
                <a:gdLst>
                  <a:gd name="connsiteX0" fmla="*/ 356711 w 466725"/>
                  <a:gd name="connsiteY0" fmla="*/ 7144 h 504825"/>
                  <a:gd name="connsiteX1" fmla="*/ 7144 w 466725"/>
                  <a:gd name="connsiteY1" fmla="*/ 506254 h 504825"/>
                  <a:gd name="connsiteX2" fmla="*/ 156686 w 466725"/>
                  <a:gd name="connsiteY2" fmla="*/ 506254 h 504825"/>
                  <a:gd name="connsiteX3" fmla="*/ 466249 w 466725"/>
                  <a:gd name="connsiteY3" fmla="*/ 97631 h 504825"/>
                  <a:gd name="connsiteX4" fmla="*/ 436721 w 466725"/>
                  <a:gd name="connsiteY4" fmla="*/ 72866 h 504825"/>
                  <a:gd name="connsiteX5" fmla="*/ 356711 w 466725"/>
                  <a:gd name="connsiteY5" fmla="*/ 7144 h 50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6725" h="504825">
                    <a:moveTo>
                      <a:pt x="356711" y="7144"/>
                    </a:moveTo>
                    <a:cubicBezTo>
                      <a:pt x="176689" y="160496"/>
                      <a:pt x="7144" y="320516"/>
                      <a:pt x="7144" y="506254"/>
                    </a:cubicBezTo>
                    <a:lnTo>
                      <a:pt x="156686" y="506254"/>
                    </a:lnTo>
                    <a:cubicBezTo>
                      <a:pt x="156686" y="372904"/>
                      <a:pt x="301466" y="238601"/>
                      <a:pt x="466249" y="97631"/>
                    </a:cubicBezTo>
                    <a:cubicBezTo>
                      <a:pt x="456724" y="89059"/>
                      <a:pt x="446246" y="81439"/>
                      <a:pt x="436721" y="72866"/>
                    </a:cubicBezTo>
                    <a:cubicBezTo>
                      <a:pt x="409099" y="50959"/>
                      <a:pt x="382429" y="29051"/>
                      <a:pt x="356711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38">
                <a:extLst>
                  <a:ext uri="{FF2B5EF4-FFF2-40B4-BE49-F238E27FC236}">
                    <a16:creationId xmlns:a16="http://schemas.microsoft.com/office/drawing/2014/main" id="{92D8B4E8-CA7E-45C9-9F52-51703FA2C2A7}"/>
                  </a:ext>
                </a:extLst>
              </p:cNvPr>
              <p:cNvSpPr/>
              <p:nvPr/>
            </p:nvSpPr>
            <p:spPr>
              <a:xfrm>
                <a:off x="3314064" y="1912891"/>
                <a:ext cx="409575" cy="552450"/>
              </a:xfrm>
              <a:custGeom>
                <a:avLst/>
                <a:gdLst>
                  <a:gd name="connsiteX0" fmla="*/ 310071 w 409575"/>
                  <a:gd name="connsiteY0" fmla="*/ 548164 h 552450"/>
                  <a:gd name="connsiteX1" fmla="*/ 325311 w 409575"/>
                  <a:gd name="connsiteY1" fmla="*/ 530066 h 552450"/>
                  <a:gd name="connsiteX2" fmla="*/ 402464 w 409575"/>
                  <a:gd name="connsiteY2" fmla="*/ 441484 h 552450"/>
                  <a:gd name="connsiteX3" fmla="*/ 203391 w 409575"/>
                  <a:gd name="connsiteY3" fmla="*/ 221456 h 552450"/>
                  <a:gd name="connsiteX4" fmla="*/ 172911 w 409575"/>
                  <a:gd name="connsiteY4" fmla="*/ 7144 h 552450"/>
                  <a:gd name="connsiteX5" fmla="*/ 7176 w 409575"/>
                  <a:gd name="connsiteY5" fmla="*/ 7144 h 552450"/>
                  <a:gd name="connsiteX6" fmla="*/ 79566 w 409575"/>
                  <a:gd name="connsiteY6" fmla="*/ 294799 h 552450"/>
                  <a:gd name="connsiteX7" fmla="*/ 310071 w 409575"/>
                  <a:gd name="connsiteY7" fmla="*/ 548164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9575" h="552450">
                    <a:moveTo>
                      <a:pt x="310071" y="548164"/>
                    </a:moveTo>
                    <a:cubicBezTo>
                      <a:pt x="314834" y="542449"/>
                      <a:pt x="320549" y="535781"/>
                      <a:pt x="325311" y="530066"/>
                    </a:cubicBezTo>
                    <a:cubicBezTo>
                      <a:pt x="351029" y="500539"/>
                      <a:pt x="376746" y="471011"/>
                      <a:pt x="402464" y="441484"/>
                    </a:cubicBezTo>
                    <a:cubicBezTo>
                      <a:pt x="329121" y="370046"/>
                      <a:pt x="240539" y="306229"/>
                      <a:pt x="203391" y="221456"/>
                    </a:cubicBezTo>
                    <a:cubicBezTo>
                      <a:pt x="172911" y="151924"/>
                      <a:pt x="165291" y="79534"/>
                      <a:pt x="172911" y="7144"/>
                    </a:cubicBezTo>
                    <a:lnTo>
                      <a:pt x="7176" y="7144"/>
                    </a:lnTo>
                    <a:cubicBezTo>
                      <a:pt x="6224" y="98584"/>
                      <a:pt x="26226" y="195739"/>
                      <a:pt x="79566" y="294799"/>
                    </a:cubicBezTo>
                    <a:cubicBezTo>
                      <a:pt x="131954" y="391954"/>
                      <a:pt x="227204" y="468154"/>
                      <a:pt x="310071" y="54816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39">
                <a:extLst>
                  <a:ext uri="{FF2B5EF4-FFF2-40B4-BE49-F238E27FC236}">
                    <a16:creationId xmlns:a16="http://schemas.microsoft.com/office/drawing/2014/main" id="{59D9B007-6C7B-46DC-AAD8-7E6513BAA01A}"/>
                  </a:ext>
                </a:extLst>
              </p:cNvPr>
              <p:cNvSpPr/>
              <p:nvPr/>
            </p:nvSpPr>
            <p:spPr>
              <a:xfrm>
                <a:off x="3228371" y="1912891"/>
                <a:ext cx="981075" cy="4248150"/>
              </a:xfrm>
              <a:custGeom>
                <a:avLst/>
                <a:gdLst>
                  <a:gd name="connsiteX0" fmla="*/ 621506 w 981075"/>
                  <a:gd name="connsiteY0" fmla="*/ 3748564 h 4248150"/>
                  <a:gd name="connsiteX1" fmla="*/ 610076 w 981075"/>
                  <a:gd name="connsiteY1" fmla="*/ 3739039 h 4248150"/>
                  <a:gd name="connsiteX2" fmla="*/ 598646 w 981075"/>
                  <a:gd name="connsiteY2" fmla="*/ 3729514 h 4248150"/>
                  <a:gd name="connsiteX3" fmla="*/ 559594 w 981075"/>
                  <a:gd name="connsiteY3" fmla="*/ 3697129 h 4248150"/>
                  <a:gd name="connsiteX4" fmla="*/ 489109 w 981075"/>
                  <a:gd name="connsiteY4" fmla="*/ 3638074 h 4248150"/>
                  <a:gd name="connsiteX5" fmla="*/ 477679 w 981075"/>
                  <a:gd name="connsiteY5" fmla="*/ 3628549 h 4248150"/>
                  <a:gd name="connsiteX6" fmla="*/ 466249 w 981075"/>
                  <a:gd name="connsiteY6" fmla="*/ 3619024 h 4248150"/>
                  <a:gd name="connsiteX7" fmla="*/ 313849 w 981075"/>
                  <a:gd name="connsiteY7" fmla="*/ 3479959 h 4248150"/>
                  <a:gd name="connsiteX8" fmla="*/ 658654 w 981075"/>
                  <a:gd name="connsiteY8" fmla="*/ 3479959 h 4248150"/>
                  <a:gd name="connsiteX9" fmla="*/ 512921 w 981075"/>
                  <a:gd name="connsiteY9" fmla="*/ 3619024 h 4248150"/>
                  <a:gd name="connsiteX10" fmla="*/ 582454 w 981075"/>
                  <a:gd name="connsiteY10" fmla="*/ 3676174 h 4248150"/>
                  <a:gd name="connsiteX11" fmla="*/ 622459 w 981075"/>
                  <a:gd name="connsiteY11" fmla="*/ 3709511 h 4248150"/>
                  <a:gd name="connsiteX12" fmla="*/ 950119 w 981075"/>
                  <a:gd name="connsiteY12" fmla="*/ 3202781 h 4248150"/>
                  <a:gd name="connsiteX13" fmla="*/ 625316 w 981075"/>
                  <a:gd name="connsiteY13" fmla="*/ 2696051 h 4248150"/>
                  <a:gd name="connsiteX14" fmla="*/ 531971 w 981075"/>
                  <a:gd name="connsiteY14" fmla="*/ 2772251 h 4248150"/>
                  <a:gd name="connsiteX15" fmla="*/ 514826 w 981075"/>
                  <a:gd name="connsiteY15" fmla="*/ 2785586 h 4248150"/>
                  <a:gd name="connsiteX16" fmla="*/ 668179 w 981075"/>
                  <a:gd name="connsiteY16" fmla="*/ 2940844 h 4248150"/>
                  <a:gd name="connsiteX17" fmla="*/ 288131 w 981075"/>
                  <a:gd name="connsiteY17" fmla="*/ 2940844 h 4248150"/>
                  <a:gd name="connsiteX18" fmla="*/ 466249 w 981075"/>
                  <a:gd name="connsiteY18" fmla="*/ 2783681 h 4248150"/>
                  <a:gd name="connsiteX19" fmla="*/ 477679 w 981075"/>
                  <a:gd name="connsiteY19" fmla="*/ 2774156 h 4248150"/>
                  <a:gd name="connsiteX20" fmla="*/ 490061 w 981075"/>
                  <a:gd name="connsiteY20" fmla="*/ 2764631 h 4248150"/>
                  <a:gd name="connsiteX21" fmla="*/ 508159 w 981075"/>
                  <a:gd name="connsiteY21" fmla="*/ 2750344 h 4248150"/>
                  <a:gd name="connsiteX22" fmla="*/ 601504 w 981075"/>
                  <a:gd name="connsiteY22" fmla="*/ 2675096 h 4248150"/>
                  <a:gd name="connsiteX23" fmla="*/ 612934 w 981075"/>
                  <a:gd name="connsiteY23" fmla="*/ 2665571 h 4248150"/>
                  <a:gd name="connsiteX24" fmla="*/ 624364 w 981075"/>
                  <a:gd name="connsiteY24" fmla="*/ 2656046 h 4248150"/>
                  <a:gd name="connsiteX25" fmla="*/ 914876 w 981075"/>
                  <a:gd name="connsiteY25" fmla="*/ 2303621 h 4248150"/>
                  <a:gd name="connsiteX26" fmla="*/ 913924 w 981075"/>
                  <a:gd name="connsiteY26" fmla="*/ 2303621 h 4248150"/>
                  <a:gd name="connsiteX27" fmla="*/ 947261 w 981075"/>
                  <a:gd name="connsiteY27" fmla="*/ 2136934 h 4248150"/>
                  <a:gd name="connsiteX28" fmla="*/ 926306 w 981075"/>
                  <a:gd name="connsiteY28" fmla="*/ 1998821 h 4248150"/>
                  <a:gd name="connsiteX29" fmla="*/ 927259 w 981075"/>
                  <a:gd name="connsiteY29" fmla="*/ 1998821 h 4248150"/>
                  <a:gd name="connsiteX30" fmla="*/ 669131 w 981075"/>
                  <a:gd name="connsiteY30" fmla="*/ 1666399 h 4248150"/>
                  <a:gd name="connsiteX31" fmla="*/ 657701 w 981075"/>
                  <a:gd name="connsiteY31" fmla="*/ 1656874 h 4248150"/>
                  <a:gd name="connsiteX32" fmla="*/ 646271 w 981075"/>
                  <a:gd name="connsiteY32" fmla="*/ 1647349 h 4248150"/>
                  <a:gd name="connsiteX33" fmla="*/ 583406 w 981075"/>
                  <a:gd name="connsiteY33" fmla="*/ 1596866 h 4248150"/>
                  <a:gd name="connsiteX34" fmla="*/ 534829 w 981075"/>
                  <a:gd name="connsiteY34" fmla="*/ 1557814 h 4248150"/>
                  <a:gd name="connsiteX35" fmla="*/ 523399 w 981075"/>
                  <a:gd name="connsiteY35" fmla="*/ 1548289 h 4248150"/>
                  <a:gd name="connsiteX36" fmla="*/ 511969 w 981075"/>
                  <a:gd name="connsiteY36" fmla="*/ 1538764 h 4248150"/>
                  <a:gd name="connsiteX37" fmla="*/ 356711 w 981075"/>
                  <a:gd name="connsiteY37" fmla="*/ 1390174 h 4248150"/>
                  <a:gd name="connsiteX38" fmla="*/ 708184 w 981075"/>
                  <a:gd name="connsiteY38" fmla="*/ 1390174 h 4248150"/>
                  <a:gd name="connsiteX39" fmla="*/ 558641 w 981075"/>
                  <a:gd name="connsiteY39" fmla="*/ 1538764 h 4248150"/>
                  <a:gd name="connsiteX40" fmla="*/ 605314 w 981075"/>
                  <a:gd name="connsiteY40" fmla="*/ 1575911 h 4248150"/>
                  <a:gd name="connsiteX41" fmla="*/ 670084 w 981075"/>
                  <a:gd name="connsiteY41" fmla="*/ 1628299 h 4248150"/>
                  <a:gd name="connsiteX42" fmla="*/ 962501 w 981075"/>
                  <a:gd name="connsiteY42" fmla="*/ 1119664 h 4248150"/>
                  <a:gd name="connsiteX43" fmla="*/ 636746 w 981075"/>
                  <a:gd name="connsiteY43" fmla="*/ 585311 h 4248150"/>
                  <a:gd name="connsiteX44" fmla="*/ 579596 w 981075"/>
                  <a:gd name="connsiteY44" fmla="*/ 651034 h 4248150"/>
                  <a:gd name="connsiteX45" fmla="*/ 543401 w 981075"/>
                  <a:gd name="connsiteY45" fmla="*/ 691991 h 4248150"/>
                  <a:gd name="connsiteX46" fmla="*/ 715804 w 981075"/>
                  <a:gd name="connsiteY46" fmla="*/ 880586 h 4248150"/>
                  <a:gd name="connsiteX47" fmla="*/ 350044 w 981075"/>
                  <a:gd name="connsiteY47" fmla="*/ 880586 h 4248150"/>
                  <a:gd name="connsiteX48" fmla="*/ 500539 w 981075"/>
                  <a:gd name="connsiteY48" fmla="*/ 693896 h 4248150"/>
                  <a:gd name="connsiteX49" fmla="*/ 510064 w 981075"/>
                  <a:gd name="connsiteY49" fmla="*/ 682466 h 4248150"/>
                  <a:gd name="connsiteX50" fmla="*/ 519589 w 981075"/>
                  <a:gd name="connsiteY50" fmla="*/ 671036 h 4248150"/>
                  <a:gd name="connsiteX51" fmla="*/ 552926 w 981075"/>
                  <a:gd name="connsiteY51" fmla="*/ 633889 h 4248150"/>
                  <a:gd name="connsiteX52" fmla="*/ 612934 w 981075"/>
                  <a:gd name="connsiteY52" fmla="*/ 565309 h 4248150"/>
                  <a:gd name="connsiteX53" fmla="*/ 622459 w 981075"/>
                  <a:gd name="connsiteY53" fmla="*/ 553879 h 4248150"/>
                  <a:gd name="connsiteX54" fmla="*/ 631984 w 981075"/>
                  <a:gd name="connsiteY54" fmla="*/ 542449 h 4248150"/>
                  <a:gd name="connsiteX55" fmla="*/ 823436 w 981075"/>
                  <a:gd name="connsiteY55" fmla="*/ 295751 h 4248150"/>
                  <a:gd name="connsiteX56" fmla="*/ 911066 w 981075"/>
                  <a:gd name="connsiteY56" fmla="*/ 7144 h 4248150"/>
                  <a:gd name="connsiteX57" fmla="*/ 769144 w 981075"/>
                  <a:gd name="connsiteY57" fmla="*/ 7144 h 4248150"/>
                  <a:gd name="connsiteX58" fmla="*/ 696754 w 981075"/>
                  <a:gd name="connsiteY58" fmla="*/ 224314 h 4248150"/>
                  <a:gd name="connsiteX59" fmla="*/ 531019 w 981075"/>
                  <a:gd name="connsiteY59" fmla="*/ 439579 h 4248150"/>
                  <a:gd name="connsiteX60" fmla="*/ 521494 w 981075"/>
                  <a:gd name="connsiteY60" fmla="*/ 451009 h 4248150"/>
                  <a:gd name="connsiteX61" fmla="*/ 511969 w 981075"/>
                  <a:gd name="connsiteY61" fmla="*/ 462439 h 4248150"/>
                  <a:gd name="connsiteX62" fmla="*/ 437674 w 981075"/>
                  <a:gd name="connsiteY62" fmla="*/ 547211 h 4248150"/>
                  <a:gd name="connsiteX63" fmla="*/ 418624 w 981075"/>
                  <a:gd name="connsiteY63" fmla="*/ 568166 h 4248150"/>
                  <a:gd name="connsiteX64" fmla="*/ 409099 w 981075"/>
                  <a:gd name="connsiteY64" fmla="*/ 579596 h 4248150"/>
                  <a:gd name="connsiteX65" fmla="*/ 399574 w 981075"/>
                  <a:gd name="connsiteY65" fmla="*/ 591026 h 4248150"/>
                  <a:gd name="connsiteX66" fmla="*/ 102394 w 981075"/>
                  <a:gd name="connsiteY66" fmla="*/ 1115854 h 4248150"/>
                  <a:gd name="connsiteX67" fmla="*/ 399574 w 981075"/>
                  <a:gd name="connsiteY67" fmla="*/ 1623536 h 4248150"/>
                  <a:gd name="connsiteX68" fmla="*/ 411004 w 981075"/>
                  <a:gd name="connsiteY68" fmla="*/ 1633061 h 4248150"/>
                  <a:gd name="connsiteX69" fmla="*/ 422434 w 981075"/>
                  <a:gd name="connsiteY69" fmla="*/ 1642586 h 4248150"/>
                  <a:gd name="connsiteX70" fmla="*/ 485299 w 981075"/>
                  <a:gd name="connsiteY70" fmla="*/ 1693069 h 4248150"/>
                  <a:gd name="connsiteX71" fmla="*/ 534829 w 981075"/>
                  <a:gd name="connsiteY71" fmla="*/ 1733074 h 4248150"/>
                  <a:gd name="connsiteX72" fmla="*/ 547211 w 981075"/>
                  <a:gd name="connsiteY72" fmla="*/ 1742599 h 4248150"/>
                  <a:gd name="connsiteX73" fmla="*/ 558641 w 981075"/>
                  <a:gd name="connsiteY73" fmla="*/ 1752124 h 4248150"/>
                  <a:gd name="connsiteX74" fmla="*/ 707231 w 981075"/>
                  <a:gd name="connsiteY74" fmla="*/ 1894046 h 4248150"/>
                  <a:gd name="connsiteX75" fmla="*/ 338614 w 981075"/>
                  <a:gd name="connsiteY75" fmla="*/ 1894046 h 4248150"/>
                  <a:gd name="connsiteX76" fmla="*/ 509111 w 981075"/>
                  <a:gd name="connsiteY76" fmla="*/ 1751171 h 4248150"/>
                  <a:gd name="connsiteX77" fmla="*/ 462439 w 981075"/>
                  <a:gd name="connsiteY77" fmla="*/ 1714024 h 4248150"/>
                  <a:gd name="connsiteX78" fmla="*/ 396716 w 981075"/>
                  <a:gd name="connsiteY78" fmla="*/ 1660684 h 4248150"/>
                  <a:gd name="connsiteX79" fmla="*/ 81439 w 981075"/>
                  <a:gd name="connsiteY79" fmla="*/ 2095024 h 4248150"/>
                  <a:gd name="connsiteX80" fmla="*/ 368141 w 981075"/>
                  <a:gd name="connsiteY80" fmla="*/ 2641759 h 4248150"/>
                  <a:gd name="connsiteX81" fmla="*/ 388144 w 981075"/>
                  <a:gd name="connsiteY81" fmla="*/ 2625566 h 4248150"/>
                  <a:gd name="connsiteX82" fmla="*/ 479584 w 981075"/>
                  <a:gd name="connsiteY82" fmla="*/ 2552224 h 4248150"/>
                  <a:gd name="connsiteX83" fmla="*/ 350996 w 981075"/>
                  <a:gd name="connsiteY83" fmla="*/ 2404586 h 4248150"/>
                  <a:gd name="connsiteX84" fmla="*/ 680561 w 981075"/>
                  <a:gd name="connsiteY84" fmla="*/ 2404586 h 4248150"/>
                  <a:gd name="connsiteX85" fmla="*/ 524351 w 981075"/>
                  <a:gd name="connsiteY85" fmla="*/ 2554129 h 4248150"/>
                  <a:gd name="connsiteX86" fmla="*/ 512921 w 981075"/>
                  <a:gd name="connsiteY86" fmla="*/ 2563654 h 4248150"/>
                  <a:gd name="connsiteX87" fmla="*/ 501491 w 981075"/>
                  <a:gd name="connsiteY87" fmla="*/ 2573179 h 4248150"/>
                  <a:gd name="connsiteX88" fmla="*/ 410051 w 981075"/>
                  <a:gd name="connsiteY88" fmla="*/ 2646521 h 4248150"/>
                  <a:gd name="connsiteX89" fmla="*/ 390049 w 981075"/>
                  <a:gd name="connsiteY89" fmla="*/ 2662714 h 4248150"/>
                  <a:gd name="connsiteX90" fmla="*/ 378619 w 981075"/>
                  <a:gd name="connsiteY90" fmla="*/ 2672239 h 4248150"/>
                  <a:gd name="connsiteX91" fmla="*/ 367189 w 981075"/>
                  <a:gd name="connsiteY91" fmla="*/ 2681764 h 4248150"/>
                  <a:gd name="connsiteX92" fmla="*/ 7144 w 981075"/>
                  <a:gd name="connsiteY92" fmla="*/ 3192304 h 4248150"/>
                  <a:gd name="connsiteX93" fmla="*/ 355759 w 981075"/>
                  <a:gd name="connsiteY93" fmla="*/ 3710464 h 4248150"/>
                  <a:gd name="connsiteX94" fmla="*/ 367189 w 981075"/>
                  <a:gd name="connsiteY94" fmla="*/ 3719989 h 4248150"/>
                  <a:gd name="connsiteX95" fmla="*/ 378619 w 981075"/>
                  <a:gd name="connsiteY95" fmla="*/ 3729514 h 4248150"/>
                  <a:gd name="connsiteX96" fmla="*/ 456724 w 981075"/>
                  <a:gd name="connsiteY96" fmla="*/ 3794284 h 4248150"/>
                  <a:gd name="connsiteX97" fmla="*/ 488156 w 981075"/>
                  <a:gd name="connsiteY97" fmla="*/ 3820001 h 4248150"/>
                  <a:gd name="connsiteX98" fmla="*/ 499586 w 981075"/>
                  <a:gd name="connsiteY98" fmla="*/ 3829526 h 4248150"/>
                  <a:gd name="connsiteX99" fmla="*/ 511016 w 981075"/>
                  <a:gd name="connsiteY99" fmla="*/ 3839051 h 4248150"/>
                  <a:gd name="connsiteX100" fmla="*/ 830104 w 981075"/>
                  <a:gd name="connsiteY100" fmla="*/ 4247674 h 4248150"/>
                  <a:gd name="connsiteX101" fmla="*/ 979646 w 981075"/>
                  <a:gd name="connsiteY101" fmla="*/ 4247674 h 4248150"/>
                  <a:gd name="connsiteX102" fmla="*/ 621506 w 981075"/>
                  <a:gd name="connsiteY102" fmla="*/ 3748564 h 4248150"/>
                  <a:gd name="connsiteX103" fmla="*/ 252889 w 981075"/>
                  <a:gd name="connsiteY103" fmla="*/ 1080611 h 4248150"/>
                  <a:gd name="connsiteX104" fmla="*/ 285274 w 981075"/>
                  <a:gd name="connsiteY104" fmla="*/ 985361 h 4248150"/>
                  <a:gd name="connsiteX105" fmla="*/ 307181 w 981075"/>
                  <a:gd name="connsiteY105" fmla="*/ 944404 h 4248150"/>
                  <a:gd name="connsiteX106" fmla="*/ 759619 w 981075"/>
                  <a:gd name="connsiteY106" fmla="*/ 944404 h 4248150"/>
                  <a:gd name="connsiteX107" fmla="*/ 780574 w 981075"/>
                  <a:gd name="connsiteY107" fmla="*/ 985361 h 4248150"/>
                  <a:gd name="connsiteX108" fmla="*/ 810101 w 981075"/>
                  <a:gd name="connsiteY108" fmla="*/ 1080611 h 4248150"/>
                  <a:gd name="connsiteX109" fmla="*/ 812006 w 981075"/>
                  <a:gd name="connsiteY109" fmla="*/ 1099661 h 4248150"/>
                  <a:gd name="connsiteX110" fmla="*/ 250031 w 981075"/>
                  <a:gd name="connsiteY110" fmla="*/ 1099661 h 4248150"/>
                  <a:gd name="connsiteX111" fmla="*/ 252889 w 981075"/>
                  <a:gd name="connsiteY111" fmla="*/ 1080611 h 4248150"/>
                  <a:gd name="connsiteX112" fmla="*/ 306229 w 981075"/>
                  <a:gd name="connsiteY112" fmla="*/ 1319689 h 4248150"/>
                  <a:gd name="connsiteX113" fmla="*/ 273844 w 981075"/>
                  <a:gd name="connsiteY113" fmla="*/ 1253014 h 4248150"/>
                  <a:gd name="connsiteX114" fmla="*/ 252889 w 981075"/>
                  <a:gd name="connsiteY114" fmla="*/ 1167289 h 4248150"/>
                  <a:gd name="connsiteX115" fmla="*/ 809149 w 981075"/>
                  <a:gd name="connsiteY115" fmla="*/ 1167289 h 4248150"/>
                  <a:gd name="connsiteX116" fmla="*/ 787241 w 981075"/>
                  <a:gd name="connsiteY116" fmla="*/ 1253014 h 4248150"/>
                  <a:gd name="connsiteX117" fmla="*/ 754856 w 981075"/>
                  <a:gd name="connsiteY117" fmla="*/ 1319689 h 4248150"/>
                  <a:gd name="connsiteX118" fmla="*/ 753904 w 981075"/>
                  <a:gd name="connsiteY118" fmla="*/ 1321594 h 4248150"/>
                  <a:gd name="connsiteX119" fmla="*/ 308134 w 981075"/>
                  <a:gd name="connsiteY119" fmla="*/ 1321594 h 4248150"/>
                  <a:gd name="connsiteX120" fmla="*/ 306229 w 981075"/>
                  <a:gd name="connsiteY120" fmla="*/ 1319689 h 4248150"/>
                  <a:gd name="connsiteX121" fmla="*/ 230981 w 981075"/>
                  <a:gd name="connsiteY121" fmla="*/ 2097881 h 4248150"/>
                  <a:gd name="connsiteX122" fmla="*/ 230981 w 981075"/>
                  <a:gd name="connsiteY122" fmla="*/ 2097881 h 4248150"/>
                  <a:gd name="connsiteX123" fmla="*/ 255746 w 981075"/>
                  <a:gd name="connsiteY123" fmla="*/ 2002631 h 4248150"/>
                  <a:gd name="connsiteX124" fmla="*/ 279559 w 981075"/>
                  <a:gd name="connsiteY124" fmla="*/ 1963579 h 4248150"/>
                  <a:gd name="connsiteX125" fmla="*/ 751999 w 981075"/>
                  <a:gd name="connsiteY125" fmla="*/ 1963579 h 4248150"/>
                  <a:gd name="connsiteX126" fmla="*/ 769144 w 981075"/>
                  <a:gd name="connsiteY126" fmla="*/ 1997869 h 4248150"/>
                  <a:gd name="connsiteX127" fmla="*/ 769144 w 981075"/>
                  <a:gd name="connsiteY127" fmla="*/ 1997869 h 4248150"/>
                  <a:gd name="connsiteX128" fmla="*/ 771049 w 981075"/>
                  <a:gd name="connsiteY128" fmla="*/ 2002631 h 4248150"/>
                  <a:gd name="connsiteX129" fmla="*/ 796766 w 981075"/>
                  <a:gd name="connsiteY129" fmla="*/ 2097881 h 4248150"/>
                  <a:gd name="connsiteX130" fmla="*/ 798671 w 981075"/>
                  <a:gd name="connsiteY130" fmla="*/ 2118836 h 4248150"/>
                  <a:gd name="connsiteX131" fmla="*/ 551974 w 981075"/>
                  <a:gd name="connsiteY131" fmla="*/ 2118836 h 4248150"/>
                  <a:gd name="connsiteX132" fmla="*/ 551021 w 981075"/>
                  <a:gd name="connsiteY132" fmla="*/ 2118836 h 4248150"/>
                  <a:gd name="connsiteX133" fmla="*/ 231934 w 981075"/>
                  <a:gd name="connsiteY133" fmla="*/ 2118836 h 4248150"/>
                  <a:gd name="connsiteX134" fmla="*/ 230981 w 981075"/>
                  <a:gd name="connsiteY134" fmla="*/ 2097881 h 4248150"/>
                  <a:gd name="connsiteX135" fmla="*/ 305276 w 981075"/>
                  <a:gd name="connsiteY135" fmla="*/ 2340769 h 4248150"/>
                  <a:gd name="connsiteX136" fmla="*/ 296704 w 981075"/>
                  <a:gd name="connsiteY136" fmla="*/ 2327434 h 4248150"/>
                  <a:gd name="connsiteX137" fmla="*/ 264319 w 981075"/>
                  <a:gd name="connsiteY137" fmla="*/ 2260759 h 4248150"/>
                  <a:gd name="connsiteX138" fmla="*/ 240506 w 981075"/>
                  <a:gd name="connsiteY138" fmla="*/ 2186464 h 4248150"/>
                  <a:gd name="connsiteX139" fmla="*/ 551021 w 981075"/>
                  <a:gd name="connsiteY139" fmla="*/ 2186464 h 4248150"/>
                  <a:gd name="connsiteX140" fmla="*/ 551974 w 981075"/>
                  <a:gd name="connsiteY140" fmla="*/ 2186464 h 4248150"/>
                  <a:gd name="connsiteX141" fmla="*/ 794861 w 981075"/>
                  <a:gd name="connsiteY141" fmla="*/ 2186464 h 4248150"/>
                  <a:gd name="connsiteX142" fmla="*/ 773906 w 981075"/>
                  <a:gd name="connsiteY142" fmla="*/ 2260759 h 4248150"/>
                  <a:gd name="connsiteX143" fmla="*/ 753904 w 981075"/>
                  <a:gd name="connsiteY143" fmla="*/ 2303621 h 4248150"/>
                  <a:gd name="connsiteX144" fmla="*/ 754856 w 981075"/>
                  <a:gd name="connsiteY144" fmla="*/ 2303621 h 4248150"/>
                  <a:gd name="connsiteX145" fmla="*/ 740569 w 981075"/>
                  <a:gd name="connsiteY145" fmla="*/ 2328386 h 4248150"/>
                  <a:gd name="connsiteX146" fmla="*/ 731996 w 981075"/>
                  <a:gd name="connsiteY146" fmla="*/ 2341721 h 4248150"/>
                  <a:gd name="connsiteX147" fmla="*/ 305276 w 981075"/>
                  <a:gd name="connsiteY147" fmla="*/ 2341721 h 4248150"/>
                  <a:gd name="connsiteX148" fmla="*/ 158591 w 981075"/>
                  <a:gd name="connsiteY148" fmla="*/ 3162776 h 4248150"/>
                  <a:gd name="connsiteX149" fmla="*/ 190976 w 981075"/>
                  <a:gd name="connsiteY149" fmla="*/ 3067526 h 4248150"/>
                  <a:gd name="connsiteX150" fmla="*/ 227171 w 981075"/>
                  <a:gd name="connsiteY150" fmla="*/ 3011329 h 4248150"/>
                  <a:gd name="connsiteX151" fmla="*/ 723424 w 981075"/>
                  <a:gd name="connsiteY151" fmla="*/ 3011329 h 4248150"/>
                  <a:gd name="connsiteX152" fmla="*/ 759619 w 981075"/>
                  <a:gd name="connsiteY152" fmla="*/ 3067526 h 4248150"/>
                  <a:gd name="connsiteX153" fmla="*/ 795814 w 981075"/>
                  <a:gd name="connsiteY153" fmla="*/ 3162776 h 4248150"/>
                  <a:gd name="connsiteX154" fmla="*/ 797719 w 981075"/>
                  <a:gd name="connsiteY154" fmla="*/ 3174206 h 4248150"/>
                  <a:gd name="connsiteX155" fmla="*/ 157639 w 981075"/>
                  <a:gd name="connsiteY155" fmla="*/ 3174206 h 4248150"/>
                  <a:gd name="connsiteX156" fmla="*/ 158591 w 981075"/>
                  <a:gd name="connsiteY156" fmla="*/ 3162776 h 4248150"/>
                  <a:gd name="connsiteX157" fmla="*/ 236696 w 981075"/>
                  <a:gd name="connsiteY157" fmla="*/ 3391376 h 4248150"/>
                  <a:gd name="connsiteX158" fmla="*/ 193834 w 981075"/>
                  <a:gd name="connsiteY158" fmla="*/ 3324701 h 4248150"/>
                  <a:gd name="connsiteX159" fmla="*/ 163354 w 981075"/>
                  <a:gd name="connsiteY159" fmla="*/ 3244691 h 4248150"/>
                  <a:gd name="connsiteX160" fmla="*/ 796766 w 981075"/>
                  <a:gd name="connsiteY160" fmla="*/ 3244691 h 4248150"/>
                  <a:gd name="connsiteX161" fmla="*/ 770096 w 981075"/>
                  <a:gd name="connsiteY161" fmla="*/ 3324701 h 4248150"/>
                  <a:gd name="connsiteX162" fmla="*/ 730091 w 981075"/>
                  <a:gd name="connsiteY162" fmla="*/ 3391376 h 4248150"/>
                  <a:gd name="connsiteX163" fmla="*/ 717709 w 981075"/>
                  <a:gd name="connsiteY163" fmla="*/ 3408521 h 4248150"/>
                  <a:gd name="connsiteX164" fmla="*/ 250984 w 981075"/>
                  <a:gd name="connsiteY164" fmla="*/ 3408521 h 4248150"/>
                  <a:gd name="connsiteX165" fmla="*/ 236696 w 981075"/>
                  <a:gd name="connsiteY165" fmla="*/ 3391376 h 42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981075" h="4248150">
                    <a:moveTo>
                      <a:pt x="621506" y="3748564"/>
                    </a:moveTo>
                    <a:cubicBezTo>
                      <a:pt x="617696" y="3745706"/>
                      <a:pt x="613886" y="3741896"/>
                      <a:pt x="610076" y="3739039"/>
                    </a:cubicBezTo>
                    <a:cubicBezTo>
                      <a:pt x="606266" y="3736181"/>
                      <a:pt x="602456" y="3732371"/>
                      <a:pt x="598646" y="3729514"/>
                    </a:cubicBezTo>
                    <a:cubicBezTo>
                      <a:pt x="585311" y="3719036"/>
                      <a:pt x="572929" y="3707606"/>
                      <a:pt x="559594" y="3697129"/>
                    </a:cubicBezTo>
                    <a:cubicBezTo>
                      <a:pt x="535781" y="3678079"/>
                      <a:pt x="511969" y="3658076"/>
                      <a:pt x="489109" y="3638074"/>
                    </a:cubicBezTo>
                    <a:cubicBezTo>
                      <a:pt x="485299" y="3635216"/>
                      <a:pt x="481489" y="3631406"/>
                      <a:pt x="477679" y="3628549"/>
                    </a:cubicBezTo>
                    <a:cubicBezTo>
                      <a:pt x="473869" y="3625691"/>
                      <a:pt x="470059" y="3621881"/>
                      <a:pt x="466249" y="3619024"/>
                    </a:cubicBezTo>
                    <a:cubicBezTo>
                      <a:pt x="411956" y="3573304"/>
                      <a:pt x="359569" y="3526631"/>
                      <a:pt x="313849" y="3479959"/>
                    </a:cubicBezTo>
                    <a:lnTo>
                      <a:pt x="658654" y="3479959"/>
                    </a:lnTo>
                    <a:cubicBezTo>
                      <a:pt x="614839" y="3526631"/>
                      <a:pt x="565309" y="3573304"/>
                      <a:pt x="512921" y="3619024"/>
                    </a:cubicBezTo>
                    <a:cubicBezTo>
                      <a:pt x="535781" y="3638074"/>
                      <a:pt x="559594" y="3657124"/>
                      <a:pt x="582454" y="3676174"/>
                    </a:cubicBezTo>
                    <a:cubicBezTo>
                      <a:pt x="595789" y="3687604"/>
                      <a:pt x="609124" y="3698081"/>
                      <a:pt x="622459" y="3709511"/>
                    </a:cubicBezTo>
                    <a:cubicBezTo>
                      <a:pt x="796766" y="3557111"/>
                      <a:pt x="950119" y="3395186"/>
                      <a:pt x="950119" y="3202781"/>
                    </a:cubicBezTo>
                    <a:cubicBezTo>
                      <a:pt x="950119" y="3012281"/>
                      <a:pt x="794861" y="2857976"/>
                      <a:pt x="625316" y="2696051"/>
                    </a:cubicBezTo>
                    <a:cubicBezTo>
                      <a:pt x="593884" y="2721769"/>
                      <a:pt x="562451" y="2747486"/>
                      <a:pt x="531971" y="2772251"/>
                    </a:cubicBezTo>
                    <a:cubicBezTo>
                      <a:pt x="526256" y="2777014"/>
                      <a:pt x="520541" y="2781776"/>
                      <a:pt x="514826" y="2785586"/>
                    </a:cubicBezTo>
                    <a:cubicBezTo>
                      <a:pt x="570071" y="2837974"/>
                      <a:pt x="623411" y="2889409"/>
                      <a:pt x="668179" y="2940844"/>
                    </a:cubicBezTo>
                    <a:lnTo>
                      <a:pt x="288131" y="2940844"/>
                    </a:lnTo>
                    <a:cubicBezTo>
                      <a:pt x="339566" y="2888456"/>
                      <a:pt x="401479" y="2837021"/>
                      <a:pt x="466249" y="2783681"/>
                    </a:cubicBezTo>
                    <a:cubicBezTo>
                      <a:pt x="470059" y="2780824"/>
                      <a:pt x="473869" y="2777014"/>
                      <a:pt x="477679" y="2774156"/>
                    </a:cubicBezTo>
                    <a:cubicBezTo>
                      <a:pt x="481489" y="2771299"/>
                      <a:pt x="485299" y="2767489"/>
                      <a:pt x="490061" y="2764631"/>
                    </a:cubicBezTo>
                    <a:cubicBezTo>
                      <a:pt x="495776" y="2759869"/>
                      <a:pt x="501491" y="2755106"/>
                      <a:pt x="508159" y="2750344"/>
                    </a:cubicBezTo>
                    <a:cubicBezTo>
                      <a:pt x="538639" y="2725579"/>
                      <a:pt x="570071" y="2700814"/>
                      <a:pt x="601504" y="2675096"/>
                    </a:cubicBezTo>
                    <a:cubicBezTo>
                      <a:pt x="605314" y="2672239"/>
                      <a:pt x="609124" y="2668429"/>
                      <a:pt x="612934" y="2665571"/>
                    </a:cubicBezTo>
                    <a:cubicBezTo>
                      <a:pt x="616744" y="2662714"/>
                      <a:pt x="620554" y="2658904"/>
                      <a:pt x="624364" y="2656046"/>
                    </a:cubicBezTo>
                    <a:cubicBezTo>
                      <a:pt x="746284" y="2553176"/>
                      <a:pt x="860584" y="2438876"/>
                      <a:pt x="914876" y="2303621"/>
                    </a:cubicBezTo>
                    <a:lnTo>
                      <a:pt x="913924" y="2303621"/>
                    </a:lnTo>
                    <a:cubicBezTo>
                      <a:pt x="934879" y="2251234"/>
                      <a:pt x="947261" y="2195989"/>
                      <a:pt x="947261" y="2136934"/>
                    </a:cubicBezTo>
                    <a:cubicBezTo>
                      <a:pt x="947261" y="2087404"/>
                      <a:pt x="939641" y="2041684"/>
                      <a:pt x="926306" y="1998821"/>
                    </a:cubicBezTo>
                    <a:lnTo>
                      <a:pt x="927259" y="1998821"/>
                    </a:lnTo>
                    <a:cubicBezTo>
                      <a:pt x="884396" y="1863566"/>
                      <a:pt x="781526" y="1760696"/>
                      <a:pt x="669131" y="1666399"/>
                    </a:cubicBezTo>
                    <a:cubicBezTo>
                      <a:pt x="665321" y="1663541"/>
                      <a:pt x="661511" y="1659731"/>
                      <a:pt x="657701" y="1656874"/>
                    </a:cubicBezTo>
                    <a:cubicBezTo>
                      <a:pt x="653891" y="1654016"/>
                      <a:pt x="650081" y="1650206"/>
                      <a:pt x="646271" y="1647349"/>
                    </a:cubicBezTo>
                    <a:cubicBezTo>
                      <a:pt x="625316" y="1630204"/>
                      <a:pt x="604361" y="1614011"/>
                      <a:pt x="583406" y="1596866"/>
                    </a:cubicBezTo>
                    <a:cubicBezTo>
                      <a:pt x="567214" y="1583531"/>
                      <a:pt x="551021" y="1570196"/>
                      <a:pt x="534829" y="1557814"/>
                    </a:cubicBezTo>
                    <a:cubicBezTo>
                      <a:pt x="531019" y="1554956"/>
                      <a:pt x="527209" y="1551146"/>
                      <a:pt x="523399" y="1548289"/>
                    </a:cubicBezTo>
                    <a:cubicBezTo>
                      <a:pt x="519589" y="1545431"/>
                      <a:pt x="515779" y="1541621"/>
                      <a:pt x="511969" y="1538764"/>
                    </a:cubicBezTo>
                    <a:cubicBezTo>
                      <a:pt x="454819" y="1491139"/>
                      <a:pt x="400526" y="1442561"/>
                      <a:pt x="356711" y="1390174"/>
                    </a:cubicBezTo>
                    <a:lnTo>
                      <a:pt x="708184" y="1390174"/>
                    </a:lnTo>
                    <a:cubicBezTo>
                      <a:pt x="666274" y="1442561"/>
                      <a:pt x="613886" y="1492091"/>
                      <a:pt x="558641" y="1538764"/>
                    </a:cubicBezTo>
                    <a:cubicBezTo>
                      <a:pt x="573881" y="1551146"/>
                      <a:pt x="590074" y="1563529"/>
                      <a:pt x="605314" y="1575911"/>
                    </a:cubicBezTo>
                    <a:cubicBezTo>
                      <a:pt x="627221" y="1593056"/>
                      <a:pt x="648176" y="1610201"/>
                      <a:pt x="670084" y="1628299"/>
                    </a:cubicBezTo>
                    <a:cubicBezTo>
                      <a:pt x="826294" y="1495901"/>
                      <a:pt x="962501" y="1339691"/>
                      <a:pt x="962501" y="1119664"/>
                    </a:cubicBezTo>
                    <a:cubicBezTo>
                      <a:pt x="962501" y="919639"/>
                      <a:pt x="811054" y="753904"/>
                      <a:pt x="636746" y="585311"/>
                    </a:cubicBezTo>
                    <a:cubicBezTo>
                      <a:pt x="617696" y="607219"/>
                      <a:pt x="598646" y="629126"/>
                      <a:pt x="579596" y="651034"/>
                    </a:cubicBezTo>
                    <a:cubicBezTo>
                      <a:pt x="567214" y="664369"/>
                      <a:pt x="555784" y="678656"/>
                      <a:pt x="543401" y="691991"/>
                    </a:cubicBezTo>
                    <a:cubicBezTo>
                      <a:pt x="608171" y="755809"/>
                      <a:pt x="668179" y="817721"/>
                      <a:pt x="715804" y="880586"/>
                    </a:cubicBezTo>
                    <a:lnTo>
                      <a:pt x="350044" y="880586"/>
                    </a:lnTo>
                    <a:cubicBezTo>
                      <a:pt x="392906" y="820579"/>
                      <a:pt x="444341" y="757714"/>
                      <a:pt x="500539" y="693896"/>
                    </a:cubicBezTo>
                    <a:cubicBezTo>
                      <a:pt x="503396" y="690086"/>
                      <a:pt x="507206" y="686276"/>
                      <a:pt x="510064" y="682466"/>
                    </a:cubicBezTo>
                    <a:cubicBezTo>
                      <a:pt x="512921" y="678656"/>
                      <a:pt x="516731" y="674846"/>
                      <a:pt x="519589" y="671036"/>
                    </a:cubicBezTo>
                    <a:cubicBezTo>
                      <a:pt x="530066" y="658654"/>
                      <a:pt x="541496" y="646271"/>
                      <a:pt x="552926" y="633889"/>
                    </a:cubicBezTo>
                    <a:cubicBezTo>
                      <a:pt x="572929" y="611029"/>
                      <a:pt x="592931" y="588169"/>
                      <a:pt x="612934" y="565309"/>
                    </a:cubicBezTo>
                    <a:cubicBezTo>
                      <a:pt x="615791" y="561499"/>
                      <a:pt x="619601" y="557689"/>
                      <a:pt x="622459" y="553879"/>
                    </a:cubicBezTo>
                    <a:cubicBezTo>
                      <a:pt x="625316" y="550069"/>
                      <a:pt x="629126" y="546259"/>
                      <a:pt x="631984" y="542449"/>
                    </a:cubicBezTo>
                    <a:cubicBezTo>
                      <a:pt x="700564" y="463391"/>
                      <a:pt x="773906" y="384334"/>
                      <a:pt x="823436" y="295751"/>
                    </a:cubicBezTo>
                    <a:cubicBezTo>
                      <a:pt x="879634" y="191929"/>
                      <a:pt x="905351" y="96679"/>
                      <a:pt x="911066" y="7144"/>
                    </a:cubicBezTo>
                    <a:lnTo>
                      <a:pt x="769144" y="7144"/>
                    </a:lnTo>
                    <a:cubicBezTo>
                      <a:pt x="762476" y="83344"/>
                      <a:pt x="738664" y="159544"/>
                      <a:pt x="696754" y="224314"/>
                    </a:cubicBezTo>
                    <a:cubicBezTo>
                      <a:pt x="649129" y="297656"/>
                      <a:pt x="591026" y="369094"/>
                      <a:pt x="531019" y="439579"/>
                    </a:cubicBezTo>
                    <a:cubicBezTo>
                      <a:pt x="528161" y="443389"/>
                      <a:pt x="524351" y="447199"/>
                      <a:pt x="521494" y="451009"/>
                    </a:cubicBezTo>
                    <a:cubicBezTo>
                      <a:pt x="518636" y="454819"/>
                      <a:pt x="514826" y="458629"/>
                      <a:pt x="511969" y="462439"/>
                    </a:cubicBezTo>
                    <a:cubicBezTo>
                      <a:pt x="487204" y="491014"/>
                      <a:pt x="462439" y="519589"/>
                      <a:pt x="437674" y="547211"/>
                    </a:cubicBezTo>
                    <a:cubicBezTo>
                      <a:pt x="431006" y="554831"/>
                      <a:pt x="425291" y="561499"/>
                      <a:pt x="418624" y="568166"/>
                    </a:cubicBezTo>
                    <a:cubicBezTo>
                      <a:pt x="414814" y="571976"/>
                      <a:pt x="411956" y="575786"/>
                      <a:pt x="409099" y="579596"/>
                    </a:cubicBezTo>
                    <a:cubicBezTo>
                      <a:pt x="405289" y="583406"/>
                      <a:pt x="402431" y="587216"/>
                      <a:pt x="399574" y="591026"/>
                    </a:cubicBezTo>
                    <a:cubicBezTo>
                      <a:pt x="242411" y="772001"/>
                      <a:pt x="102394" y="943451"/>
                      <a:pt x="102394" y="1115854"/>
                    </a:cubicBezTo>
                    <a:cubicBezTo>
                      <a:pt x="102394" y="1344454"/>
                      <a:pt x="247174" y="1495901"/>
                      <a:pt x="399574" y="1623536"/>
                    </a:cubicBezTo>
                    <a:cubicBezTo>
                      <a:pt x="403384" y="1626394"/>
                      <a:pt x="407194" y="1630204"/>
                      <a:pt x="411004" y="1633061"/>
                    </a:cubicBezTo>
                    <a:cubicBezTo>
                      <a:pt x="414814" y="1635919"/>
                      <a:pt x="418624" y="1639729"/>
                      <a:pt x="422434" y="1642586"/>
                    </a:cubicBezTo>
                    <a:cubicBezTo>
                      <a:pt x="443389" y="1659731"/>
                      <a:pt x="464344" y="1676876"/>
                      <a:pt x="485299" y="1693069"/>
                    </a:cubicBezTo>
                    <a:cubicBezTo>
                      <a:pt x="502444" y="1706404"/>
                      <a:pt x="518636" y="1719739"/>
                      <a:pt x="534829" y="1733074"/>
                    </a:cubicBezTo>
                    <a:cubicBezTo>
                      <a:pt x="538639" y="1735931"/>
                      <a:pt x="542449" y="1739741"/>
                      <a:pt x="547211" y="1742599"/>
                    </a:cubicBezTo>
                    <a:cubicBezTo>
                      <a:pt x="551021" y="1745456"/>
                      <a:pt x="554831" y="1749266"/>
                      <a:pt x="558641" y="1752124"/>
                    </a:cubicBezTo>
                    <a:cubicBezTo>
                      <a:pt x="614839" y="1798796"/>
                      <a:pt x="666274" y="1845469"/>
                      <a:pt x="707231" y="1894046"/>
                    </a:cubicBezTo>
                    <a:lnTo>
                      <a:pt x="338614" y="1894046"/>
                    </a:lnTo>
                    <a:cubicBezTo>
                      <a:pt x="386239" y="1847374"/>
                      <a:pt x="445294" y="1800701"/>
                      <a:pt x="509111" y="1751171"/>
                    </a:cubicBezTo>
                    <a:cubicBezTo>
                      <a:pt x="493871" y="1738789"/>
                      <a:pt x="478631" y="1726406"/>
                      <a:pt x="462439" y="1714024"/>
                    </a:cubicBezTo>
                    <a:cubicBezTo>
                      <a:pt x="440531" y="1696879"/>
                      <a:pt x="418624" y="1678781"/>
                      <a:pt x="396716" y="1660684"/>
                    </a:cubicBezTo>
                    <a:cubicBezTo>
                      <a:pt x="230029" y="1790224"/>
                      <a:pt x="81439" y="1915954"/>
                      <a:pt x="81439" y="2095024"/>
                    </a:cubicBezTo>
                    <a:cubicBezTo>
                      <a:pt x="81439" y="2312194"/>
                      <a:pt x="216694" y="2487454"/>
                      <a:pt x="368141" y="2641759"/>
                    </a:cubicBezTo>
                    <a:cubicBezTo>
                      <a:pt x="374809" y="2636044"/>
                      <a:pt x="381476" y="2631281"/>
                      <a:pt x="388144" y="2625566"/>
                    </a:cubicBezTo>
                    <a:cubicBezTo>
                      <a:pt x="418624" y="2600801"/>
                      <a:pt x="449104" y="2576989"/>
                      <a:pt x="479584" y="2552224"/>
                    </a:cubicBezTo>
                    <a:cubicBezTo>
                      <a:pt x="432911" y="2504599"/>
                      <a:pt x="388144" y="2455069"/>
                      <a:pt x="350996" y="2404586"/>
                    </a:cubicBezTo>
                    <a:lnTo>
                      <a:pt x="680561" y="2404586"/>
                    </a:lnTo>
                    <a:cubicBezTo>
                      <a:pt x="635794" y="2456021"/>
                      <a:pt x="581501" y="2505551"/>
                      <a:pt x="524351" y="2554129"/>
                    </a:cubicBezTo>
                    <a:cubicBezTo>
                      <a:pt x="520541" y="2556986"/>
                      <a:pt x="516731" y="2560796"/>
                      <a:pt x="512921" y="2563654"/>
                    </a:cubicBezTo>
                    <a:cubicBezTo>
                      <a:pt x="509111" y="2566511"/>
                      <a:pt x="505301" y="2570321"/>
                      <a:pt x="501491" y="2573179"/>
                    </a:cubicBezTo>
                    <a:cubicBezTo>
                      <a:pt x="471964" y="2597944"/>
                      <a:pt x="440531" y="2622709"/>
                      <a:pt x="410051" y="2646521"/>
                    </a:cubicBezTo>
                    <a:cubicBezTo>
                      <a:pt x="403384" y="2652236"/>
                      <a:pt x="396716" y="2656999"/>
                      <a:pt x="390049" y="2662714"/>
                    </a:cubicBezTo>
                    <a:cubicBezTo>
                      <a:pt x="386239" y="2665571"/>
                      <a:pt x="382429" y="2669381"/>
                      <a:pt x="378619" y="2672239"/>
                    </a:cubicBezTo>
                    <a:cubicBezTo>
                      <a:pt x="374809" y="2675096"/>
                      <a:pt x="370999" y="2678906"/>
                      <a:pt x="367189" y="2681764"/>
                    </a:cubicBezTo>
                    <a:cubicBezTo>
                      <a:pt x="182404" y="2832259"/>
                      <a:pt x="7144" y="2988469"/>
                      <a:pt x="7144" y="3192304"/>
                    </a:cubicBezTo>
                    <a:cubicBezTo>
                      <a:pt x="7144" y="3388519"/>
                      <a:pt x="170974" y="3553301"/>
                      <a:pt x="355759" y="3710464"/>
                    </a:cubicBezTo>
                    <a:cubicBezTo>
                      <a:pt x="359569" y="3713321"/>
                      <a:pt x="363379" y="3717131"/>
                      <a:pt x="367189" y="3719989"/>
                    </a:cubicBezTo>
                    <a:cubicBezTo>
                      <a:pt x="370999" y="3722846"/>
                      <a:pt x="374809" y="3726656"/>
                      <a:pt x="378619" y="3729514"/>
                    </a:cubicBezTo>
                    <a:cubicBezTo>
                      <a:pt x="404336" y="3751421"/>
                      <a:pt x="431006" y="3773329"/>
                      <a:pt x="456724" y="3794284"/>
                    </a:cubicBezTo>
                    <a:cubicBezTo>
                      <a:pt x="467201" y="3802856"/>
                      <a:pt x="477679" y="3811429"/>
                      <a:pt x="488156" y="3820001"/>
                    </a:cubicBezTo>
                    <a:cubicBezTo>
                      <a:pt x="491966" y="3822859"/>
                      <a:pt x="495776" y="3826669"/>
                      <a:pt x="499586" y="3829526"/>
                    </a:cubicBezTo>
                    <a:cubicBezTo>
                      <a:pt x="503396" y="3832384"/>
                      <a:pt x="507206" y="3836194"/>
                      <a:pt x="511016" y="3839051"/>
                    </a:cubicBezTo>
                    <a:cubicBezTo>
                      <a:pt x="675799" y="3976211"/>
                      <a:pt x="830104" y="4116229"/>
                      <a:pt x="830104" y="4247674"/>
                    </a:cubicBezTo>
                    <a:lnTo>
                      <a:pt x="979646" y="4247674"/>
                    </a:lnTo>
                    <a:cubicBezTo>
                      <a:pt x="980599" y="4064794"/>
                      <a:pt x="807244" y="3903821"/>
                      <a:pt x="621506" y="3748564"/>
                    </a:cubicBezTo>
                    <a:close/>
                    <a:moveTo>
                      <a:pt x="252889" y="1080611"/>
                    </a:moveTo>
                    <a:cubicBezTo>
                      <a:pt x="257651" y="1050131"/>
                      <a:pt x="269081" y="1017746"/>
                      <a:pt x="285274" y="985361"/>
                    </a:cubicBezTo>
                    <a:cubicBezTo>
                      <a:pt x="291941" y="972026"/>
                      <a:pt x="299561" y="958691"/>
                      <a:pt x="307181" y="944404"/>
                    </a:cubicBezTo>
                    <a:lnTo>
                      <a:pt x="759619" y="944404"/>
                    </a:lnTo>
                    <a:cubicBezTo>
                      <a:pt x="767239" y="957739"/>
                      <a:pt x="774859" y="971074"/>
                      <a:pt x="780574" y="985361"/>
                    </a:cubicBezTo>
                    <a:cubicBezTo>
                      <a:pt x="794861" y="1016794"/>
                      <a:pt x="805339" y="1049179"/>
                      <a:pt x="810101" y="1080611"/>
                    </a:cubicBezTo>
                    <a:cubicBezTo>
                      <a:pt x="811054" y="1087279"/>
                      <a:pt x="812006" y="1092994"/>
                      <a:pt x="812006" y="1099661"/>
                    </a:cubicBezTo>
                    <a:lnTo>
                      <a:pt x="250031" y="1099661"/>
                    </a:lnTo>
                    <a:cubicBezTo>
                      <a:pt x="250984" y="1093946"/>
                      <a:pt x="251936" y="1087279"/>
                      <a:pt x="252889" y="1080611"/>
                    </a:cubicBezTo>
                    <a:close/>
                    <a:moveTo>
                      <a:pt x="306229" y="1319689"/>
                    </a:moveTo>
                    <a:cubicBezTo>
                      <a:pt x="293846" y="1298734"/>
                      <a:pt x="282416" y="1275874"/>
                      <a:pt x="273844" y="1253014"/>
                    </a:cubicBezTo>
                    <a:cubicBezTo>
                      <a:pt x="263366" y="1225391"/>
                      <a:pt x="256699" y="1196816"/>
                      <a:pt x="252889" y="1167289"/>
                    </a:cubicBezTo>
                    <a:lnTo>
                      <a:pt x="809149" y="1167289"/>
                    </a:lnTo>
                    <a:cubicBezTo>
                      <a:pt x="805339" y="1196816"/>
                      <a:pt x="797719" y="1226344"/>
                      <a:pt x="787241" y="1253014"/>
                    </a:cubicBezTo>
                    <a:cubicBezTo>
                      <a:pt x="778669" y="1275874"/>
                      <a:pt x="767239" y="1298734"/>
                      <a:pt x="754856" y="1319689"/>
                    </a:cubicBezTo>
                    <a:cubicBezTo>
                      <a:pt x="754856" y="1320641"/>
                      <a:pt x="753904" y="1320641"/>
                      <a:pt x="753904" y="1321594"/>
                    </a:cubicBezTo>
                    <a:lnTo>
                      <a:pt x="308134" y="1321594"/>
                    </a:lnTo>
                    <a:cubicBezTo>
                      <a:pt x="307181" y="1320641"/>
                      <a:pt x="307181" y="1320641"/>
                      <a:pt x="306229" y="1319689"/>
                    </a:cubicBezTo>
                    <a:close/>
                    <a:moveTo>
                      <a:pt x="230981" y="2097881"/>
                    </a:moveTo>
                    <a:cubicBezTo>
                      <a:pt x="230981" y="2097881"/>
                      <a:pt x="230981" y="2097881"/>
                      <a:pt x="230981" y="2097881"/>
                    </a:cubicBezTo>
                    <a:cubicBezTo>
                      <a:pt x="230981" y="2064544"/>
                      <a:pt x="240506" y="2033111"/>
                      <a:pt x="255746" y="2002631"/>
                    </a:cubicBezTo>
                    <a:cubicBezTo>
                      <a:pt x="262414" y="1989296"/>
                      <a:pt x="270986" y="1976914"/>
                      <a:pt x="279559" y="1963579"/>
                    </a:cubicBezTo>
                    <a:lnTo>
                      <a:pt x="751999" y="1963579"/>
                    </a:lnTo>
                    <a:cubicBezTo>
                      <a:pt x="758666" y="1975009"/>
                      <a:pt x="764381" y="1986439"/>
                      <a:pt x="769144" y="1997869"/>
                    </a:cubicBezTo>
                    <a:lnTo>
                      <a:pt x="769144" y="1997869"/>
                    </a:lnTo>
                    <a:cubicBezTo>
                      <a:pt x="770096" y="1999774"/>
                      <a:pt x="771049" y="2000726"/>
                      <a:pt x="771049" y="2002631"/>
                    </a:cubicBezTo>
                    <a:cubicBezTo>
                      <a:pt x="784384" y="2032159"/>
                      <a:pt x="792956" y="2064544"/>
                      <a:pt x="796766" y="2097881"/>
                    </a:cubicBezTo>
                    <a:cubicBezTo>
                      <a:pt x="797719" y="2104549"/>
                      <a:pt x="797719" y="2111216"/>
                      <a:pt x="798671" y="2118836"/>
                    </a:cubicBezTo>
                    <a:lnTo>
                      <a:pt x="551974" y="2118836"/>
                    </a:lnTo>
                    <a:lnTo>
                      <a:pt x="551021" y="2118836"/>
                    </a:lnTo>
                    <a:lnTo>
                      <a:pt x="231934" y="2118836"/>
                    </a:lnTo>
                    <a:cubicBezTo>
                      <a:pt x="230981" y="2112169"/>
                      <a:pt x="230981" y="2104549"/>
                      <a:pt x="230981" y="2097881"/>
                    </a:cubicBezTo>
                    <a:close/>
                    <a:moveTo>
                      <a:pt x="305276" y="2340769"/>
                    </a:moveTo>
                    <a:cubicBezTo>
                      <a:pt x="302419" y="2336006"/>
                      <a:pt x="299561" y="2331244"/>
                      <a:pt x="296704" y="2327434"/>
                    </a:cubicBezTo>
                    <a:cubicBezTo>
                      <a:pt x="284321" y="2305526"/>
                      <a:pt x="272891" y="2283619"/>
                      <a:pt x="264319" y="2260759"/>
                    </a:cubicBezTo>
                    <a:cubicBezTo>
                      <a:pt x="254794" y="2235994"/>
                      <a:pt x="246221" y="2211229"/>
                      <a:pt x="240506" y="2186464"/>
                    </a:cubicBezTo>
                    <a:lnTo>
                      <a:pt x="551021" y="2186464"/>
                    </a:lnTo>
                    <a:lnTo>
                      <a:pt x="551974" y="2186464"/>
                    </a:lnTo>
                    <a:lnTo>
                      <a:pt x="794861" y="2186464"/>
                    </a:lnTo>
                    <a:cubicBezTo>
                      <a:pt x="791051" y="2212181"/>
                      <a:pt x="783431" y="2236946"/>
                      <a:pt x="773906" y="2260759"/>
                    </a:cubicBezTo>
                    <a:cubicBezTo>
                      <a:pt x="768191" y="2275046"/>
                      <a:pt x="761524" y="2289334"/>
                      <a:pt x="753904" y="2303621"/>
                    </a:cubicBezTo>
                    <a:lnTo>
                      <a:pt x="754856" y="2303621"/>
                    </a:lnTo>
                    <a:cubicBezTo>
                      <a:pt x="750094" y="2312194"/>
                      <a:pt x="745331" y="2319814"/>
                      <a:pt x="740569" y="2328386"/>
                    </a:cubicBezTo>
                    <a:cubicBezTo>
                      <a:pt x="737711" y="2333149"/>
                      <a:pt x="734854" y="2337911"/>
                      <a:pt x="731996" y="2341721"/>
                    </a:cubicBezTo>
                    <a:lnTo>
                      <a:pt x="305276" y="2341721"/>
                    </a:lnTo>
                    <a:close/>
                    <a:moveTo>
                      <a:pt x="158591" y="3162776"/>
                    </a:moveTo>
                    <a:cubicBezTo>
                      <a:pt x="163354" y="3130391"/>
                      <a:pt x="173831" y="3098006"/>
                      <a:pt x="190976" y="3067526"/>
                    </a:cubicBezTo>
                    <a:cubicBezTo>
                      <a:pt x="201454" y="3048476"/>
                      <a:pt x="213836" y="3029426"/>
                      <a:pt x="227171" y="3011329"/>
                    </a:cubicBezTo>
                    <a:lnTo>
                      <a:pt x="723424" y="3011329"/>
                    </a:lnTo>
                    <a:cubicBezTo>
                      <a:pt x="736759" y="3030379"/>
                      <a:pt x="749141" y="3048476"/>
                      <a:pt x="759619" y="3067526"/>
                    </a:cubicBezTo>
                    <a:cubicBezTo>
                      <a:pt x="776764" y="3098959"/>
                      <a:pt x="789146" y="3131344"/>
                      <a:pt x="795814" y="3162776"/>
                    </a:cubicBezTo>
                    <a:cubicBezTo>
                      <a:pt x="796766" y="3166586"/>
                      <a:pt x="796766" y="3170396"/>
                      <a:pt x="797719" y="3174206"/>
                    </a:cubicBezTo>
                    <a:lnTo>
                      <a:pt x="157639" y="3174206"/>
                    </a:lnTo>
                    <a:cubicBezTo>
                      <a:pt x="157639" y="3170396"/>
                      <a:pt x="157639" y="3166586"/>
                      <a:pt x="158591" y="3162776"/>
                    </a:cubicBezTo>
                    <a:close/>
                    <a:moveTo>
                      <a:pt x="236696" y="3391376"/>
                    </a:moveTo>
                    <a:cubicBezTo>
                      <a:pt x="220504" y="3369469"/>
                      <a:pt x="205264" y="3346609"/>
                      <a:pt x="193834" y="3324701"/>
                    </a:cubicBezTo>
                    <a:cubicBezTo>
                      <a:pt x="179546" y="3298031"/>
                      <a:pt x="169069" y="3271361"/>
                      <a:pt x="163354" y="3244691"/>
                    </a:cubicBezTo>
                    <a:lnTo>
                      <a:pt x="796766" y="3244691"/>
                    </a:lnTo>
                    <a:cubicBezTo>
                      <a:pt x="792004" y="3271361"/>
                      <a:pt x="782479" y="3298031"/>
                      <a:pt x="770096" y="3324701"/>
                    </a:cubicBezTo>
                    <a:cubicBezTo>
                      <a:pt x="759619" y="3347561"/>
                      <a:pt x="746284" y="3369469"/>
                      <a:pt x="730091" y="3391376"/>
                    </a:cubicBezTo>
                    <a:cubicBezTo>
                      <a:pt x="726281" y="3397091"/>
                      <a:pt x="721519" y="3402806"/>
                      <a:pt x="717709" y="3408521"/>
                    </a:cubicBezTo>
                    <a:lnTo>
                      <a:pt x="250984" y="3408521"/>
                    </a:lnTo>
                    <a:cubicBezTo>
                      <a:pt x="245269" y="3402806"/>
                      <a:pt x="240506" y="3397091"/>
                      <a:pt x="236696" y="339137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63" name="Group 36">
              <a:extLst>
                <a:ext uri="{FF2B5EF4-FFF2-40B4-BE49-F238E27FC236}">
                  <a16:creationId xmlns:a16="http://schemas.microsoft.com/office/drawing/2014/main" id="{5C0EA353-E420-4AFB-9079-952FF39F7AF9}"/>
                </a:ext>
              </a:extLst>
            </p:cNvPr>
            <p:cNvGrpSpPr/>
            <p:nvPr userDrawn="1"/>
          </p:nvGrpSpPr>
          <p:grpSpPr>
            <a:xfrm flipH="1">
              <a:off x="11618760" y="2391510"/>
              <a:ext cx="428644" cy="2220046"/>
              <a:chOff x="3228371" y="1912891"/>
              <a:chExt cx="981075" cy="4248150"/>
            </a:xfrm>
            <a:grpFill/>
          </p:grpSpPr>
          <p:sp>
            <p:nvSpPr>
              <p:cNvPr id="68" name="Freeform: Shape 37">
                <a:extLst>
                  <a:ext uri="{FF2B5EF4-FFF2-40B4-BE49-F238E27FC236}">
                    <a16:creationId xmlns:a16="http://schemas.microsoft.com/office/drawing/2014/main" id="{E785D789-F396-4F94-837A-8FD728785B4B}"/>
                  </a:ext>
                </a:extLst>
              </p:cNvPr>
              <p:cNvSpPr/>
              <p:nvPr/>
            </p:nvSpPr>
            <p:spPr>
              <a:xfrm>
                <a:off x="3228371" y="5656216"/>
                <a:ext cx="466725" cy="504825"/>
              </a:xfrm>
              <a:custGeom>
                <a:avLst/>
                <a:gdLst>
                  <a:gd name="connsiteX0" fmla="*/ 356711 w 466725"/>
                  <a:gd name="connsiteY0" fmla="*/ 7144 h 504825"/>
                  <a:gd name="connsiteX1" fmla="*/ 7144 w 466725"/>
                  <a:gd name="connsiteY1" fmla="*/ 506254 h 504825"/>
                  <a:gd name="connsiteX2" fmla="*/ 156686 w 466725"/>
                  <a:gd name="connsiteY2" fmla="*/ 506254 h 504825"/>
                  <a:gd name="connsiteX3" fmla="*/ 466249 w 466725"/>
                  <a:gd name="connsiteY3" fmla="*/ 97631 h 504825"/>
                  <a:gd name="connsiteX4" fmla="*/ 436721 w 466725"/>
                  <a:gd name="connsiteY4" fmla="*/ 72866 h 504825"/>
                  <a:gd name="connsiteX5" fmla="*/ 356711 w 466725"/>
                  <a:gd name="connsiteY5" fmla="*/ 7144 h 50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6725" h="504825">
                    <a:moveTo>
                      <a:pt x="356711" y="7144"/>
                    </a:moveTo>
                    <a:cubicBezTo>
                      <a:pt x="176689" y="160496"/>
                      <a:pt x="7144" y="320516"/>
                      <a:pt x="7144" y="506254"/>
                    </a:cubicBezTo>
                    <a:lnTo>
                      <a:pt x="156686" y="506254"/>
                    </a:lnTo>
                    <a:cubicBezTo>
                      <a:pt x="156686" y="372904"/>
                      <a:pt x="301466" y="238601"/>
                      <a:pt x="466249" y="97631"/>
                    </a:cubicBezTo>
                    <a:cubicBezTo>
                      <a:pt x="456724" y="89059"/>
                      <a:pt x="446246" y="81439"/>
                      <a:pt x="436721" y="72866"/>
                    </a:cubicBezTo>
                    <a:cubicBezTo>
                      <a:pt x="409099" y="50959"/>
                      <a:pt x="382429" y="29051"/>
                      <a:pt x="356711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38">
                <a:extLst>
                  <a:ext uri="{FF2B5EF4-FFF2-40B4-BE49-F238E27FC236}">
                    <a16:creationId xmlns:a16="http://schemas.microsoft.com/office/drawing/2014/main" id="{107A137F-EA8F-4AA2-85C7-F10046F2E5D1}"/>
                  </a:ext>
                </a:extLst>
              </p:cNvPr>
              <p:cNvSpPr/>
              <p:nvPr/>
            </p:nvSpPr>
            <p:spPr>
              <a:xfrm>
                <a:off x="3314064" y="1912891"/>
                <a:ext cx="409575" cy="552450"/>
              </a:xfrm>
              <a:custGeom>
                <a:avLst/>
                <a:gdLst>
                  <a:gd name="connsiteX0" fmla="*/ 310071 w 409575"/>
                  <a:gd name="connsiteY0" fmla="*/ 548164 h 552450"/>
                  <a:gd name="connsiteX1" fmla="*/ 325311 w 409575"/>
                  <a:gd name="connsiteY1" fmla="*/ 530066 h 552450"/>
                  <a:gd name="connsiteX2" fmla="*/ 402464 w 409575"/>
                  <a:gd name="connsiteY2" fmla="*/ 441484 h 552450"/>
                  <a:gd name="connsiteX3" fmla="*/ 203391 w 409575"/>
                  <a:gd name="connsiteY3" fmla="*/ 221456 h 552450"/>
                  <a:gd name="connsiteX4" fmla="*/ 172911 w 409575"/>
                  <a:gd name="connsiteY4" fmla="*/ 7144 h 552450"/>
                  <a:gd name="connsiteX5" fmla="*/ 7176 w 409575"/>
                  <a:gd name="connsiteY5" fmla="*/ 7144 h 552450"/>
                  <a:gd name="connsiteX6" fmla="*/ 79566 w 409575"/>
                  <a:gd name="connsiteY6" fmla="*/ 294799 h 552450"/>
                  <a:gd name="connsiteX7" fmla="*/ 310071 w 409575"/>
                  <a:gd name="connsiteY7" fmla="*/ 548164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9575" h="552450">
                    <a:moveTo>
                      <a:pt x="310071" y="548164"/>
                    </a:moveTo>
                    <a:cubicBezTo>
                      <a:pt x="314834" y="542449"/>
                      <a:pt x="320549" y="535781"/>
                      <a:pt x="325311" y="530066"/>
                    </a:cubicBezTo>
                    <a:cubicBezTo>
                      <a:pt x="351029" y="500539"/>
                      <a:pt x="376746" y="471011"/>
                      <a:pt x="402464" y="441484"/>
                    </a:cubicBezTo>
                    <a:cubicBezTo>
                      <a:pt x="329121" y="370046"/>
                      <a:pt x="240539" y="306229"/>
                      <a:pt x="203391" y="221456"/>
                    </a:cubicBezTo>
                    <a:cubicBezTo>
                      <a:pt x="172911" y="151924"/>
                      <a:pt x="165291" y="79534"/>
                      <a:pt x="172911" y="7144"/>
                    </a:cubicBezTo>
                    <a:lnTo>
                      <a:pt x="7176" y="7144"/>
                    </a:lnTo>
                    <a:cubicBezTo>
                      <a:pt x="6224" y="98584"/>
                      <a:pt x="26226" y="195739"/>
                      <a:pt x="79566" y="294799"/>
                    </a:cubicBezTo>
                    <a:cubicBezTo>
                      <a:pt x="131954" y="391954"/>
                      <a:pt x="227204" y="468154"/>
                      <a:pt x="310071" y="54816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39">
                <a:extLst>
                  <a:ext uri="{FF2B5EF4-FFF2-40B4-BE49-F238E27FC236}">
                    <a16:creationId xmlns:a16="http://schemas.microsoft.com/office/drawing/2014/main" id="{CA2D35F6-64A2-4B13-8047-E631CE9668A0}"/>
                  </a:ext>
                </a:extLst>
              </p:cNvPr>
              <p:cNvSpPr/>
              <p:nvPr/>
            </p:nvSpPr>
            <p:spPr>
              <a:xfrm>
                <a:off x="3228371" y="1912891"/>
                <a:ext cx="981075" cy="4248150"/>
              </a:xfrm>
              <a:custGeom>
                <a:avLst/>
                <a:gdLst>
                  <a:gd name="connsiteX0" fmla="*/ 621506 w 981075"/>
                  <a:gd name="connsiteY0" fmla="*/ 3748564 h 4248150"/>
                  <a:gd name="connsiteX1" fmla="*/ 610076 w 981075"/>
                  <a:gd name="connsiteY1" fmla="*/ 3739039 h 4248150"/>
                  <a:gd name="connsiteX2" fmla="*/ 598646 w 981075"/>
                  <a:gd name="connsiteY2" fmla="*/ 3729514 h 4248150"/>
                  <a:gd name="connsiteX3" fmla="*/ 559594 w 981075"/>
                  <a:gd name="connsiteY3" fmla="*/ 3697129 h 4248150"/>
                  <a:gd name="connsiteX4" fmla="*/ 489109 w 981075"/>
                  <a:gd name="connsiteY4" fmla="*/ 3638074 h 4248150"/>
                  <a:gd name="connsiteX5" fmla="*/ 477679 w 981075"/>
                  <a:gd name="connsiteY5" fmla="*/ 3628549 h 4248150"/>
                  <a:gd name="connsiteX6" fmla="*/ 466249 w 981075"/>
                  <a:gd name="connsiteY6" fmla="*/ 3619024 h 4248150"/>
                  <a:gd name="connsiteX7" fmla="*/ 313849 w 981075"/>
                  <a:gd name="connsiteY7" fmla="*/ 3479959 h 4248150"/>
                  <a:gd name="connsiteX8" fmla="*/ 658654 w 981075"/>
                  <a:gd name="connsiteY8" fmla="*/ 3479959 h 4248150"/>
                  <a:gd name="connsiteX9" fmla="*/ 512921 w 981075"/>
                  <a:gd name="connsiteY9" fmla="*/ 3619024 h 4248150"/>
                  <a:gd name="connsiteX10" fmla="*/ 582454 w 981075"/>
                  <a:gd name="connsiteY10" fmla="*/ 3676174 h 4248150"/>
                  <a:gd name="connsiteX11" fmla="*/ 622459 w 981075"/>
                  <a:gd name="connsiteY11" fmla="*/ 3709511 h 4248150"/>
                  <a:gd name="connsiteX12" fmla="*/ 950119 w 981075"/>
                  <a:gd name="connsiteY12" fmla="*/ 3202781 h 4248150"/>
                  <a:gd name="connsiteX13" fmla="*/ 625316 w 981075"/>
                  <a:gd name="connsiteY13" fmla="*/ 2696051 h 4248150"/>
                  <a:gd name="connsiteX14" fmla="*/ 531971 w 981075"/>
                  <a:gd name="connsiteY14" fmla="*/ 2772251 h 4248150"/>
                  <a:gd name="connsiteX15" fmla="*/ 514826 w 981075"/>
                  <a:gd name="connsiteY15" fmla="*/ 2785586 h 4248150"/>
                  <a:gd name="connsiteX16" fmla="*/ 668179 w 981075"/>
                  <a:gd name="connsiteY16" fmla="*/ 2940844 h 4248150"/>
                  <a:gd name="connsiteX17" fmla="*/ 288131 w 981075"/>
                  <a:gd name="connsiteY17" fmla="*/ 2940844 h 4248150"/>
                  <a:gd name="connsiteX18" fmla="*/ 466249 w 981075"/>
                  <a:gd name="connsiteY18" fmla="*/ 2783681 h 4248150"/>
                  <a:gd name="connsiteX19" fmla="*/ 477679 w 981075"/>
                  <a:gd name="connsiteY19" fmla="*/ 2774156 h 4248150"/>
                  <a:gd name="connsiteX20" fmla="*/ 490061 w 981075"/>
                  <a:gd name="connsiteY20" fmla="*/ 2764631 h 4248150"/>
                  <a:gd name="connsiteX21" fmla="*/ 508159 w 981075"/>
                  <a:gd name="connsiteY21" fmla="*/ 2750344 h 4248150"/>
                  <a:gd name="connsiteX22" fmla="*/ 601504 w 981075"/>
                  <a:gd name="connsiteY22" fmla="*/ 2675096 h 4248150"/>
                  <a:gd name="connsiteX23" fmla="*/ 612934 w 981075"/>
                  <a:gd name="connsiteY23" fmla="*/ 2665571 h 4248150"/>
                  <a:gd name="connsiteX24" fmla="*/ 624364 w 981075"/>
                  <a:gd name="connsiteY24" fmla="*/ 2656046 h 4248150"/>
                  <a:gd name="connsiteX25" fmla="*/ 914876 w 981075"/>
                  <a:gd name="connsiteY25" fmla="*/ 2303621 h 4248150"/>
                  <a:gd name="connsiteX26" fmla="*/ 913924 w 981075"/>
                  <a:gd name="connsiteY26" fmla="*/ 2303621 h 4248150"/>
                  <a:gd name="connsiteX27" fmla="*/ 947261 w 981075"/>
                  <a:gd name="connsiteY27" fmla="*/ 2136934 h 4248150"/>
                  <a:gd name="connsiteX28" fmla="*/ 926306 w 981075"/>
                  <a:gd name="connsiteY28" fmla="*/ 1998821 h 4248150"/>
                  <a:gd name="connsiteX29" fmla="*/ 927259 w 981075"/>
                  <a:gd name="connsiteY29" fmla="*/ 1998821 h 4248150"/>
                  <a:gd name="connsiteX30" fmla="*/ 669131 w 981075"/>
                  <a:gd name="connsiteY30" fmla="*/ 1666399 h 4248150"/>
                  <a:gd name="connsiteX31" fmla="*/ 657701 w 981075"/>
                  <a:gd name="connsiteY31" fmla="*/ 1656874 h 4248150"/>
                  <a:gd name="connsiteX32" fmla="*/ 646271 w 981075"/>
                  <a:gd name="connsiteY32" fmla="*/ 1647349 h 4248150"/>
                  <a:gd name="connsiteX33" fmla="*/ 583406 w 981075"/>
                  <a:gd name="connsiteY33" fmla="*/ 1596866 h 4248150"/>
                  <a:gd name="connsiteX34" fmla="*/ 534829 w 981075"/>
                  <a:gd name="connsiteY34" fmla="*/ 1557814 h 4248150"/>
                  <a:gd name="connsiteX35" fmla="*/ 523399 w 981075"/>
                  <a:gd name="connsiteY35" fmla="*/ 1548289 h 4248150"/>
                  <a:gd name="connsiteX36" fmla="*/ 511969 w 981075"/>
                  <a:gd name="connsiteY36" fmla="*/ 1538764 h 4248150"/>
                  <a:gd name="connsiteX37" fmla="*/ 356711 w 981075"/>
                  <a:gd name="connsiteY37" fmla="*/ 1390174 h 4248150"/>
                  <a:gd name="connsiteX38" fmla="*/ 708184 w 981075"/>
                  <a:gd name="connsiteY38" fmla="*/ 1390174 h 4248150"/>
                  <a:gd name="connsiteX39" fmla="*/ 558641 w 981075"/>
                  <a:gd name="connsiteY39" fmla="*/ 1538764 h 4248150"/>
                  <a:gd name="connsiteX40" fmla="*/ 605314 w 981075"/>
                  <a:gd name="connsiteY40" fmla="*/ 1575911 h 4248150"/>
                  <a:gd name="connsiteX41" fmla="*/ 670084 w 981075"/>
                  <a:gd name="connsiteY41" fmla="*/ 1628299 h 4248150"/>
                  <a:gd name="connsiteX42" fmla="*/ 962501 w 981075"/>
                  <a:gd name="connsiteY42" fmla="*/ 1119664 h 4248150"/>
                  <a:gd name="connsiteX43" fmla="*/ 636746 w 981075"/>
                  <a:gd name="connsiteY43" fmla="*/ 585311 h 4248150"/>
                  <a:gd name="connsiteX44" fmla="*/ 579596 w 981075"/>
                  <a:gd name="connsiteY44" fmla="*/ 651034 h 4248150"/>
                  <a:gd name="connsiteX45" fmla="*/ 543401 w 981075"/>
                  <a:gd name="connsiteY45" fmla="*/ 691991 h 4248150"/>
                  <a:gd name="connsiteX46" fmla="*/ 715804 w 981075"/>
                  <a:gd name="connsiteY46" fmla="*/ 880586 h 4248150"/>
                  <a:gd name="connsiteX47" fmla="*/ 350044 w 981075"/>
                  <a:gd name="connsiteY47" fmla="*/ 880586 h 4248150"/>
                  <a:gd name="connsiteX48" fmla="*/ 500539 w 981075"/>
                  <a:gd name="connsiteY48" fmla="*/ 693896 h 4248150"/>
                  <a:gd name="connsiteX49" fmla="*/ 510064 w 981075"/>
                  <a:gd name="connsiteY49" fmla="*/ 682466 h 4248150"/>
                  <a:gd name="connsiteX50" fmla="*/ 519589 w 981075"/>
                  <a:gd name="connsiteY50" fmla="*/ 671036 h 4248150"/>
                  <a:gd name="connsiteX51" fmla="*/ 552926 w 981075"/>
                  <a:gd name="connsiteY51" fmla="*/ 633889 h 4248150"/>
                  <a:gd name="connsiteX52" fmla="*/ 612934 w 981075"/>
                  <a:gd name="connsiteY52" fmla="*/ 565309 h 4248150"/>
                  <a:gd name="connsiteX53" fmla="*/ 622459 w 981075"/>
                  <a:gd name="connsiteY53" fmla="*/ 553879 h 4248150"/>
                  <a:gd name="connsiteX54" fmla="*/ 631984 w 981075"/>
                  <a:gd name="connsiteY54" fmla="*/ 542449 h 4248150"/>
                  <a:gd name="connsiteX55" fmla="*/ 823436 w 981075"/>
                  <a:gd name="connsiteY55" fmla="*/ 295751 h 4248150"/>
                  <a:gd name="connsiteX56" fmla="*/ 911066 w 981075"/>
                  <a:gd name="connsiteY56" fmla="*/ 7144 h 4248150"/>
                  <a:gd name="connsiteX57" fmla="*/ 769144 w 981075"/>
                  <a:gd name="connsiteY57" fmla="*/ 7144 h 4248150"/>
                  <a:gd name="connsiteX58" fmla="*/ 696754 w 981075"/>
                  <a:gd name="connsiteY58" fmla="*/ 224314 h 4248150"/>
                  <a:gd name="connsiteX59" fmla="*/ 531019 w 981075"/>
                  <a:gd name="connsiteY59" fmla="*/ 439579 h 4248150"/>
                  <a:gd name="connsiteX60" fmla="*/ 521494 w 981075"/>
                  <a:gd name="connsiteY60" fmla="*/ 451009 h 4248150"/>
                  <a:gd name="connsiteX61" fmla="*/ 511969 w 981075"/>
                  <a:gd name="connsiteY61" fmla="*/ 462439 h 4248150"/>
                  <a:gd name="connsiteX62" fmla="*/ 437674 w 981075"/>
                  <a:gd name="connsiteY62" fmla="*/ 547211 h 4248150"/>
                  <a:gd name="connsiteX63" fmla="*/ 418624 w 981075"/>
                  <a:gd name="connsiteY63" fmla="*/ 568166 h 4248150"/>
                  <a:gd name="connsiteX64" fmla="*/ 409099 w 981075"/>
                  <a:gd name="connsiteY64" fmla="*/ 579596 h 4248150"/>
                  <a:gd name="connsiteX65" fmla="*/ 399574 w 981075"/>
                  <a:gd name="connsiteY65" fmla="*/ 591026 h 4248150"/>
                  <a:gd name="connsiteX66" fmla="*/ 102394 w 981075"/>
                  <a:gd name="connsiteY66" fmla="*/ 1115854 h 4248150"/>
                  <a:gd name="connsiteX67" fmla="*/ 399574 w 981075"/>
                  <a:gd name="connsiteY67" fmla="*/ 1623536 h 4248150"/>
                  <a:gd name="connsiteX68" fmla="*/ 411004 w 981075"/>
                  <a:gd name="connsiteY68" fmla="*/ 1633061 h 4248150"/>
                  <a:gd name="connsiteX69" fmla="*/ 422434 w 981075"/>
                  <a:gd name="connsiteY69" fmla="*/ 1642586 h 4248150"/>
                  <a:gd name="connsiteX70" fmla="*/ 485299 w 981075"/>
                  <a:gd name="connsiteY70" fmla="*/ 1693069 h 4248150"/>
                  <a:gd name="connsiteX71" fmla="*/ 534829 w 981075"/>
                  <a:gd name="connsiteY71" fmla="*/ 1733074 h 4248150"/>
                  <a:gd name="connsiteX72" fmla="*/ 547211 w 981075"/>
                  <a:gd name="connsiteY72" fmla="*/ 1742599 h 4248150"/>
                  <a:gd name="connsiteX73" fmla="*/ 558641 w 981075"/>
                  <a:gd name="connsiteY73" fmla="*/ 1752124 h 4248150"/>
                  <a:gd name="connsiteX74" fmla="*/ 707231 w 981075"/>
                  <a:gd name="connsiteY74" fmla="*/ 1894046 h 4248150"/>
                  <a:gd name="connsiteX75" fmla="*/ 338614 w 981075"/>
                  <a:gd name="connsiteY75" fmla="*/ 1894046 h 4248150"/>
                  <a:gd name="connsiteX76" fmla="*/ 509111 w 981075"/>
                  <a:gd name="connsiteY76" fmla="*/ 1751171 h 4248150"/>
                  <a:gd name="connsiteX77" fmla="*/ 462439 w 981075"/>
                  <a:gd name="connsiteY77" fmla="*/ 1714024 h 4248150"/>
                  <a:gd name="connsiteX78" fmla="*/ 396716 w 981075"/>
                  <a:gd name="connsiteY78" fmla="*/ 1660684 h 4248150"/>
                  <a:gd name="connsiteX79" fmla="*/ 81439 w 981075"/>
                  <a:gd name="connsiteY79" fmla="*/ 2095024 h 4248150"/>
                  <a:gd name="connsiteX80" fmla="*/ 368141 w 981075"/>
                  <a:gd name="connsiteY80" fmla="*/ 2641759 h 4248150"/>
                  <a:gd name="connsiteX81" fmla="*/ 388144 w 981075"/>
                  <a:gd name="connsiteY81" fmla="*/ 2625566 h 4248150"/>
                  <a:gd name="connsiteX82" fmla="*/ 479584 w 981075"/>
                  <a:gd name="connsiteY82" fmla="*/ 2552224 h 4248150"/>
                  <a:gd name="connsiteX83" fmla="*/ 350996 w 981075"/>
                  <a:gd name="connsiteY83" fmla="*/ 2404586 h 4248150"/>
                  <a:gd name="connsiteX84" fmla="*/ 680561 w 981075"/>
                  <a:gd name="connsiteY84" fmla="*/ 2404586 h 4248150"/>
                  <a:gd name="connsiteX85" fmla="*/ 524351 w 981075"/>
                  <a:gd name="connsiteY85" fmla="*/ 2554129 h 4248150"/>
                  <a:gd name="connsiteX86" fmla="*/ 512921 w 981075"/>
                  <a:gd name="connsiteY86" fmla="*/ 2563654 h 4248150"/>
                  <a:gd name="connsiteX87" fmla="*/ 501491 w 981075"/>
                  <a:gd name="connsiteY87" fmla="*/ 2573179 h 4248150"/>
                  <a:gd name="connsiteX88" fmla="*/ 410051 w 981075"/>
                  <a:gd name="connsiteY88" fmla="*/ 2646521 h 4248150"/>
                  <a:gd name="connsiteX89" fmla="*/ 390049 w 981075"/>
                  <a:gd name="connsiteY89" fmla="*/ 2662714 h 4248150"/>
                  <a:gd name="connsiteX90" fmla="*/ 378619 w 981075"/>
                  <a:gd name="connsiteY90" fmla="*/ 2672239 h 4248150"/>
                  <a:gd name="connsiteX91" fmla="*/ 367189 w 981075"/>
                  <a:gd name="connsiteY91" fmla="*/ 2681764 h 4248150"/>
                  <a:gd name="connsiteX92" fmla="*/ 7144 w 981075"/>
                  <a:gd name="connsiteY92" fmla="*/ 3192304 h 4248150"/>
                  <a:gd name="connsiteX93" fmla="*/ 355759 w 981075"/>
                  <a:gd name="connsiteY93" fmla="*/ 3710464 h 4248150"/>
                  <a:gd name="connsiteX94" fmla="*/ 367189 w 981075"/>
                  <a:gd name="connsiteY94" fmla="*/ 3719989 h 4248150"/>
                  <a:gd name="connsiteX95" fmla="*/ 378619 w 981075"/>
                  <a:gd name="connsiteY95" fmla="*/ 3729514 h 4248150"/>
                  <a:gd name="connsiteX96" fmla="*/ 456724 w 981075"/>
                  <a:gd name="connsiteY96" fmla="*/ 3794284 h 4248150"/>
                  <a:gd name="connsiteX97" fmla="*/ 488156 w 981075"/>
                  <a:gd name="connsiteY97" fmla="*/ 3820001 h 4248150"/>
                  <a:gd name="connsiteX98" fmla="*/ 499586 w 981075"/>
                  <a:gd name="connsiteY98" fmla="*/ 3829526 h 4248150"/>
                  <a:gd name="connsiteX99" fmla="*/ 511016 w 981075"/>
                  <a:gd name="connsiteY99" fmla="*/ 3839051 h 4248150"/>
                  <a:gd name="connsiteX100" fmla="*/ 830104 w 981075"/>
                  <a:gd name="connsiteY100" fmla="*/ 4247674 h 4248150"/>
                  <a:gd name="connsiteX101" fmla="*/ 979646 w 981075"/>
                  <a:gd name="connsiteY101" fmla="*/ 4247674 h 4248150"/>
                  <a:gd name="connsiteX102" fmla="*/ 621506 w 981075"/>
                  <a:gd name="connsiteY102" fmla="*/ 3748564 h 4248150"/>
                  <a:gd name="connsiteX103" fmla="*/ 252889 w 981075"/>
                  <a:gd name="connsiteY103" fmla="*/ 1080611 h 4248150"/>
                  <a:gd name="connsiteX104" fmla="*/ 285274 w 981075"/>
                  <a:gd name="connsiteY104" fmla="*/ 985361 h 4248150"/>
                  <a:gd name="connsiteX105" fmla="*/ 307181 w 981075"/>
                  <a:gd name="connsiteY105" fmla="*/ 944404 h 4248150"/>
                  <a:gd name="connsiteX106" fmla="*/ 759619 w 981075"/>
                  <a:gd name="connsiteY106" fmla="*/ 944404 h 4248150"/>
                  <a:gd name="connsiteX107" fmla="*/ 780574 w 981075"/>
                  <a:gd name="connsiteY107" fmla="*/ 985361 h 4248150"/>
                  <a:gd name="connsiteX108" fmla="*/ 810101 w 981075"/>
                  <a:gd name="connsiteY108" fmla="*/ 1080611 h 4248150"/>
                  <a:gd name="connsiteX109" fmla="*/ 812006 w 981075"/>
                  <a:gd name="connsiteY109" fmla="*/ 1099661 h 4248150"/>
                  <a:gd name="connsiteX110" fmla="*/ 250031 w 981075"/>
                  <a:gd name="connsiteY110" fmla="*/ 1099661 h 4248150"/>
                  <a:gd name="connsiteX111" fmla="*/ 252889 w 981075"/>
                  <a:gd name="connsiteY111" fmla="*/ 1080611 h 4248150"/>
                  <a:gd name="connsiteX112" fmla="*/ 306229 w 981075"/>
                  <a:gd name="connsiteY112" fmla="*/ 1319689 h 4248150"/>
                  <a:gd name="connsiteX113" fmla="*/ 273844 w 981075"/>
                  <a:gd name="connsiteY113" fmla="*/ 1253014 h 4248150"/>
                  <a:gd name="connsiteX114" fmla="*/ 252889 w 981075"/>
                  <a:gd name="connsiteY114" fmla="*/ 1167289 h 4248150"/>
                  <a:gd name="connsiteX115" fmla="*/ 809149 w 981075"/>
                  <a:gd name="connsiteY115" fmla="*/ 1167289 h 4248150"/>
                  <a:gd name="connsiteX116" fmla="*/ 787241 w 981075"/>
                  <a:gd name="connsiteY116" fmla="*/ 1253014 h 4248150"/>
                  <a:gd name="connsiteX117" fmla="*/ 754856 w 981075"/>
                  <a:gd name="connsiteY117" fmla="*/ 1319689 h 4248150"/>
                  <a:gd name="connsiteX118" fmla="*/ 753904 w 981075"/>
                  <a:gd name="connsiteY118" fmla="*/ 1321594 h 4248150"/>
                  <a:gd name="connsiteX119" fmla="*/ 308134 w 981075"/>
                  <a:gd name="connsiteY119" fmla="*/ 1321594 h 4248150"/>
                  <a:gd name="connsiteX120" fmla="*/ 306229 w 981075"/>
                  <a:gd name="connsiteY120" fmla="*/ 1319689 h 4248150"/>
                  <a:gd name="connsiteX121" fmla="*/ 230981 w 981075"/>
                  <a:gd name="connsiteY121" fmla="*/ 2097881 h 4248150"/>
                  <a:gd name="connsiteX122" fmla="*/ 230981 w 981075"/>
                  <a:gd name="connsiteY122" fmla="*/ 2097881 h 4248150"/>
                  <a:gd name="connsiteX123" fmla="*/ 255746 w 981075"/>
                  <a:gd name="connsiteY123" fmla="*/ 2002631 h 4248150"/>
                  <a:gd name="connsiteX124" fmla="*/ 279559 w 981075"/>
                  <a:gd name="connsiteY124" fmla="*/ 1963579 h 4248150"/>
                  <a:gd name="connsiteX125" fmla="*/ 751999 w 981075"/>
                  <a:gd name="connsiteY125" fmla="*/ 1963579 h 4248150"/>
                  <a:gd name="connsiteX126" fmla="*/ 769144 w 981075"/>
                  <a:gd name="connsiteY126" fmla="*/ 1997869 h 4248150"/>
                  <a:gd name="connsiteX127" fmla="*/ 769144 w 981075"/>
                  <a:gd name="connsiteY127" fmla="*/ 1997869 h 4248150"/>
                  <a:gd name="connsiteX128" fmla="*/ 771049 w 981075"/>
                  <a:gd name="connsiteY128" fmla="*/ 2002631 h 4248150"/>
                  <a:gd name="connsiteX129" fmla="*/ 796766 w 981075"/>
                  <a:gd name="connsiteY129" fmla="*/ 2097881 h 4248150"/>
                  <a:gd name="connsiteX130" fmla="*/ 798671 w 981075"/>
                  <a:gd name="connsiteY130" fmla="*/ 2118836 h 4248150"/>
                  <a:gd name="connsiteX131" fmla="*/ 551974 w 981075"/>
                  <a:gd name="connsiteY131" fmla="*/ 2118836 h 4248150"/>
                  <a:gd name="connsiteX132" fmla="*/ 551021 w 981075"/>
                  <a:gd name="connsiteY132" fmla="*/ 2118836 h 4248150"/>
                  <a:gd name="connsiteX133" fmla="*/ 231934 w 981075"/>
                  <a:gd name="connsiteY133" fmla="*/ 2118836 h 4248150"/>
                  <a:gd name="connsiteX134" fmla="*/ 230981 w 981075"/>
                  <a:gd name="connsiteY134" fmla="*/ 2097881 h 4248150"/>
                  <a:gd name="connsiteX135" fmla="*/ 305276 w 981075"/>
                  <a:gd name="connsiteY135" fmla="*/ 2340769 h 4248150"/>
                  <a:gd name="connsiteX136" fmla="*/ 296704 w 981075"/>
                  <a:gd name="connsiteY136" fmla="*/ 2327434 h 4248150"/>
                  <a:gd name="connsiteX137" fmla="*/ 264319 w 981075"/>
                  <a:gd name="connsiteY137" fmla="*/ 2260759 h 4248150"/>
                  <a:gd name="connsiteX138" fmla="*/ 240506 w 981075"/>
                  <a:gd name="connsiteY138" fmla="*/ 2186464 h 4248150"/>
                  <a:gd name="connsiteX139" fmla="*/ 551021 w 981075"/>
                  <a:gd name="connsiteY139" fmla="*/ 2186464 h 4248150"/>
                  <a:gd name="connsiteX140" fmla="*/ 551974 w 981075"/>
                  <a:gd name="connsiteY140" fmla="*/ 2186464 h 4248150"/>
                  <a:gd name="connsiteX141" fmla="*/ 794861 w 981075"/>
                  <a:gd name="connsiteY141" fmla="*/ 2186464 h 4248150"/>
                  <a:gd name="connsiteX142" fmla="*/ 773906 w 981075"/>
                  <a:gd name="connsiteY142" fmla="*/ 2260759 h 4248150"/>
                  <a:gd name="connsiteX143" fmla="*/ 753904 w 981075"/>
                  <a:gd name="connsiteY143" fmla="*/ 2303621 h 4248150"/>
                  <a:gd name="connsiteX144" fmla="*/ 754856 w 981075"/>
                  <a:gd name="connsiteY144" fmla="*/ 2303621 h 4248150"/>
                  <a:gd name="connsiteX145" fmla="*/ 740569 w 981075"/>
                  <a:gd name="connsiteY145" fmla="*/ 2328386 h 4248150"/>
                  <a:gd name="connsiteX146" fmla="*/ 731996 w 981075"/>
                  <a:gd name="connsiteY146" fmla="*/ 2341721 h 4248150"/>
                  <a:gd name="connsiteX147" fmla="*/ 305276 w 981075"/>
                  <a:gd name="connsiteY147" fmla="*/ 2341721 h 4248150"/>
                  <a:gd name="connsiteX148" fmla="*/ 158591 w 981075"/>
                  <a:gd name="connsiteY148" fmla="*/ 3162776 h 4248150"/>
                  <a:gd name="connsiteX149" fmla="*/ 190976 w 981075"/>
                  <a:gd name="connsiteY149" fmla="*/ 3067526 h 4248150"/>
                  <a:gd name="connsiteX150" fmla="*/ 227171 w 981075"/>
                  <a:gd name="connsiteY150" fmla="*/ 3011329 h 4248150"/>
                  <a:gd name="connsiteX151" fmla="*/ 723424 w 981075"/>
                  <a:gd name="connsiteY151" fmla="*/ 3011329 h 4248150"/>
                  <a:gd name="connsiteX152" fmla="*/ 759619 w 981075"/>
                  <a:gd name="connsiteY152" fmla="*/ 3067526 h 4248150"/>
                  <a:gd name="connsiteX153" fmla="*/ 795814 w 981075"/>
                  <a:gd name="connsiteY153" fmla="*/ 3162776 h 4248150"/>
                  <a:gd name="connsiteX154" fmla="*/ 797719 w 981075"/>
                  <a:gd name="connsiteY154" fmla="*/ 3174206 h 4248150"/>
                  <a:gd name="connsiteX155" fmla="*/ 157639 w 981075"/>
                  <a:gd name="connsiteY155" fmla="*/ 3174206 h 4248150"/>
                  <a:gd name="connsiteX156" fmla="*/ 158591 w 981075"/>
                  <a:gd name="connsiteY156" fmla="*/ 3162776 h 4248150"/>
                  <a:gd name="connsiteX157" fmla="*/ 236696 w 981075"/>
                  <a:gd name="connsiteY157" fmla="*/ 3391376 h 4248150"/>
                  <a:gd name="connsiteX158" fmla="*/ 193834 w 981075"/>
                  <a:gd name="connsiteY158" fmla="*/ 3324701 h 4248150"/>
                  <a:gd name="connsiteX159" fmla="*/ 163354 w 981075"/>
                  <a:gd name="connsiteY159" fmla="*/ 3244691 h 4248150"/>
                  <a:gd name="connsiteX160" fmla="*/ 796766 w 981075"/>
                  <a:gd name="connsiteY160" fmla="*/ 3244691 h 4248150"/>
                  <a:gd name="connsiteX161" fmla="*/ 770096 w 981075"/>
                  <a:gd name="connsiteY161" fmla="*/ 3324701 h 4248150"/>
                  <a:gd name="connsiteX162" fmla="*/ 730091 w 981075"/>
                  <a:gd name="connsiteY162" fmla="*/ 3391376 h 4248150"/>
                  <a:gd name="connsiteX163" fmla="*/ 717709 w 981075"/>
                  <a:gd name="connsiteY163" fmla="*/ 3408521 h 4248150"/>
                  <a:gd name="connsiteX164" fmla="*/ 250984 w 981075"/>
                  <a:gd name="connsiteY164" fmla="*/ 3408521 h 4248150"/>
                  <a:gd name="connsiteX165" fmla="*/ 236696 w 981075"/>
                  <a:gd name="connsiteY165" fmla="*/ 3391376 h 42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981075" h="4248150">
                    <a:moveTo>
                      <a:pt x="621506" y="3748564"/>
                    </a:moveTo>
                    <a:cubicBezTo>
                      <a:pt x="617696" y="3745706"/>
                      <a:pt x="613886" y="3741896"/>
                      <a:pt x="610076" y="3739039"/>
                    </a:cubicBezTo>
                    <a:cubicBezTo>
                      <a:pt x="606266" y="3736181"/>
                      <a:pt x="602456" y="3732371"/>
                      <a:pt x="598646" y="3729514"/>
                    </a:cubicBezTo>
                    <a:cubicBezTo>
                      <a:pt x="585311" y="3719036"/>
                      <a:pt x="572929" y="3707606"/>
                      <a:pt x="559594" y="3697129"/>
                    </a:cubicBezTo>
                    <a:cubicBezTo>
                      <a:pt x="535781" y="3678079"/>
                      <a:pt x="511969" y="3658076"/>
                      <a:pt x="489109" y="3638074"/>
                    </a:cubicBezTo>
                    <a:cubicBezTo>
                      <a:pt x="485299" y="3635216"/>
                      <a:pt x="481489" y="3631406"/>
                      <a:pt x="477679" y="3628549"/>
                    </a:cubicBezTo>
                    <a:cubicBezTo>
                      <a:pt x="473869" y="3625691"/>
                      <a:pt x="470059" y="3621881"/>
                      <a:pt x="466249" y="3619024"/>
                    </a:cubicBezTo>
                    <a:cubicBezTo>
                      <a:pt x="411956" y="3573304"/>
                      <a:pt x="359569" y="3526631"/>
                      <a:pt x="313849" y="3479959"/>
                    </a:cubicBezTo>
                    <a:lnTo>
                      <a:pt x="658654" y="3479959"/>
                    </a:lnTo>
                    <a:cubicBezTo>
                      <a:pt x="614839" y="3526631"/>
                      <a:pt x="565309" y="3573304"/>
                      <a:pt x="512921" y="3619024"/>
                    </a:cubicBezTo>
                    <a:cubicBezTo>
                      <a:pt x="535781" y="3638074"/>
                      <a:pt x="559594" y="3657124"/>
                      <a:pt x="582454" y="3676174"/>
                    </a:cubicBezTo>
                    <a:cubicBezTo>
                      <a:pt x="595789" y="3687604"/>
                      <a:pt x="609124" y="3698081"/>
                      <a:pt x="622459" y="3709511"/>
                    </a:cubicBezTo>
                    <a:cubicBezTo>
                      <a:pt x="796766" y="3557111"/>
                      <a:pt x="950119" y="3395186"/>
                      <a:pt x="950119" y="3202781"/>
                    </a:cubicBezTo>
                    <a:cubicBezTo>
                      <a:pt x="950119" y="3012281"/>
                      <a:pt x="794861" y="2857976"/>
                      <a:pt x="625316" y="2696051"/>
                    </a:cubicBezTo>
                    <a:cubicBezTo>
                      <a:pt x="593884" y="2721769"/>
                      <a:pt x="562451" y="2747486"/>
                      <a:pt x="531971" y="2772251"/>
                    </a:cubicBezTo>
                    <a:cubicBezTo>
                      <a:pt x="526256" y="2777014"/>
                      <a:pt x="520541" y="2781776"/>
                      <a:pt x="514826" y="2785586"/>
                    </a:cubicBezTo>
                    <a:cubicBezTo>
                      <a:pt x="570071" y="2837974"/>
                      <a:pt x="623411" y="2889409"/>
                      <a:pt x="668179" y="2940844"/>
                    </a:cubicBezTo>
                    <a:lnTo>
                      <a:pt x="288131" y="2940844"/>
                    </a:lnTo>
                    <a:cubicBezTo>
                      <a:pt x="339566" y="2888456"/>
                      <a:pt x="401479" y="2837021"/>
                      <a:pt x="466249" y="2783681"/>
                    </a:cubicBezTo>
                    <a:cubicBezTo>
                      <a:pt x="470059" y="2780824"/>
                      <a:pt x="473869" y="2777014"/>
                      <a:pt x="477679" y="2774156"/>
                    </a:cubicBezTo>
                    <a:cubicBezTo>
                      <a:pt x="481489" y="2771299"/>
                      <a:pt x="485299" y="2767489"/>
                      <a:pt x="490061" y="2764631"/>
                    </a:cubicBezTo>
                    <a:cubicBezTo>
                      <a:pt x="495776" y="2759869"/>
                      <a:pt x="501491" y="2755106"/>
                      <a:pt x="508159" y="2750344"/>
                    </a:cubicBezTo>
                    <a:cubicBezTo>
                      <a:pt x="538639" y="2725579"/>
                      <a:pt x="570071" y="2700814"/>
                      <a:pt x="601504" y="2675096"/>
                    </a:cubicBezTo>
                    <a:cubicBezTo>
                      <a:pt x="605314" y="2672239"/>
                      <a:pt x="609124" y="2668429"/>
                      <a:pt x="612934" y="2665571"/>
                    </a:cubicBezTo>
                    <a:cubicBezTo>
                      <a:pt x="616744" y="2662714"/>
                      <a:pt x="620554" y="2658904"/>
                      <a:pt x="624364" y="2656046"/>
                    </a:cubicBezTo>
                    <a:cubicBezTo>
                      <a:pt x="746284" y="2553176"/>
                      <a:pt x="860584" y="2438876"/>
                      <a:pt x="914876" y="2303621"/>
                    </a:cubicBezTo>
                    <a:lnTo>
                      <a:pt x="913924" y="2303621"/>
                    </a:lnTo>
                    <a:cubicBezTo>
                      <a:pt x="934879" y="2251234"/>
                      <a:pt x="947261" y="2195989"/>
                      <a:pt x="947261" y="2136934"/>
                    </a:cubicBezTo>
                    <a:cubicBezTo>
                      <a:pt x="947261" y="2087404"/>
                      <a:pt x="939641" y="2041684"/>
                      <a:pt x="926306" y="1998821"/>
                    </a:cubicBezTo>
                    <a:lnTo>
                      <a:pt x="927259" y="1998821"/>
                    </a:lnTo>
                    <a:cubicBezTo>
                      <a:pt x="884396" y="1863566"/>
                      <a:pt x="781526" y="1760696"/>
                      <a:pt x="669131" y="1666399"/>
                    </a:cubicBezTo>
                    <a:cubicBezTo>
                      <a:pt x="665321" y="1663541"/>
                      <a:pt x="661511" y="1659731"/>
                      <a:pt x="657701" y="1656874"/>
                    </a:cubicBezTo>
                    <a:cubicBezTo>
                      <a:pt x="653891" y="1654016"/>
                      <a:pt x="650081" y="1650206"/>
                      <a:pt x="646271" y="1647349"/>
                    </a:cubicBezTo>
                    <a:cubicBezTo>
                      <a:pt x="625316" y="1630204"/>
                      <a:pt x="604361" y="1614011"/>
                      <a:pt x="583406" y="1596866"/>
                    </a:cubicBezTo>
                    <a:cubicBezTo>
                      <a:pt x="567214" y="1583531"/>
                      <a:pt x="551021" y="1570196"/>
                      <a:pt x="534829" y="1557814"/>
                    </a:cubicBezTo>
                    <a:cubicBezTo>
                      <a:pt x="531019" y="1554956"/>
                      <a:pt x="527209" y="1551146"/>
                      <a:pt x="523399" y="1548289"/>
                    </a:cubicBezTo>
                    <a:cubicBezTo>
                      <a:pt x="519589" y="1545431"/>
                      <a:pt x="515779" y="1541621"/>
                      <a:pt x="511969" y="1538764"/>
                    </a:cubicBezTo>
                    <a:cubicBezTo>
                      <a:pt x="454819" y="1491139"/>
                      <a:pt x="400526" y="1442561"/>
                      <a:pt x="356711" y="1390174"/>
                    </a:cubicBezTo>
                    <a:lnTo>
                      <a:pt x="708184" y="1390174"/>
                    </a:lnTo>
                    <a:cubicBezTo>
                      <a:pt x="666274" y="1442561"/>
                      <a:pt x="613886" y="1492091"/>
                      <a:pt x="558641" y="1538764"/>
                    </a:cubicBezTo>
                    <a:cubicBezTo>
                      <a:pt x="573881" y="1551146"/>
                      <a:pt x="590074" y="1563529"/>
                      <a:pt x="605314" y="1575911"/>
                    </a:cubicBezTo>
                    <a:cubicBezTo>
                      <a:pt x="627221" y="1593056"/>
                      <a:pt x="648176" y="1610201"/>
                      <a:pt x="670084" y="1628299"/>
                    </a:cubicBezTo>
                    <a:cubicBezTo>
                      <a:pt x="826294" y="1495901"/>
                      <a:pt x="962501" y="1339691"/>
                      <a:pt x="962501" y="1119664"/>
                    </a:cubicBezTo>
                    <a:cubicBezTo>
                      <a:pt x="962501" y="919639"/>
                      <a:pt x="811054" y="753904"/>
                      <a:pt x="636746" y="585311"/>
                    </a:cubicBezTo>
                    <a:cubicBezTo>
                      <a:pt x="617696" y="607219"/>
                      <a:pt x="598646" y="629126"/>
                      <a:pt x="579596" y="651034"/>
                    </a:cubicBezTo>
                    <a:cubicBezTo>
                      <a:pt x="567214" y="664369"/>
                      <a:pt x="555784" y="678656"/>
                      <a:pt x="543401" y="691991"/>
                    </a:cubicBezTo>
                    <a:cubicBezTo>
                      <a:pt x="608171" y="755809"/>
                      <a:pt x="668179" y="817721"/>
                      <a:pt x="715804" y="880586"/>
                    </a:cubicBezTo>
                    <a:lnTo>
                      <a:pt x="350044" y="880586"/>
                    </a:lnTo>
                    <a:cubicBezTo>
                      <a:pt x="392906" y="820579"/>
                      <a:pt x="444341" y="757714"/>
                      <a:pt x="500539" y="693896"/>
                    </a:cubicBezTo>
                    <a:cubicBezTo>
                      <a:pt x="503396" y="690086"/>
                      <a:pt x="507206" y="686276"/>
                      <a:pt x="510064" y="682466"/>
                    </a:cubicBezTo>
                    <a:cubicBezTo>
                      <a:pt x="512921" y="678656"/>
                      <a:pt x="516731" y="674846"/>
                      <a:pt x="519589" y="671036"/>
                    </a:cubicBezTo>
                    <a:cubicBezTo>
                      <a:pt x="530066" y="658654"/>
                      <a:pt x="541496" y="646271"/>
                      <a:pt x="552926" y="633889"/>
                    </a:cubicBezTo>
                    <a:cubicBezTo>
                      <a:pt x="572929" y="611029"/>
                      <a:pt x="592931" y="588169"/>
                      <a:pt x="612934" y="565309"/>
                    </a:cubicBezTo>
                    <a:cubicBezTo>
                      <a:pt x="615791" y="561499"/>
                      <a:pt x="619601" y="557689"/>
                      <a:pt x="622459" y="553879"/>
                    </a:cubicBezTo>
                    <a:cubicBezTo>
                      <a:pt x="625316" y="550069"/>
                      <a:pt x="629126" y="546259"/>
                      <a:pt x="631984" y="542449"/>
                    </a:cubicBezTo>
                    <a:cubicBezTo>
                      <a:pt x="700564" y="463391"/>
                      <a:pt x="773906" y="384334"/>
                      <a:pt x="823436" y="295751"/>
                    </a:cubicBezTo>
                    <a:cubicBezTo>
                      <a:pt x="879634" y="191929"/>
                      <a:pt x="905351" y="96679"/>
                      <a:pt x="911066" y="7144"/>
                    </a:cubicBezTo>
                    <a:lnTo>
                      <a:pt x="769144" y="7144"/>
                    </a:lnTo>
                    <a:cubicBezTo>
                      <a:pt x="762476" y="83344"/>
                      <a:pt x="738664" y="159544"/>
                      <a:pt x="696754" y="224314"/>
                    </a:cubicBezTo>
                    <a:cubicBezTo>
                      <a:pt x="649129" y="297656"/>
                      <a:pt x="591026" y="369094"/>
                      <a:pt x="531019" y="439579"/>
                    </a:cubicBezTo>
                    <a:cubicBezTo>
                      <a:pt x="528161" y="443389"/>
                      <a:pt x="524351" y="447199"/>
                      <a:pt x="521494" y="451009"/>
                    </a:cubicBezTo>
                    <a:cubicBezTo>
                      <a:pt x="518636" y="454819"/>
                      <a:pt x="514826" y="458629"/>
                      <a:pt x="511969" y="462439"/>
                    </a:cubicBezTo>
                    <a:cubicBezTo>
                      <a:pt x="487204" y="491014"/>
                      <a:pt x="462439" y="519589"/>
                      <a:pt x="437674" y="547211"/>
                    </a:cubicBezTo>
                    <a:cubicBezTo>
                      <a:pt x="431006" y="554831"/>
                      <a:pt x="425291" y="561499"/>
                      <a:pt x="418624" y="568166"/>
                    </a:cubicBezTo>
                    <a:cubicBezTo>
                      <a:pt x="414814" y="571976"/>
                      <a:pt x="411956" y="575786"/>
                      <a:pt x="409099" y="579596"/>
                    </a:cubicBezTo>
                    <a:cubicBezTo>
                      <a:pt x="405289" y="583406"/>
                      <a:pt x="402431" y="587216"/>
                      <a:pt x="399574" y="591026"/>
                    </a:cubicBezTo>
                    <a:cubicBezTo>
                      <a:pt x="242411" y="772001"/>
                      <a:pt x="102394" y="943451"/>
                      <a:pt x="102394" y="1115854"/>
                    </a:cubicBezTo>
                    <a:cubicBezTo>
                      <a:pt x="102394" y="1344454"/>
                      <a:pt x="247174" y="1495901"/>
                      <a:pt x="399574" y="1623536"/>
                    </a:cubicBezTo>
                    <a:cubicBezTo>
                      <a:pt x="403384" y="1626394"/>
                      <a:pt x="407194" y="1630204"/>
                      <a:pt x="411004" y="1633061"/>
                    </a:cubicBezTo>
                    <a:cubicBezTo>
                      <a:pt x="414814" y="1635919"/>
                      <a:pt x="418624" y="1639729"/>
                      <a:pt x="422434" y="1642586"/>
                    </a:cubicBezTo>
                    <a:cubicBezTo>
                      <a:pt x="443389" y="1659731"/>
                      <a:pt x="464344" y="1676876"/>
                      <a:pt x="485299" y="1693069"/>
                    </a:cubicBezTo>
                    <a:cubicBezTo>
                      <a:pt x="502444" y="1706404"/>
                      <a:pt x="518636" y="1719739"/>
                      <a:pt x="534829" y="1733074"/>
                    </a:cubicBezTo>
                    <a:cubicBezTo>
                      <a:pt x="538639" y="1735931"/>
                      <a:pt x="542449" y="1739741"/>
                      <a:pt x="547211" y="1742599"/>
                    </a:cubicBezTo>
                    <a:cubicBezTo>
                      <a:pt x="551021" y="1745456"/>
                      <a:pt x="554831" y="1749266"/>
                      <a:pt x="558641" y="1752124"/>
                    </a:cubicBezTo>
                    <a:cubicBezTo>
                      <a:pt x="614839" y="1798796"/>
                      <a:pt x="666274" y="1845469"/>
                      <a:pt x="707231" y="1894046"/>
                    </a:cubicBezTo>
                    <a:lnTo>
                      <a:pt x="338614" y="1894046"/>
                    </a:lnTo>
                    <a:cubicBezTo>
                      <a:pt x="386239" y="1847374"/>
                      <a:pt x="445294" y="1800701"/>
                      <a:pt x="509111" y="1751171"/>
                    </a:cubicBezTo>
                    <a:cubicBezTo>
                      <a:pt x="493871" y="1738789"/>
                      <a:pt x="478631" y="1726406"/>
                      <a:pt x="462439" y="1714024"/>
                    </a:cubicBezTo>
                    <a:cubicBezTo>
                      <a:pt x="440531" y="1696879"/>
                      <a:pt x="418624" y="1678781"/>
                      <a:pt x="396716" y="1660684"/>
                    </a:cubicBezTo>
                    <a:cubicBezTo>
                      <a:pt x="230029" y="1790224"/>
                      <a:pt x="81439" y="1915954"/>
                      <a:pt x="81439" y="2095024"/>
                    </a:cubicBezTo>
                    <a:cubicBezTo>
                      <a:pt x="81439" y="2312194"/>
                      <a:pt x="216694" y="2487454"/>
                      <a:pt x="368141" y="2641759"/>
                    </a:cubicBezTo>
                    <a:cubicBezTo>
                      <a:pt x="374809" y="2636044"/>
                      <a:pt x="381476" y="2631281"/>
                      <a:pt x="388144" y="2625566"/>
                    </a:cubicBezTo>
                    <a:cubicBezTo>
                      <a:pt x="418624" y="2600801"/>
                      <a:pt x="449104" y="2576989"/>
                      <a:pt x="479584" y="2552224"/>
                    </a:cubicBezTo>
                    <a:cubicBezTo>
                      <a:pt x="432911" y="2504599"/>
                      <a:pt x="388144" y="2455069"/>
                      <a:pt x="350996" y="2404586"/>
                    </a:cubicBezTo>
                    <a:lnTo>
                      <a:pt x="680561" y="2404586"/>
                    </a:lnTo>
                    <a:cubicBezTo>
                      <a:pt x="635794" y="2456021"/>
                      <a:pt x="581501" y="2505551"/>
                      <a:pt x="524351" y="2554129"/>
                    </a:cubicBezTo>
                    <a:cubicBezTo>
                      <a:pt x="520541" y="2556986"/>
                      <a:pt x="516731" y="2560796"/>
                      <a:pt x="512921" y="2563654"/>
                    </a:cubicBezTo>
                    <a:cubicBezTo>
                      <a:pt x="509111" y="2566511"/>
                      <a:pt x="505301" y="2570321"/>
                      <a:pt x="501491" y="2573179"/>
                    </a:cubicBezTo>
                    <a:cubicBezTo>
                      <a:pt x="471964" y="2597944"/>
                      <a:pt x="440531" y="2622709"/>
                      <a:pt x="410051" y="2646521"/>
                    </a:cubicBezTo>
                    <a:cubicBezTo>
                      <a:pt x="403384" y="2652236"/>
                      <a:pt x="396716" y="2656999"/>
                      <a:pt x="390049" y="2662714"/>
                    </a:cubicBezTo>
                    <a:cubicBezTo>
                      <a:pt x="386239" y="2665571"/>
                      <a:pt x="382429" y="2669381"/>
                      <a:pt x="378619" y="2672239"/>
                    </a:cubicBezTo>
                    <a:cubicBezTo>
                      <a:pt x="374809" y="2675096"/>
                      <a:pt x="370999" y="2678906"/>
                      <a:pt x="367189" y="2681764"/>
                    </a:cubicBezTo>
                    <a:cubicBezTo>
                      <a:pt x="182404" y="2832259"/>
                      <a:pt x="7144" y="2988469"/>
                      <a:pt x="7144" y="3192304"/>
                    </a:cubicBezTo>
                    <a:cubicBezTo>
                      <a:pt x="7144" y="3388519"/>
                      <a:pt x="170974" y="3553301"/>
                      <a:pt x="355759" y="3710464"/>
                    </a:cubicBezTo>
                    <a:cubicBezTo>
                      <a:pt x="359569" y="3713321"/>
                      <a:pt x="363379" y="3717131"/>
                      <a:pt x="367189" y="3719989"/>
                    </a:cubicBezTo>
                    <a:cubicBezTo>
                      <a:pt x="370999" y="3722846"/>
                      <a:pt x="374809" y="3726656"/>
                      <a:pt x="378619" y="3729514"/>
                    </a:cubicBezTo>
                    <a:cubicBezTo>
                      <a:pt x="404336" y="3751421"/>
                      <a:pt x="431006" y="3773329"/>
                      <a:pt x="456724" y="3794284"/>
                    </a:cubicBezTo>
                    <a:cubicBezTo>
                      <a:pt x="467201" y="3802856"/>
                      <a:pt x="477679" y="3811429"/>
                      <a:pt x="488156" y="3820001"/>
                    </a:cubicBezTo>
                    <a:cubicBezTo>
                      <a:pt x="491966" y="3822859"/>
                      <a:pt x="495776" y="3826669"/>
                      <a:pt x="499586" y="3829526"/>
                    </a:cubicBezTo>
                    <a:cubicBezTo>
                      <a:pt x="503396" y="3832384"/>
                      <a:pt x="507206" y="3836194"/>
                      <a:pt x="511016" y="3839051"/>
                    </a:cubicBezTo>
                    <a:cubicBezTo>
                      <a:pt x="675799" y="3976211"/>
                      <a:pt x="830104" y="4116229"/>
                      <a:pt x="830104" y="4247674"/>
                    </a:cubicBezTo>
                    <a:lnTo>
                      <a:pt x="979646" y="4247674"/>
                    </a:lnTo>
                    <a:cubicBezTo>
                      <a:pt x="980599" y="4064794"/>
                      <a:pt x="807244" y="3903821"/>
                      <a:pt x="621506" y="3748564"/>
                    </a:cubicBezTo>
                    <a:close/>
                    <a:moveTo>
                      <a:pt x="252889" y="1080611"/>
                    </a:moveTo>
                    <a:cubicBezTo>
                      <a:pt x="257651" y="1050131"/>
                      <a:pt x="269081" y="1017746"/>
                      <a:pt x="285274" y="985361"/>
                    </a:cubicBezTo>
                    <a:cubicBezTo>
                      <a:pt x="291941" y="972026"/>
                      <a:pt x="299561" y="958691"/>
                      <a:pt x="307181" y="944404"/>
                    </a:cubicBezTo>
                    <a:lnTo>
                      <a:pt x="759619" y="944404"/>
                    </a:lnTo>
                    <a:cubicBezTo>
                      <a:pt x="767239" y="957739"/>
                      <a:pt x="774859" y="971074"/>
                      <a:pt x="780574" y="985361"/>
                    </a:cubicBezTo>
                    <a:cubicBezTo>
                      <a:pt x="794861" y="1016794"/>
                      <a:pt x="805339" y="1049179"/>
                      <a:pt x="810101" y="1080611"/>
                    </a:cubicBezTo>
                    <a:cubicBezTo>
                      <a:pt x="811054" y="1087279"/>
                      <a:pt x="812006" y="1092994"/>
                      <a:pt x="812006" y="1099661"/>
                    </a:cubicBezTo>
                    <a:lnTo>
                      <a:pt x="250031" y="1099661"/>
                    </a:lnTo>
                    <a:cubicBezTo>
                      <a:pt x="250984" y="1093946"/>
                      <a:pt x="251936" y="1087279"/>
                      <a:pt x="252889" y="1080611"/>
                    </a:cubicBezTo>
                    <a:close/>
                    <a:moveTo>
                      <a:pt x="306229" y="1319689"/>
                    </a:moveTo>
                    <a:cubicBezTo>
                      <a:pt x="293846" y="1298734"/>
                      <a:pt x="282416" y="1275874"/>
                      <a:pt x="273844" y="1253014"/>
                    </a:cubicBezTo>
                    <a:cubicBezTo>
                      <a:pt x="263366" y="1225391"/>
                      <a:pt x="256699" y="1196816"/>
                      <a:pt x="252889" y="1167289"/>
                    </a:cubicBezTo>
                    <a:lnTo>
                      <a:pt x="809149" y="1167289"/>
                    </a:lnTo>
                    <a:cubicBezTo>
                      <a:pt x="805339" y="1196816"/>
                      <a:pt x="797719" y="1226344"/>
                      <a:pt x="787241" y="1253014"/>
                    </a:cubicBezTo>
                    <a:cubicBezTo>
                      <a:pt x="778669" y="1275874"/>
                      <a:pt x="767239" y="1298734"/>
                      <a:pt x="754856" y="1319689"/>
                    </a:cubicBezTo>
                    <a:cubicBezTo>
                      <a:pt x="754856" y="1320641"/>
                      <a:pt x="753904" y="1320641"/>
                      <a:pt x="753904" y="1321594"/>
                    </a:cubicBezTo>
                    <a:lnTo>
                      <a:pt x="308134" y="1321594"/>
                    </a:lnTo>
                    <a:cubicBezTo>
                      <a:pt x="307181" y="1320641"/>
                      <a:pt x="307181" y="1320641"/>
                      <a:pt x="306229" y="1319689"/>
                    </a:cubicBezTo>
                    <a:close/>
                    <a:moveTo>
                      <a:pt x="230981" y="2097881"/>
                    </a:moveTo>
                    <a:cubicBezTo>
                      <a:pt x="230981" y="2097881"/>
                      <a:pt x="230981" y="2097881"/>
                      <a:pt x="230981" y="2097881"/>
                    </a:cubicBezTo>
                    <a:cubicBezTo>
                      <a:pt x="230981" y="2064544"/>
                      <a:pt x="240506" y="2033111"/>
                      <a:pt x="255746" y="2002631"/>
                    </a:cubicBezTo>
                    <a:cubicBezTo>
                      <a:pt x="262414" y="1989296"/>
                      <a:pt x="270986" y="1976914"/>
                      <a:pt x="279559" y="1963579"/>
                    </a:cubicBezTo>
                    <a:lnTo>
                      <a:pt x="751999" y="1963579"/>
                    </a:lnTo>
                    <a:cubicBezTo>
                      <a:pt x="758666" y="1975009"/>
                      <a:pt x="764381" y="1986439"/>
                      <a:pt x="769144" y="1997869"/>
                    </a:cubicBezTo>
                    <a:lnTo>
                      <a:pt x="769144" y="1997869"/>
                    </a:lnTo>
                    <a:cubicBezTo>
                      <a:pt x="770096" y="1999774"/>
                      <a:pt x="771049" y="2000726"/>
                      <a:pt x="771049" y="2002631"/>
                    </a:cubicBezTo>
                    <a:cubicBezTo>
                      <a:pt x="784384" y="2032159"/>
                      <a:pt x="792956" y="2064544"/>
                      <a:pt x="796766" y="2097881"/>
                    </a:cubicBezTo>
                    <a:cubicBezTo>
                      <a:pt x="797719" y="2104549"/>
                      <a:pt x="797719" y="2111216"/>
                      <a:pt x="798671" y="2118836"/>
                    </a:cubicBezTo>
                    <a:lnTo>
                      <a:pt x="551974" y="2118836"/>
                    </a:lnTo>
                    <a:lnTo>
                      <a:pt x="551021" y="2118836"/>
                    </a:lnTo>
                    <a:lnTo>
                      <a:pt x="231934" y="2118836"/>
                    </a:lnTo>
                    <a:cubicBezTo>
                      <a:pt x="230981" y="2112169"/>
                      <a:pt x="230981" y="2104549"/>
                      <a:pt x="230981" y="2097881"/>
                    </a:cubicBezTo>
                    <a:close/>
                    <a:moveTo>
                      <a:pt x="305276" y="2340769"/>
                    </a:moveTo>
                    <a:cubicBezTo>
                      <a:pt x="302419" y="2336006"/>
                      <a:pt x="299561" y="2331244"/>
                      <a:pt x="296704" y="2327434"/>
                    </a:cubicBezTo>
                    <a:cubicBezTo>
                      <a:pt x="284321" y="2305526"/>
                      <a:pt x="272891" y="2283619"/>
                      <a:pt x="264319" y="2260759"/>
                    </a:cubicBezTo>
                    <a:cubicBezTo>
                      <a:pt x="254794" y="2235994"/>
                      <a:pt x="246221" y="2211229"/>
                      <a:pt x="240506" y="2186464"/>
                    </a:cubicBezTo>
                    <a:lnTo>
                      <a:pt x="551021" y="2186464"/>
                    </a:lnTo>
                    <a:lnTo>
                      <a:pt x="551974" y="2186464"/>
                    </a:lnTo>
                    <a:lnTo>
                      <a:pt x="794861" y="2186464"/>
                    </a:lnTo>
                    <a:cubicBezTo>
                      <a:pt x="791051" y="2212181"/>
                      <a:pt x="783431" y="2236946"/>
                      <a:pt x="773906" y="2260759"/>
                    </a:cubicBezTo>
                    <a:cubicBezTo>
                      <a:pt x="768191" y="2275046"/>
                      <a:pt x="761524" y="2289334"/>
                      <a:pt x="753904" y="2303621"/>
                    </a:cubicBezTo>
                    <a:lnTo>
                      <a:pt x="754856" y="2303621"/>
                    </a:lnTo>
                    <a:cubicBezTo>
                      <a:pt x="750094" y="2312194"/>
                      <a:pt x="745331" y="2319814"/>
                      <a:pt x="740569" y="2328386"/>
                    </a:cubicBezTo>
                    <a:cubicBezTo>
                      <a:pt x="737711" y="2333149"/>
                      <a:pt x="734854" y="2337911"/>
                      <a:pt x="731996" y="2341721"/>
                    </a:cubicBezTo>
                    <a:lnTo>
                      <a:pt x="305276" y="2341721"/>
                    </a:lnTo>
                    <a:close/>
                    <a:moveTo>
                      <a:pt x="158591" y="3162776"/>
                    </a:moveTo>
                    <a:cubicBezTo>
                      <a:pt x="163354" y="3130391"/>
                      <a:pt x="173831" y="3098006"/>
                      <a:pt x="190976" y="3067526"/>
                    </a:cubicBezTo>
                    <a:cubicBezTo>
                      <a:pt x="201454" y="3048476"/>
                      <a:pt x="213836" y="3029426"/>
                      <a:pt x="227171" y="3011329"/>
                    </a:cubicBezTo>
                    <a:lnTo>
                      <a:pt x="723424" y="3011329"/>
                    </a:lnTo>
                    <a:cubicBezTo>
                      <a:pt x="736759" y="3030379"/>
                      <a:pt x="749141" y="3048476"/>
                      <a:pt x="759619" y="3067526"/>
                    </a:cubicBezTo>
                    <a:cubicBezTo>
                      <a:pt x="776764" y="3098959"/>
                      <a:pt x="789146" y="3131344"/>
                      <a:pt x="795814" y="3162776"/>
                    </a:cubicBezTo>
                    <a:cubicBezTo>
                      <a:pt x="796766" y="3166586"/>
                      <a:pt x="796766" y="3170396"/>
                      <a:pt x="797719" y="3174206"/>
                    </a:cubicBezTo>
                    <a:lnTo>
                      <a:pt x="157639" y="3174206"/>
                    </a:lnTo>
                    <a:cubicBezTo>
                      <a:pt x="157639" y="3170396"/>
                      <a:pt x="157639" y="3166586"/>
                      <a:pt x="158591" y="3162776"/>
                    </a:cubicBezTo>
                    <a:close/>
                    <a:moveTo>
                      <a:pt x="236696" y="3391376"/>
                    </a:moveTo>
                    <a:cubicBezTo>
                      <a:pt x="220504" y="3369469"/>
                      <a:pt x="205264" y="3346609"/>
                      <a:pt x="193834" y="3324701"/>
                    </a:cubicBezTo>
                    <a:cubicBezTo>
                      <a:pt x="179546" y="3298031"/>
                      <a:pt x="169069" y="3271361"/>
                      <a:pt x="163354" y="3244691"/>
                    </a:cubicBezTo>
                    <a:lnTo>
                      <a:pt x="796766" y="3244691"/>
                    </a:lnTo>
                    <a:cubicBezTo>
                      <a:pt x="792004" y="3271361"/>
                      <a:pt x="782479" y="3298031"/>
                      <a:pt x="770096" y="3324701"/>
                    </a:cubicBezTo>
                    <a:cubicBezTo>
                      <a:pt x="759619" y="3347561"/>
                      <a:pt x="746284" y="3369469"/>
                      <a:pt x="730091" y="3391376"/>
                    </a:cubicBezTo>
                    <a:cubicBezTo>
                      <a:pt x="726281" y="3397091"/>
                      <a:pt x="721519" y="3402806"/>
                      <a:pt x="717709" y="3408521"/>
                    </a:cubicBezTo>
                    <a:lnTo>
                      <a:pt x="250984" y="3408521"/>
                    </a:lnTo>
                    <a:cubicBezTo>
                      <a:pt x="245269" y="3402806"/>
                      <a:pt x="240506" y="3397091"/>
                      <a:pt x="236696" y="339137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64" name="Group 36">
              <a:extLst>
                <a:ext uri="{FF2B5EF4-FFF2-40B4-BE49-F238E27FC236}">
                  <a16:creationId xmlns:a16="http://schemas.microsoft.com/office/drawing/2014/main" id="{987621E9-EC47-4B8D-8E9D-108B88B9C12D}"/>
                </a:ext>
              </a:extLst>
            </p:cNvPr>
            <p:cNvGrpSpPr/>
            <p:nvPr userDrawn="1"/>
          </p:nvGrpSpPr>
          <p:grpSpPr>
            <a:xfrm flipH="1">
              <a:off x="11612712" y="140680"/>
              <a:ext cx="428644" cy="2220046"/>
              <a:chOff x="3228371" y="1912891"/>
              <a:chExt cx="981075" cy="4248150"/>
            </a:xfrm>
            <a:grpFill/>
          </p:grpSpPr>
          <p:sp>
            <p:nvSpPr>
              <p:cNvPr id="65" name="Freeform: Shape 37">
                <a:extLst>
                  <a:ext uri="{FF2B5EF4-FFF2-40B4-BE49-F238E27FC236}">
                    <a16:creationId xmlns:a16="http://schemas.microsoft.com/office/drawing/2014/main" id="{F35290C3-4470-4A08-93CE-CBE3DA8C4A64}"/>
                  </a:ext>
                </a:extLst>
              </p:cNvPr>
              <p:cNvSpPr/>
              <p:nvPr/>
            </p:nvSpPr>
            <p:spPr>
              <a:xfrm>
                <a:off x="3228371" y="5656216"/>
                <a:ext cx="466725" cy="504825"/>
              </a:xfrm>
              <a:custGeom>
                <a:avLst/>
                <a:gdLst>
                  <a:gd name="connsiteX0" fmla="*/ 356711 w 466725"/>
                  <a:gd name="connsiteY0" fmla="*/ 7144 h 504825"/>
                  <a:gd name="connsiteX1" fmla="*/ 7144 w 466725"/>
                  <a:gd name="connsiteY1" fmla="*/ 506254 h 504825"/>
                  <a:gd name="connsiteX2" fmla="*/ 156686 w 466725"/>
                  <a:gd name="connsiteY2" fmla="*/ 506254 h 504825"/>
                  <a:gd name="connsiteX3" fmla="*/ 466249 w 466725"/>
                  <a:gd name="connsiteY3" fmla="*/ 97631 h 504825"/>
                  <a:gd name="connsiteX4" fmla="*/ 436721 w 466725"/>
                  <a:gd name="connsiteY4" fmla="*/ 72866 h 504825"/>
                  <a:gd name="connsiteX5" fmla="*/ 356711 w 466725"/>
                  <a:gd name="connsiteY5" fmla="*/ 7144 h 50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6725" h="504825">
                    <a:moveTo>
                      <a:pt x="356711" y="7144"/>
                    </a:moveTo>
                    <a:cubicBezTo>
                      <a:pt x="176689" y="160496"/>
                      <a:pt x="7144" y="320516"/>
                      <a:pt x="7144" y="506254"/>
                    </a:cubicBezTo>
                    <a:lnTo>
                      <a:pt x="156686" y="506254"/>
                    </a:lnTo>
                    <a:cubicBezTo>
                      <a:pt x="156686" y="372904"/>
                      <a:pt x="301466" y="238601"/>
                      <a:pt x="466249" y="97631"/>
                    </a:cubicBezTo>
                    <a:cubicBezTo>
                      <a:pt x="456724" y="89059"/>
                      <a:pt x="446246" y="81439"/>
                      <a:pt x="436721" y="72866"/>
                    </a:cubicBezTo>
                    <a:cubicBezTo>
                      <a:pt x="409099" y="50959"/>
                      <a:pt x="382429" y="29051"/>
                      <a:pt x="356711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38">
                <a:extLst>
                  <a:ext uri="{FF2B5EF4-FFF2-40B4-BE49-F238E27FC236}">
                    <a16:creationId xmlns:a16="http://schemas.microsoft.com/office/drawing/2014/main" id="{BB53AF7F-6106-480A-A695-C0C67375EAD8}"/>
                  </a:ext>
                </a:extLst>
              </p:cNvPr>
              <p:cNvSpPr/>
              <p:nvPr/>
            </p:nvSpPr>
            <p:spPr>
              <a:xfrm>
                <a:off x="3314064" y="1912891"/>
                <a:ext cx="409575" cy="552450"/>
              </a:xfrm>
              <a:custGeom>
                <a:avLst/>
                <a:gdLst>
                  <a:gd name="connsiteX0" fmla="*/ 310071 w 409575"/>
                  <a:gd name="connsiteY0" fmla="*/ 548164 h 552450"/>
                  <a:gd name="connsiteX1" fmla="*/ 325311 w 409575"/>
                  <a:gd name="connsiteY1" fmla="*/ 530066 h 552450"/>
                  <a:gd name="connsiteX2" fmla="*/ 402464 w 409575"/>
                  <a:gd name="connsiteY2" fmla="*/ 441484 h 552450"/>
                  <a:gd name="connsiteX3" fmla="*/ 203391 w 409575"/>
                  <a:gd name="connsiteY3" fmla="*/ 221456 h 552450"/>
                  <a:gd name="connsiteX4" fmla="*/ 172911 w 409575"/>
                  <a:gd name="connsiteY4" fmla="*/ 7144 h 552450"/>
                  <a:gd name="connsiteX5" fmla="*/ 7176 w 409575"/>
                  <a:gd name="connsiteY5" fmla="*/ 7144 h 552450"/>
                  <a:gd name="connsiteX6" fmla="*/ 79566 w 409575"/>
                  <a:gd name="connsiteY6" fmla="*/ 294799 h 552450"/>
                  <a:gd name="connsiteX7" fmla="*/ 310071 w 409575"/>
                  <a:gd name="connsiteY7" fmla="*/ 548164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9575" h="552450">
                    <a:moveTo>
                      <a:pt x="310071" y="548164"/>
                    </a:moveTo>
                    <a:cubicBezTo>
                      <a:pt x="314834" y="542449"/>
                      <a:pt x="320549" y="535781"/>
                      <a:pt x="325311" y="530066"/>
                    </a:cubicBezTo>
                    <a:cubicBezTo>
                      <a:pt x="351029" y="500539"/>
                      <a:pt x="376746" y="471011"/>
                      <a:pt x="402464" y="441484"/>
                    </a:cubicBezTo>
                    <a:cubicBezTo>
                      <a:pt x="329121" y="370046"/>
                      <a:pt x="240539" y="306229"/>
                      <a:pt x="203391" y="221456"/>
                    </a:cubicBezTo>
                    <a:cubicBezTo>
                      <a:pt x="172911" y="151924"/>
                      <a:pt x="165291" y="79534"/>
                      <a:pt x="172911" y="7144"/>
                    </a:cubicBezTo>
                    <a:lnTo>
                      <a:pt x="7176" y="7144"/>
                    </a:lnTo>
                    <a:cubicBezTo>
                      <a:pt x="6224" y="98584"/>
                      <a:pt x="26226" y="195739"/>
                      <a:pt x="79566" y="294799"/>
                    </a:cubicBezTo>
                    <a:cubicBezTo>
                      <a:pt x="131954" y="391954"/>
                      <a:pt x="227204" y="468154"/>
                      <a:pt x="310071" y="54816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39">
                <a:extLst>
                  <a:ext uri="{FF2B5EF4-FFF2-40B4-BE49-F238E27FC236}">
                    <a16:creationId xmlns:a16="http://schemas.microsoft.com/office/drawing/2014/main" id="{6F6CD8B4-8DCF-4CF3-8BEC-522950D5FF5F}"/>
                  </a:ext>
                </a:extLst>
              </p:cNvPr>
              <p:cNvSpPr/>
              <p:nvPr/>
            </p:nvSpPr>
            <p:spPr>
              <a:xfrm>
                <a:off x="3228371" y="1912891"/>
                <a:ext cx="981075" cy="4248150"/>
              </a:xfrm>
              <a:custGeom>
                <a:avLst/>
                <a:gdLst>
                  <a:gd name="connsiteX0" fmla="*/ 621506 w 981075"/>
                  <a:gd name="connsiteY0" fmla="*/ 3748564 h 4248150"/>
                  <a:gd name="connsiteX1" fmla="*/ 610076 w 981075"/>
                  <a:gd name="connsiteY1" fmla="*/ 3739039 h 4248150"/>
                  <a:gd name="connsiteX2" fmla="*/ 598646 w 981075"/>
                  <a:gd name="connsiteY2" fmla="*/ 3729514 h 4248150"/>
                  <a:gd name="connsiteX3" fmla="*/ 559594 w 981075"/>
                  <a:gd name="connsiteY3" fmla="*/ 3697129 h 4248150"/>
                  <a:gd name="connsiteX4" fmla="*/ 489109 w 981075"/>
                  <a:gd name="connsiteY4" fmla="*/ 3638074 h 4248150"/>
                  <a:gd name="connsiteX5" fmla="*/ 477679 w 981075"/>
                  <a:gd name="connsiteY5" fmla="*/ 3628549 h 4248150"/>
                  <a:gd name="connsiteX6" fmla="*/ 466249 w 981075"/>
                  <a:gd name="connsiteY6" fmla="*/ 3619024 h 4248150"/>
                  <a:gd name="connsiteX7" fmla="*/ 313849 w 981075"/>
                  <a:gd name="connsiteY7" fmla="*/ 3479959 h 4248150"/>
                  <a:gd name="connsiteX8" fmla="*/ 658654 w 981075"/>
                  <a:gd name="connsiteY8" fmla="*/ 3479959 h 4248150"/>
                  <a:gd name="connsiteX9" fmla="*/ 512921 w 981075"/>
                  <a:gd name="connsiteY9" fmla="*/ 3619024 h 4248150"/>
                  <a:gd name="connsiteX10" fmla="*/ 582454 w 981075"/>
                  <a:gd name="connsiteY10" fmla="*/ 3676174 h 4248150"/>
                  <a:gd name="connsiteX11" fmla="*/ 622459 w 981075"/>
                  <a:gd name="connsiteY11" fmla="*/ 3709511 h 4248150"/>
                  <a:gd name="connsiteX12" fmla="*/ 950119 w 981075"/>
                  <a:gd name="connsiteY12" fmla="*/ 3202781 h 4248150"/>
                  <a:gd name="connsiteX13" fmla="*/ 625316 w 981075"/>
                  <a:gd name="connsiteY13" fmla="*/ 2696051 h 4248150"/>
                  <a:gd name="connsiteX14" fmla="*/ 531971 w 981075"/>
                  <a:gd name="connsiteY14" fmla="*/ 2772251 h 4248150"/>
                  <a:gd name="connsiteX15" fmla="*/ 514826 w 981075"/>
                  <a:gd name="connsiteY15" fmla="*/ 2785586 h 4248150"/>
                  <a:gd name="connsiteX16" fmla="*/ 668179 w 981075"/>
                  <a:gd name="connsiteY16" fmla="*/ 2940844 h 4248150"/>
                  <a:gd name="connsiteX17" fmla="*/ 288131 w 981075"/>
                  <a:gd name="connsiteY17" fmla="*/ 2940844 h 4248150"/>
                  <a:gd name="connsiteX18" fmla="*/ 466249 w 981075"/>
                  <a:gd name="connsiteY18" fmla="*/ 2783681 h 4248150"/>
                  <a:gd name="connsiteX19" fmla="*/ 477679 w 981075"/>
                  <a:gd name="connsiteY19" fmla="*/ 2774156 h 4248150"/>
                  <a:gd name="connsiteX20" fmla="*/ 490061 w 981075"/>
                  <a:gd name="connsiteY20" fmla="*/ 2764631 h 4248150"/>
                  <a:gd name="connsiteX21" fmla="*/ 508159 w 981075"/>
                  <a:gd name="connsiteY21" fmla="*/ 2750344 h 4248150"/>
                  <a:gd name="connsiteX22" fmla="*/ 601504 w 981075"/>
                  <a:gd name="connsiteY22" fmla="*/ 2675096 h 4248150"/>
                  <a:gd name="connsiteX23" fmla="*/ 612934 w 981075"/>
                  <a:gd name="connsiteY23" fmla="*/ 2665571 h 4248150"/>
                  <a:gd name="connsiteX24" fmla="*/ 624364 w 981075"/>
                  <a:gd name="connsiteY24" fmla="*/ 2656046 h 4248150"/>
                  <a:gd name="connsiteX25" fmla="*/ 914876 w 981075"/>
                  <a:gd name="connsiteY25" fmla="*/ 2303621 h 4248150"/>
                  <a:gd name="connsiteX26" fmla="*/ 913924 w 981075"/>
                  <a:gd name="connsiteY26" fmla="*/ 2303621 h 4248150"/>
                  <a:gd name="connsiteX27" fmla="*/ 947261 w 981075"/>
                  <a:gd name="connsiteY27" fmla="*/ 2136934 h 4248150"/>
                  <a:gd name="connsiteX28" fmla="*/ 926306 w 981075"/>
                  <a:gd name="connsiteY28" fmla="*/ 1998821 h 4248150"/>
                  <a:gd name="connsiteX29" fmla="*/ 927259 w 981075"/>
                  <a:gd name="connsiteY29" fmla="*/ 1998821 h 4248150"/>
                  <a:gd name="connsiteX30" fmla="*/ 669131 w 981075"/>
                  <a:gd name="connsiteY30" fmla="*/ 1666399 h 4248150"/>
                  <a:gd name="connsiteX31" fmla="*/ 657701 w 981075"/>
                  <a:gd name="connsiteY31" fmla="*/ 1656874 h 4248150"/>
                  <a:gd name="connsiteX32" fmla="*/ 646271 w 981075"/>
                  <a:gd name="connsiteY32" fmla="*/ 1647349 h 4248150"/>
                  <a:gd name="connsiteX33" fmla="*/ 583406 w 981075"/>
                  <a:gd name="connsiteY33" fmla="*/ 1596866 h 4248150"/>
                  <a:gd name="connsiteX34" fmla="*/ 534829 w 981075"/>
                  <a:gd name="connsiteY34" fmla="*/ 1557814 h 4248150"/>
                  <a:gd name="connsiteX35" fmla="*/ 523399 w 981075"/>
                  <a:gd name="connsiteY35" fmla="*/ 1548289 h 4248150"/>
                  <a:gd name="connsiteX36" fmla="*/ 511969 w 981075"/>
                  <a:gd name="connsiteY36" fmla="*/ 1538764 h 4248150"/>
                  <a:gd name="connsiteX37" fmla="*/ 356711 w 981075"/>
                  <a:gd name="connsiteY37" fmla="*/ 1390174 h 4248150"/>
                  <a:gd name="connsiteX38" fmla="*/ 708184 w 981075"/>
                  <a:gd name="connsiteY38" fmla="*/ 1390174 h 4248150"/>
                  <a:gd name="connsiteX39" fmla="*/ 558641 w 981075"/>
                  <a:gd name="connsiteY39" fmla="*/ 1538764 h 4248150"/>
                  <a:gd name="connsiteX40" fmla="*/ 605314 w 981075"/>
                  <a:gd name="connsiteY40" fmla="*/ 1575911 h 4248150"/>
                  <a:gd name="connsiteX41" fmla="*/ 670084 w 981075"/>
                  <a:gd name="connsiteY41" fmla="*/ 1628299 h 4248150"/>
                  <a:gd name="connsiteX42" fmla="*/ 962501 w 981075"/>
                  <a:gd name="connsiteY42" fmla="*/ 1119664 h 4248150"/>
                  <a:gd name="connsiteX43" fmla="*/ 636746 w 981075"/>
                  <a:gd name="connsiteY43" fmla="*/ 585311 h 4248150"/>
                  <a:gd name="connsiteX44" fmla="*/ 579596 w 981075"/>
                  <a:gd name="connsiteY44" fmla="*/ 651034 h 4248150"/>
                  <a:gd name="connsiteX45" fmla="*/ 543401 w 981075"/>
                  <a:gd name="connsiteY45" fmla="*/ 691991 h 4248150"/>
                  <a:gd name="connsiteX46" fmla="*/ 715804 w 981075"/>
                  <a:gd name="connsiteY46" fmla="*/ 880586 h 4248150"/>
                  <a:gd name="connsiteX47" fmla="*/ 350044 w 981075"/>
                  <a:gd name="connsiteY47" fmla="*/ 880586 h 4248150"/>
                  <a:gd name="connsiteX48" fmla="*/ 500539 w 981075"/>
                  <a:gd name="connsiteY48" fmla="*/ 693896 h 4248150"/>
                  <a:gd name="connsiteX49" fmla="*/ 510064 w 981075"/>
                  <a:gd name="connsiteY49" fmla="*/ 682466 h 4248150"/>
                  <a:gd name="connsiteX50" fmla="*/ 519589 w 981075"/>
                  <a:gd name="connsiteY50" fmla="*/ 671036 h 4248150"/>
                  <a:gd name="connsiteX51" fmla="*/ 552926 w 981075"/>
                  <a:gd name="connsiteY51" fmla="*/ 633889 h 4248150"/>
                  <a:gd name="connsiteX52" fmla="*/ 612934 w 981075"/>
                  <a:gd name="connsiteY52" fmla="*/ 565309 h 4248150"/>
                  <a:gd name="connsiteX53" fmla="*/ 622459 w 981075"/>
                  <a:gd name="connsiteY53" fmla="*/ 553879 h 4248150"/>
                  <a:gd name="connsiteX54" fmla="*/ 631984 w 981075"/>
                  <a:gd name="connsiteY54" fmla="*/ 542449 h 4248150"/>
                  <a:gd name="connsiteX55" fmla="*/ 823436 w 981075"/>
                  <a:gd name="connsiteY55" fmla="*/ 295751 h 4248150"/>
                  <a:gd name="connsiteX56" fmla="*/ 911066 w 981075"/>
                  <a:gd name="connsiteY56" fmla="*/ 7144 h 4248150"/>
                  <a:gd name="connsiteX57" fmla="*/ 769144 w 981075"/>
                  <a:gd name="connsiteY57" fmla="*/ 7144 h 4248150"/>
                  <a:gd name="connsiteX58" fmla="*/ 696754 w 981075"/>
                  <a:gd name="connsiteY58" fmla="*/ 224314 h 4248150"/>
                  <a:gd name="connsiteX59" fmla="*/ 531019 w 981075"/>
                  <a:gd name="connsiteY59" fmla="*/ 439579 h 4248150"/>
                  <a:gd name="connsiteX60" fmla="*/ 521494 w 981075"/>
                  <a:gd name="connsiteY60" fmla="*/ 451009 h 4248150"/>
                  <a:gd name="connsiteX61" fmla="*/ 511969 w 981075"/>
                  <a:gd name="connsiteY61" fmla="*/ 462439 h 4248150"/>
                  <a:gd name="connsiteX62" fmla="*/ 437674 w 981075"/>
                  <a:gd name="connsiteY62" fmla="*/ 547211 h 4248150"/>
                  <a:gd name="connsiteX63" fmla="*/ 418624 w 981075"/>
                  <a:gd name="connsiteY63" fmla="*/ 568166 h 4248150"/>
                  <a:gd name="connsiteX64" fmla="*/ 409099 w 981075"/>
                  <a:gd name="connsiteY64" fmla="*/ 579596 h 4248150"/>
                  <a:gd name="connsiteX65" fmla="*/ 399574 w 981075"/>
                  <a:gd name="connsiteY65" fmla="*/ 591026 h 4248150"/>
                  <a:gd name="connsiteX66" fmla="*/ 102394 w 981075"/>
                  <a:gd name="connsiteY66" fmla="*/ 1115854 h 4248150"/>
                  <a:gd name="connsiteX67" fmla="*/ 399574 w 981075"/>
                  <a:gd name="connsiteY67" fmla="*/ 1623536 h 4248150"/>
                  <a:gd name="connsiteX68" fmla="*/ 411004 w 981075"/>
                  <a:gd name="connsiteY68" fmla="*/ 1633061 h 4248150"/>
                  <a:gd name="connsiteX69" fmla="*/ 422434 w 981075"/>
                  <a:gd name="connsiteY69" fmla="*/ 1642586 h 4248150"/>
                  <a:gd name="connsiteX70" fmla="*/ 485299 w 981075"/>
                  <a:gd name="connsiteY70" fmla="*/ 1693069 h 4248150"/>
                  <a:gd name="connsiteX71" fmla="*/ 534829 w 981075"/>
                  <a:gd name="connsiteY71" fmla="*/ 1733074 h 4248150"/>
                  <a:gd name="connsiteX72" fmla="*/ 547211 w 981075"/>
                  <a:gd name="connsiteY72" fmla="*/ 1742599 h 4248150"/>
                  <a:gd name="connsiteX73" fmla="*/ 558641 w 981075"/>
                  <a:gd name="connsiteY73" fmla="*/ 1752124 h 4248150"/>
                  <a:gd name="connsiteX74" fmla="*/ 707231 w 981075"/>
                  <a:gd name="connsiteY74" fmla="*/ 1894046 h 4248150"/>
                  <a:gd name="connsiteX75" fmla="*/ 338614 w 981075"/>
                  <a:gd name="connsiteY75" fmla="*/ 1894046 h 4248150"/>
                  <a:gd name="connsiteX76" fmla="*/ 509111 w 981075"/>
                  <a:gd name="connsiteY76" fmla="*/ 1751171 h 4248150"/>
                  <a:gd name="connsiteX77" fmla="*/ 462439 w 981075"/>
                  <a:gd name="connsiteY77" fmla="*/ 1714024 h 4248150"/>
                  <a:gd name="connsiteX78" fmla="*/ 396716 w 981075"/>
                  <a:gd name="connsiteY78" fmla="*/ 1660684 h 4248150"/>
                  <a:gd name="connsiteX79" fmla="*/ 81439 w 981075"/>
                  <a:gd name="connsiteY79" fmla="*/ 2095024 h 4248150"/>
                  <a:gd name="connsiteX80" fmla="*/ 368141 w 981075"/>
                  <a:gd name="connsiteY80" fmla="*/ 2641759 h 4248150"/>
                  <a:gd name="connsiteX81" fmla="*/ 388144 w 981075"/>
                  <a:gd name="connsiteY81" fmla="*/ 2625566 h 4248150"/>
                  <a:gd name="connsiteX82" fmla="*/ 479584 w 981075"/>
                  <a:gd name="connsiteY82" fmla="*/ 2552224 h 4248150"/>
                  <a:gd name="connsiteX83" fmla="*/ 350996 w 981075"/>
                  <a:gd name="connsiteY83" fmla="*/ 2404586 h 4248150"/>
                  <a:gd name="connsiteX84" fmla="*/ 680561 w 981075"/>
                  <a:gd name="connsiteY84" fmla="*/ 2404586 h 4248150"/>
                  <a:gd name="connsiteX85" fmla="*/ 524351 w 981075"/>
                  <a:gd name="connsiteY85" fmla="*/ 2554129 h 4248150"/>
                  <a:gd name="connsiteX86" fmla="*/ 512921 w 981075"/>
                  <a:gd name="connsiteY86" fmla="*/ 2563654 h 4248150"/>
                  <a:gd name="connsiteX87" fmla="*/ 501491 w 981075"/>
                  <a:gd name="connsiteY87" fmla="*/ 2573179 h 4248150"/>
                  <a:gd name="connsiteX88" fmla="*/ 410051 w 981075"/>
                  <a:gd name="connsiteY88" fmla="*/ 2646521 h 4248150"/>
                  <a:gd name="connsiteX89" fmla="*/ 390049 w 981075"/>
                  <a:gd name="connsiteY89" fmla="*/ 2662714 h 4248150"/>
                  <a:gd name="connsiteX90" fmla="*/ 378619 w 981075"/>
                  <a:gd name="connsiteY90" fmla="*/ 2672239 h 4248150"/>
                  <a:gd name="connsiteX91" fmla="*/ 367189 w 981075"/>
                  <a:gd name="connsiteY91" fmla="*/ 2681764 h 4248150"/>
                  <a:gd name="connsiteX92" fmla="*/ 7144 w 981075"/>
                  <a:gd name="connsiteY92" fmla="*/ 3192304 h 4248150"/>
                  <a:gd name="connsiteX93" fmla="*/ 355759 w 981075"/>
                  <a:gd name="connsiteY93" fmla="*/ 3710464 h 4248150"/>
                  <a:gd name="connsiteX94" fmla="*/ 367189 w 981075"/>
                  <a:gd name="connsiteY94" fmla="*/ 3719989 h 4248150"/>
                  <a:gd name="connsiteX95" fmla="*/ 378619 w 981075"/>
                  <a:gd name="connsiteY95" fmla="*/ 3729514 h 4248150"/>
                  <a:gd name="connsiteX96" fmla="*/ 456724 w 981075"/>
                  <a:gd name="connsiteY96" fmla="*/ 3794284 h 4248150"/>
                  <a:gd name="connsiteX97" fmla="*/ 488156 w 981075"/>
                  <a:gd name="connsiteY97" fmla="*/ 3820001 h 4248150"/>
                  <a:gd name="connsiteX98" fmla="*/ 499586 w 981075"/>
                  <a:gd name="connsiteY98" fmla="*/ 3829526 h 4248150"/>
                  <a:gd name="connsiteX99" fmla="*/ 511016 w 981075"/>
                  <a:gd name="connsiteY99" fmla="*/ 3839051 h 4248150"/>
                  <a:gd name="connsiteX100" fmla="*/ 830104 w 981075"/>
                  <a:gd name="connsiteY100" fmla="*/ 4247674 h 4248150"/>
                  <a:gd name="connsiteX101" fmla="*/ 979646 w 981075"/>
                  <a:gd name="connsiteY101" fmla="*/ 4247674 h 4248150"/>
                  <a:gd name="connsiteX102" fmla="*/ 621506 w 981075"/>
                  <a:gd name="connsiteY102" fmla="*/ 3748564 h 4248150"/>
                  <a:gd name="connsiteX103" fmla="*/ 252889 w 981075"/>
                  <a:gd name="connsiteY103" fmla="*/ 1080611 h 4248150"/>
                  <a:gd name="connsiteX104" fmla="*/ 285274 w 981075"/>
                  <a:gd name="connsiteY104" fmla="*/ 985361 h 4248150"/>
                  <a:gd name="connsiteX105" fmla="*/ 307181 w 981075"/>
                  <a:gd name="connsiteY105" fmla="*/ 944404 h 4248150"/>
                  <a:gd name="connsiteX106" fmla="*/ 759619 w 981075"/>
                  <a:gd name="connsiteY106" fmla="*/ 944404 h 4248150"/>
                  <a:gd name="connsiteX107" fmla="*/ 780574 w 981075"/>
                  <a:gd name="connsiteY107" fmla="*/ 985361 h 4248150"/>
                  <a:gd name="connsiteX108" fmla="*/ 810101 w 981075"/>
                  <a:gd name="connsiteY108" fmla="*/ 1080611 h 4248150"/>
                  <a:gd name="connsiteX109" fmla="*/ 812006 w 981075"/>
                  <a:gd name="connsiteY109" fmla="*/ 1099661 h 4248150"/>
                  <a:gd name="connsiteX110" fmla="*/ 250031 w 981075"/>
                  <a:gd name="connsiteY110" fmla="*/ 1099661 h 4248150"/>
                  <a:gd name="connsiteX111" fmla="*/ 252889 w 981075"/>
                  <a:gd name="connsiteY111" fmla="*/ 1080611 h 4248150"/>
                  <a:gd name="connsiteX112" fmla="*/ 306229 w 981075"/>
                  <a:gd name="connsiteY112" fmla="*/ 1319689 h 4248150"/>
                  <a:gd name="connsiteX113" fmla="*/ 273844 w 981075"/>
                  <a:gd name="connsiteY113" fmla="*/ 1253014 h 4248150"/>
                  <a:gd name="connsiteX114" fmla="*/ 252889 w 981075"/>
                  <a:gd name="connsiteY114" fmla="*/ 1167289 h 4248150"/>
                  <a:gd name="connsiteX115" fmla="*/ 809149 w 981075"/>
                  <a:gd name="connsiteY115" fmla="*/ 1167289 h 4248150"/>
                  <a:gd name="connsiteX116" fmla="*/ 787241 w 981075"/>
                  <a:gd name="connsiteY116" fmla="*/ 1253014 h 4248150"/>
                  <a:gd name="connsiteX117" fmla="*/ 754856 w 981075"/>
                  <a:gd name="connsiteY117" fmla="*/ 1319689 h 4248150"/>
                  <a:gd name="connsiteX118" fmla="*/ 753904 w 981075"/>
                  <a:gd name="connsiteY118" fmla="*/ 1321594 h 4248150"/>
                  <a:gd name="connsiteX119" fmla="*/ 308134 w 981075"/>
                  <a:gd name="connsiteY119" fmla="*/ 1321594 h 4248150"/>
                  <a:gd name="connsiteX120" fmla="*/ 306229 w 981075"/>
                  <a:gd name="connsiteY120" fmla="*/ 1319689 h 4248150"/>
                  <a:gd name="connsiteX121" fmla="*/ 230981 w 981075"/>
                  <a:gd name="connsiteY121" fmla="*/ 2097881 h 4248150"/>
                  <a:gd name="connsiteX122" fmla="*/ 230981 w 981075"/>
                  <a:gd name="connsiteY122" fmla="*/ 2097881 h 4248150"/>
                  <a:gd name="connsiteX123" fmla="*/ 255746 w 981075"/>
                  <a:gd name="connsiteY123" fmla="*/ 2002631 h 4248150"/>
                  <a:gd name="connsiteX124" fmla="*/ 279559 w 981075"/>
                  <a:gd name="connsiteY124" fmla="*/ 1963579 h 4248150"/>
                  <a:gd name="connsiteX125" fmla="*/ 751999 w 981075"/>
                  <a:gd name="connsiteY125" fmla="*/ 1963579 h 4248150"/>
                  <a:gd name="connsiteX126" fmla="*/ 769144 w 981075"/>
                  <a:gd name="connsiteY126" fmla="*/ 1997869 h 4248150"/>
                  <a:gd name="connsiteX127" fmla="*/ 769144 w 981075"/>
                  <a:gd name="connsiteY127" fmla="*/ 1997869 h 4248150"/>
                  <a:gd name="connsiteX128" fmla="*/ 771049 w 981075"/>
                  <a:gd name="connsiteY128" fmla="*/ 2002631 h 4248150"/>
                  <a:gd name="connsiteX129" fmla="*/ 796766 w 981075"/>
                  <a:gd name="connsiteY129" fmla="*/ 2097881 h 4248150"/>
                  <a:gd name="connsiteX130" fmla="*/ 798671 w 981075"/>
                  <a:gd name="connsiteY130" fmla="*/ 2118836 h 4248150"/>
                  <a:gd name="connsiteX131" fmla="*/ 551974 w 981075"/>
                  <a:gd name="connsiteY131" fmla="*/ 2118836 h 4248150"/>
                  <a:gd name="connsiteX132" fmla="*/ 551021 w 981075"/>
                  <a:gd name="connsiteY132" fmla="*/ 2118836 h 4248150"/>
                  <a:gd name="connsiteX133" fmla="*/ 231934 w 981075"/>
                  <a:gd name="connsiteY133" fmla="*/ 2118836 h 4248150"/>
                  <a:gd name="connsiteX134" fmla="*/ 230981 w 981075"/>
                  <a:gd name="connsiteY134" fmla="*/ 2097881 h 4248150"/>
                  <a:gd name="connsiteX135" fmla="*/ 305276 w 981075"/>
                  <a:gd name="connsiteY135" fmla="*/ 2340769 h 4248150"/>
                  <a:gd name="connsiteX136" fmla="*/ 296704 w 981075"/>
                  <a:gd name="connsiteY136" fmla="*/ 2327434 h 4248150"/>
                  <a:gd name="connsiteX137" fmla="*/ 264319 w 981075"/>
                  <a:gd name="connsiteY137" fmla="*/ 2260759 h 4248150"/>
                  <a:gd name="connsiteX138" fmla="*/ 240506 w 981075"/>
                  <a:gd name="connsiteY138" fmla="*/ 2186464 h 4248150"/>
                  <a:gd name="connsiteX139" fmla="*/ 551021 w 981075"/>
                  <a:gd name="connsiteY139" fmla="*/ 2186464 h 4248150"/>
                  <a:gd name="connsiteX140" fmla="*/ 551974 w 981075"/>
                  <a:gd name="connsiteY140" fmla="*/ 2186464 h 4248150"/>
                  <a:gd name="connsiteX141" fmla="*/ 794861 w 981075"/>
                  <a:gd name="connsiteY141" fmla="*/ 2186464 h 4248150"/>
                  <a:gd name="connsiteX142" fmla="*/ 773906 w 981075"/>
                  <a:gd name="connsiteY142" fmla="*/ 2260759 h 4248150"/>
                  <a:gd name="connsiteX143" fmla="*/ 753904 w 981075"/>
                  <a:gd name="connsiteY143" fmla="*/ 2303621 h 4248150"/>
                  <a:gd name="connsiteX144" fmla="*/ 754856 w 981075"/>
                  <a:gd name="connsiteY144" fmla="*/ 2303621 h 4248150"/>
                  <a:gd name="connsiteX145" fmla="*/ 740569 w 981075"/>
                  <a:gd name="connsiteY145" fmla="*/ 2328386 h 4248150"/>
                  <a:gd name="connsiteX146" fmla="*/ 731996 w 981075"/>
                  <a:gd name="connsiteY146" fmla="*/ 2341721 h 4248150"/>
                  <a:gd name="connsiteX147" fmla="*/ 305276 w 981075"/>
                  <a:gd name="connsiteY147" fmla="*/ 2341721 h 4248150"/>
                  <a:gd name="connsiteX148" fmla="*/ 158591 w 981075"/>
                  <a:gd name="connsiteY148" fmla="*/ 3162776 h 4248150"/>
                  <a:gd name="connsiteX149" fmla="*/ 190976 w 981075"/>
                  <a:gd name="connsiteY149" fmla="*/ 3067526 h 4248150"/>
                  <a:gd name="connsiteX150" fmla="*/ 227171 w 981075"/>
                  <a:gd name="connsiteY150" fmla="*/ 3011329 h 4248150"/>
                  <a:gd name="connsiteX151" fmla="*/ 723424 w 981075"/>
                  <a:gd name="connsiteY151" fmla="*/ 3011329 h 4248150"/>
                  <a:gd name="connsiteX152" fmla="*/ 759619 w 981075"/>
                  <a:gd name="connsiteY152" fmla="*/ 3067526 h 4248150"/>
                  <a:gd name="connsiteX153" fmla="*/ 795814 w 981075"/>
                  <a:gd name="connsiteY153" fmla="*/ 3162776 h 4248150"/>
                  <a:gd name="connsiteX154" fmla="*/ 797719 w 981075"/>
                  <a:gd name="connsiteY154" fmla="*/ 3174206 h 4248150"/>
                  <a:gd name="connsiteX155" fmla="*/ 157639 w 981075"/>
                  <a:gd name="connsiteY155" fmla="*/ 3174206 h 4248150"/>
                  <a:gd name="connsiteX156" fmla="*/ 158591 w 981075"/>
                  <a:gd name="connsiteY156" fmla="*/ 3162776 h 4248150"/>
                  <a:gd name="connsiteX157" fmla="*/ 236696 w 981075"/>
                  <a:gd name="connsiteY157" fmla="*/ 3391376 h 4248150"/>
                  <a:gd name="connsiteX158" fmla="*/ 193834 w 981075"/>
                  <a:gd name="connsiteY158" fmla="*/ 3324701 h 4248150"/>
                  <a:gd name="connsiteX159" fmla="*/ 163354 w 981075"/>
                  <a:gd name="connsiteY159" fmla="*/ 3244691 h 4248150"/>
                  <a:gd name="connsiteX160" fmla="*/ 796766 w 981075"/>
                  <a:gd name="connsiteY160" fmla="*/ 3244691 h 4248150"/>
                  <a:gd name="connsiteX161" fmla="*/ 770096 w 981075"/>
                  <a:gd name="connsiteY161" fmla="*/ 3324701 h 4248150"/>
                  <a:gd name="connsiteX162" fmla="*/ 730091 w 981075"/>
                  <a:gd name="connsiteY162" fmla="*/ 3391376 h 4248150"/>
                  <a:gd name="connsiteX163" fmla="*/ 717709 w 981075"/>
                  <a:gd name="connsiteY163" fmla="*/ 3408521 h 4248150"/>
                  <a:gd name="connsiteX164" fmla="*/ 250984 w 981075"/>
                  <a:gd name="connsiteY164" fmla="*/ 3408521 h 4248150"/>
                  <a:gd name="connsiteX165" fmla="*/ 236696 w 981075"/>
                  <a:gd name="connsiteY165" fmla="*/ 3391376 h 42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981075" h="4248150">
                    <a:moveTo>
                      <a:pt x="621506" y="3748564"/>
                    </a:moveTo>
                    <a:cubicBezTo>
                      <a:pt x="617696" y="3745706"/>
                      <a:pt x="613886" y="3741896"/>
                      <a:pt x="610076" y="3739039"/>
                    </a:cubicBezTo>
                    <a:cubicBezTo>
                      <a:pt x="606266" y="3736181"/>
                      <a:pt x="602456" y="3732371"/>
                      <a:pt x="598646" y="3729514"/>
                    </a:cubicBezTo>
                    <a:cubicBezTo>
                      <a:pt x="585311" y="3719036"/>
                      <a:pt x="572929" y="3707606"/>
                      <a:pt x="559594" y="3697129"/>
                    </a:cubicBezTo>
                    <a:cubicBezTo>
                      <a:pt x="535781" y="3678079"/>
                      <a:pt x="511969" y="3658076"/>
                      <a:pt x="489109" y="3638074"/>
                    </a:cubicBezTo>
                    <a:cubicBezTo>
                      <a:pt x="485299" y="3635216"/>
                      <a:pt x="481489" y="3631406"/>
                      <a:pt x="477679" y="3628549"/>
                    </a:cubicBezTo>
                    <a:cubicBezTo>
                      <a:pt x="473869" y="3625691"/>
                      <a:pt x="470059" y="3621881"/>
                      <a:pt x="466249" y="3619024"/>
                    </a:cubicBezTo>
                    <a:cubicBezTo>
                      <a:pt x="411956" y="3573304"/>
                      <a:pt x="359569" y="3526631"/>
                      <a:pt x="313849" y="3479959"/>
                    </a:cubicBezTo>
                    <a:lnTo>
                      <a:pt x="658654" y="3479959"/>
                    </a:lnTo>
                    <a:cubicBezTo>
                      <a:pt x="614839" y="3526631"/>
                      <a:pt x="565309" y="3573304"/>
                      <a:pt x="512921" y="3619024"/>
                    </a:cubicBezTo>
                    <a:cubicBezTo>
                      <a:pt x="535781" y="3638074"/>
                      <a:pt x="559594" y="3657124"/>
                      <a:pt x="582454" y="3676174"/>
                    </a:cubicBezTo>
                    <a:cubicBezTo>
                      <a:pt x="595789" y="3687604"/>
                      <a:pt x="609124" y="3698081"/>
                      <a:pt x="622459" y="3709511"/>
                    </a:cubicBezTo>
                    <a:cubicBezTo>
                      <a:pt x="796766" y="3557111"/>
                      <a:pt x="950119" y="3395186"/>
                      <a:pt x="950119" y="3202781"/>
                    </a:cubicBezTo>
                    <a:cubicBezTo>
                      <a:pt x="950119" y="3012281"/>
                      <a:pt x="794861" y="2857976"/>
                      <a:pt x="625316" y="2696051"/>
                    </a:cubicBezTo>
                    <a:cubicBezTo>
                      <a:pt x="593884" y="2721769"/>
                      <a:pt x="562451" y="2747486"/>
                      <a:pt x="531971" y="2772251"/>
                    </a:cubicBezTo>
                    <a:cubicBezTo>
                      <a:pt x="526256" y="2777014"/>
                      <a:pt x="520541" y="2781776"/>
                      <a:pt x="514826" y="2785586"/>
                    </a:cubicBezTo>
                    <a:cubicBezTo>
                      <a:pt x="570071" y="2837974"/>
                      <a:pt x="623411" y="2889409"/>
                      <a:pt x="668179" y="2940844"/>
                    </a:cubicBezTo>
                    <a:lnTo>
                      <a:pt x="288131" y="2940844"/>
                    </a:lnTo>
                    <a:cubicBezTo>
                      <a:pt x="339566" y="2888456"/>
                      <a:pt x="401479" y="2837021"/>
                      <a:pt x="466249" y="2783681"/>
                    </a:cubicBezTo>
                    <a:cubicBezTo>
                      <a:pt x="470059" y="2780824"/>
                      <a:pt x="473869" y="2777014"/>
                      <a:pt x="477679" y="2774156"/>
                    </a:cubicBezTo>
                    <a:cubicBezTo>
                      <a:pt x="481489" y="2771299"/>
                      <a:pt x="485299" y="2767489"/>
                      <a:pt x="490061" y="2764631"/>
                    </a:cubicBezTo>
                    <a:cubicBezTo>
                      <a:pt x="495776" y="2759869"/>
                      <a:pt x="501491" y="2755106"/>
                      <a:pt x="508159" y="2750344"/>
                    </a:cubicBezTo>
                    <a:cubicBezTo>
                      <a:pt x="538639" y="2725579"/>
                      <a:pt x="570071" y="2700814"/>
                      <a:pt x="601504" y="2675096"/>
                    </a:cubicBezTo>
                    <a:cubicBezTo>
                      <a:pt x="605314" y="2672239"/>
                      <a:pt x="609124" y="2668429"/>
                      <a:pt x="612934" y="2665571"/>
                    </a:cubicBezTo>
                    <a:cubicBezTo>
                      <a:pt x="616744" y="2662714"/>
                      <a:pt x="620554" y="2658904"/>
                      <a:pt x="624364" y="2656046"/>
                    </a:cubicBezTo>
                    <a:cubicBezTo>
                      <a:pt x="746284" y="2553176"/>
                      <a:pt x="860584" y="2438876"/>
                      <a:pt x="914876" y="2303621"/>
                    </a:cubicBezTo>
                    <a:lnTo>
                      <a:pt x="913924" y="2303621"/>
                    </a:lnTo>
                    <a:cubicBezTo>
                      <a:pt x="934879" y="2251234"/>
                      <a:pt x="947261" y="2195989"/>
                      <a:pt x="947261" y="2136934"/>
                    </a:cubicBezTo>
                    <a:cubicBezTo>
                      <a:pt x="947261" y="2087404"/>
                      <a:pt x="939641" y="2041684"/>
                      <a:pt x="926306" y="1998821"/>
                    </a:cubicBezTo>
                    <a:lnTo>
                      <a:pt x="927259" y="1998821"/>
                    </a:lnTo>
                    <a:cubicBezTo>
                      <a:pt x="884396" y="1863566"/>
                      <a:pt x="781526" y="1760696"/>
                      <a:pt x="669131" y="1666399"/>
                    </a:cubicBezTo>
                    <a:cubicBezTo>
                      <a:pt x="665321" y="1663541"/>
                      <a:pt x="661511" y="1659731"/>
                      <a:pt x="657701" y="1656874"/>
                    </a:cubicBezTo>
                    <a:cubicBezTo>
                      <a:pt x="653891" y="1654016"/>
                      <a:pt x="650081" y="1650206"/>
                      <a:pt x="646271" y="1647349"/>
                    </a:cubicBezTo>
                    <a:cubicBezTo>
                      <a:pt x="625316" y="1630204"/>
                      <a:pt x="604361" y="1614011"/>
                      <a:pt x="583406" y="1596866"/>
                    </a:cubicBezTo>
                    <a:cubicBezTo>
                      <a:pt x="567214" y="1583531"/>
                      <a:pt x="551021" y="1570196"/>
                      <a:pt x="534829" y="1557814"/>
                    </a:cubicBezTo>
                    <a:cubicBezTo>
                      <a:pt x="531019" y="1554956"/>
                      <a:pt x="527209" y="1551146"/>
                      <a:pt x="523399" y="1548289"/>
                    </a:cubicBezTo>
                    <a:cubicBezTo>
                      <a:pt x="519589" y="1545431"/>
                      <a:pt x="515779" y="1541621"/>
                      <a:pt x="511969" y="1538764"/>
                    </a:cubicBezTo>
                    <a:cubicBezTo>
                      <a:pt x="454819" y="1491139"/>
                      <a:pt x="400526" y="1442561"/>
                      <a:pt x="356711" y="1390174"/>
                    </a:cubicBezTo>
                    <a:lnTo>
                      <a:pt x="708184" y="1390174"/>
                    </a:lnTo>
                    <a:cubicBezTo>
                      <a:pt x="666274" y="1442561"/>
                      <a:pt x="613886" y="1492091"/>
                      <a:pt x="558641" y="1538764"/>
                    </a:cubicBezTo>
                    <a:cubicBezTo>
                      <a:pt x="573881" y="1551146"/>
                      <a:pt x="590074" y="1563529"/>
                      <a:pt x="605314" y="1575911"/>
                    </a:cubicBezTo>
                    <a:cubicBezTo>
                      <a:pt x="627221" y="1593056"/>
                      <a:pt x="648176" y="1610201"/>
                      <a:pt x="670084" y="1628299"/>
                    </a:cubicBezTo>
                    <a:cubicBezTo>
                      <a:pt x="826294" y="1495901"/>
                      <a:pt x="962501" y="1339691"/>
                      <a:pt x="962501" y="1119664"/>
                    </a:cubicBezTo>
                    <a:cubicBezTo>
                      <a:pt x="962501" y="919639"/>
                      <a:pt x="811054" y="753904"/>
                      <a:pt x="636746" y="585311"/>
                    </a:cubicBezTo>
                    <a:cubicBezTo>
                      <a:pt x="617696" y="607219"/>
                      <a:pt x="598646" y="629126"/>
                      <a:pt x="579596" y="651034"/>
                    </a:cubicBezTo>
                    <a:cubicBezTo>
                      <a:pt x="567214" y="664369"/>
                      <a:pt x="555784" y="678656"/>
                      <a:pt x="543401" y="691991"/>
                    </a:cubicBezTo>
                    <a:cubicBezTo>
                      <a:pt x="608171" y="755809"/>
                      <a:pt x="668179" y="817721"/>
                      <a:pt x="715804" y="880586"/>
                    </a:cubicBezTo>
                    <a:lnTo>
                      <a:pt x="350044" y="880586"/>
                    </a:lnTo>
                    <a:cubicBezTo>
                      <a:pt x="392906" y="820579"/>
                      <a:pt x="444341" y="757714"/>
                      <a:pt x="500539" y="693896"/>
                    </a:cubicBezTo>
                    <a:cubicBezTo>
                      <a:pt x="503396" y="690086"/>
                      <a:pt x="507206" y="686276"/>
                      <a:pt x="510064" y="682466"/>
                    </a:cubicBezTo>
                    <a:cubicBezTo>
                      <a:pt x="512921" y="678656"/>
                      <a:pt x="516731" y="674846"/>
                      <a:pt x="519589" y="671036"/>
                    </a:cubicBezTo>
                    <a:cubicBezTo>
                      <a:pt x="530066" y="658654"/>
                      <a:pt x="541496" y="646271"/>
                      <a:pt x="552926" y="633889"/>
                    </a:cubicBezTo>
                    <a:cubicBezTo>
                      <a:pt x="572929" y="611029"/>
                      <a:pt x="592931" y="588169"/>
                      <a:pt x="612934" y="565309"/>
                    </a:cubicBezTo>
                    <a:cubicBezTo>
                      <a:pt x="615791" y="561499"/>
                      <a:pt x="619601" y="557689"/>
                      <a:pt x="622459" y="553879"/>
                    </a:cubicBezTo>
                    <a:cubicBezTo>
                      <a:pt x="625316" y="550069"/>
                      <a:pt x="629126" y="546259"/>
                      <a:pt x="631984" y="542449"/>
                    </a:cubicBezTo>
                    <a:cubicBezTo>
                      <a:pt x="700564" y="463391"/>
                      <a:pt x="773906" y="384334"/>
                      <a:pt x="823436" y="295751"/>
                    </a:cubicBezTo>
                    <a:cubicBezTo>
                      <a:pt x="879634" y="191929"/>
                      <a:pt x="905351" y="96679"/>
                      <a:pt x="911066" y="7144"/>
                    </a:cubicBezTo>
                    <a:lnTo>
                      <a:pt x="769144" y="7144"/>
                    </a:lnTo>
                    <a:cubicBezTo>
                      <a:pt x="762476" y="83344"/>
                      <a:pt x="738664" y="159544"/>
                      <a:pt x="696754" y="224314"/>
                    </a:cubicBezTo>
                    <a:cubicBezTo>
                      <a:pt x="649129" y="297656"/>
                      <a:pt x="591026" y="369094"/>
                      <a:pt x="531019" y="439579"/>
                    </a:cubicBezTo>
                    <a:cubicBezTo>
                      <a:pt x="528161" y="443389"/>
                      <a:pt x="524351" y="447199"/>
                      <a:pt x="521494" y="451009"/>
                    </a:cubicBezTo>
                    <a:cubicBezTo>
                      <a:pt x="518636" y="454819"/>
                      <a:pt x="514826" y="458629"/>
                      <a:pt x="511969" y="462439"/>
                    </a:cubicBezTo>
                    <a:cubicBezTo>
                      <a:pt x="487204" y="491014"/>
                      <a:pt x="462439" y="519589"/>
                      <a:pt x="437674" y="547211"/>
                    </a:cubicBezTo>
                    <a:cubicBezTo>
                      <a:pt x="431006" y="554831"/>
                      <a:pt x="425291" y="561499"/>
                      <a:pt x="418624" y="568166"/>
                    </a:cubicBezTo>
                    <a:cubicBezTo>
                      <a:pt x="414814" y="571976"/>
                      <a:pt x="411956" y="575786"/>
                      <a:pt x="409099" y="579596"/>
                    </a:cubicBezTo>
                    <a:cubicBezTo>
                      <a:pt x="405289" y="583406"/>
                      <a:pt x="402431" y="587216"/>
                      <a:pt x="399574" y="591026"/>
                    </a:cubicBezTo>
                    <a:cubicBezTo>
                      <a:pt x="242411" y="772001"/>
                      <a:pt x="102394" y="943451"/>
                      <a:pt x="102394" y="1115854"/>
                    </a:cubicBezTo>
                    <a:cubicBezTo>
                      <a:pt x="102394" y="1344454"/>
                      <a:pt x="247174" y="1495901"/>
                      <a:pt x="399574" y="1623536"/>
                    </a:cubicBezTo>
                    <a:cubicBezTo>
                      <a:pt x="403384" y="1626394"/>
                      <a:pt x="407194" y="1630204"/>
                      <a:pt x="411004" y="1633061"/>
                    </a:cubicBezTo>
                    <a:cubicBezTo>
                      <a:pt x="414814" y="1635919"/>
                      <a:pt x="418624" y="1639729"/>
                      <a:pt x="422434" y="1642586"/>
                    </a:cubicBezTo>
                    <a:cubicBezTo>
                      <a:pt x="443389" y="1659731"/>
                      <a:pt x="464344" y="1676876"/>
                      <a:pt x="485299" y="1693069"/>
                    </a:cubicBezTo>
                    <a:cubicBezTo>
                      <a:pt x="502444" y="1706404"/>
                      <a:pt x="518636" y="1719739"/>
                      <a:pt x="534829" y="1733074"/>
                    </a:cubicBezTo>
                    <a:cubicBezTo>
                      <a:pt x="538639" y="1735931"/>
                      <a:pt x="542449" y="1739741"/>
                      <a:pt x="547211" y="1742599"/>
                    </a:cubicBezTo>
                    <a:cubicBezTo>
                      <a:pt x="551021" y="1745456"/>
                      <a:pt x="554831" y="1749266"/>
                      <a:pt x="558641" y="1752124"/>
                    </a:cubicBezTo>
                    <a:cubicBezTo>
                      <a:pt x="614839" y="1798796"/>
                      <a:pt x="666274" y="1845469"/>
                      <a:pt x="707231" y="1894046"/>
                    </a:cubicBezTo>
                    <a:lnTo>
                      <a:pt x="338614" y="1894046"/>
                    </a:lnTo>
                    <a:cubicBezTo>
                      <a:pt x="386239" y="1847374"/>
                      <a:pt x="445294" y="1800701"/>
                      <a:pt x="509111" y="1751171"/>
                    </a:cubicBezTo>
                    <a:cubicBezTo>
                      <a:pt x="493871" y="1738789"/>
                      <a:pt x="478631" y="1726406"/>
                      <a:pt x="462439" y="1714024"/>
                    </a:cubicBezTo>
                    <a:cubicBezTo>
                      <a:pt x="440531" y="1696879"/>
                      <a:pt x="418624" y="1678781"/>
                      <a:pt x="396716" y="1660684"/>
                    </a:cubicBezTo>
                    <a:cubicBezTo>
                      <a:pt x="230029" y="1790224"/>
                      <a:pt x="81439" y="1915954"/>
                      <a:pt x="81439" y="2095024"/>
                    </a:cubicBezTo>
                    <a:cubicBezTo>
                      <a:pt x="81439" y="2312194"/>
                      <a:pt x="216694" y="2487454"/>
                      <a:pt x="368141" y="2641759"/>
                    </a:cubicBezTo>
                    <a:cubicBezTo>
                      <a:pt x="374809" y="2636044"/>
                      <a:pt x="381476" y="2631281"/>
                      <a:pt x="388144" y="2625566"/>
                    </a:cubicBezTo>
                    <a:cubicBezTo>
                      <a:pt x="418624" y="2600801"/>
                      <a:pt x="449104" y="2576989"/>
                      <a:pt x="479584" y="2552224"/>
                    </a:cubicBezTo>
                    <a:cubicBezTo>
                      <a:pt x="432911" y="2504599"/>
                      <a:pt x="388144" y="2455069"/>
                      <a:pt x="350996" y="2404586"/>
                    </a:cubicBezTo>
                    <a:lnTo>
                      <a:pt x="680561" y="2404586"/>
                    </a:lnTo>
                    <a:cubicBezTo>
                      <a:pt x="635794" y="2456021"/>
                      <a:pt x="581501" y="2505551"/>
                      <a:pt x="524351" y="2554129"/>
                    </a:cubicBezTo>
                    <a:cubicBezTo>
                      <a:pt x="520541" y="2556986"/>
                      <a:pt x="516731" y="2560796"/>
                      <a:pt x="512921" y="2563654"/>
                    </a:cubicBezTo>
                    <a:cubicBezTo>
                      <a:pt x="509111" y="2566511"/>
                      <a:pt x="505301" y="2570321"/>
                      <a:pt x="501491" y="2573179"/>
                    </a:cubicBezTo>
                    <a:cubicBezTo>
                      <a:pt x="471964" y="2597944"/>
                      <a:pt x="440531" y="2622709"/>
                      <a:pt x="410051" y="2646521"/>
                    </a:cubicBezTo>
                    <a:cubicBezTo>
                      <a:pt x="403384" y="2652236"/>
                      <a:pt x="396716" y="2656999"/>
                      <a:pt x="390049" y="2662714"/>
                    </a:cubicBezTo>
                    <a:cubicBezTo>
                      <a:pt x="386239" y="2665571"/>
                      <a:pt x="382429" y="2669381"/>
                      <a:pt x="378619" y="2672239"/>
                    </a:cubicBezTo>
                    <a:cubicBezTo>
                      <a:pt x="374809" y="2675096"/>
                      <a:pt x="370999" y="2678906"/>
                      <a:pt x="367189" y="2681764"/>
                    </a:cubicBezTo>
                    <a:cubicBezTo>
                      <a:pt x="182404" y="2832259"/>
                      <a:pt x="7144" y="2988469"/>
                      <a:pt x="7144" y="3192304"/>
                    </a:cubicBezTo>
                    <a:cubicBezTo>
                      <a:pt x="7144" y="3388519"/>
                      <a:pt x="170974" y="3553301"/>
                      <a:pt x="355759" y="3710464"/>
                    </a:cubicBezTo>
                    <a:cubicBezTo>
                      <a:pt x="359569" y="3713321"/>
                      <a:pt x="363379" y="3717131"/>
                      <a:pt x="367189" y="3719989"/>
                    </a:cubicBezTo>
                    <a:cubicBezTo>
                      <a:pt x="370999" y="3722846"/>
                      <a:pt x="374809" y="3726656"/>
                      <a:pt x="378619" y="3729514"/>
                    </a:cubicBezTo>
                    <a:cubicBezTo>
                      <a:pt x="404336" y="3751421"/>
                      <a:pt x="431006" y="3773329"/>
                      <a:pt x="456724" y="3794284"/>
                    </a:cubicBezTo>
                    <a:cubicBezTo>
                      <a:pt x="467201" y="3802856"/>
                      <a:pt x="477679" y="3811429"/>
                      <a:pt x="488156" y="3820001"/>
                    </a:cubicBezTo>
                    <a:cubicBezTo>
                      <a:pt x="491966" y="3822859"/>
                      <a:pt x="495776" y="3826669"/>
                      <a:pt x="499586" y="3829526"/>
                    </a:cubicBezTo>
                    <a:cubicBezTo>
                      <a:pt x="503396" y="3832384"/>
                      <a:pt x="507206" y="3836194"/>
                      <a:pt x="511016" y="3839051"/>
                    </a:cubicBezTo>
                    <a:cubicBezTo>
                      <a:pt x="675799" y="3976211"/>
                      <a:pt x="830104" y="4116229"/>
                      <a:pt x="830104" y="4247674"/>
                    </a:cubicBezTo>
                    <a:lnTo>
                      <a:pt x="979646" y="4247674"/>
                    </a:lnTo>
                    <a:cubicBezTo>
                      <a:pt x="980599" y="4064794"/>
                      <a:pt x="807244" y="3903821"/>
                      <a:pt x="621506" y="3748564"/>
                    </a:cubicBezTo>
                    <a:close/>
                    <a:moveTo>
                      <a:pt x="252889" y="1080611"/>
                    </a:moveTo>
                    <a:cubicBezTo>
                      <a:pt x="257651" y="1050131"/>
                      <a:pt x="269081" y="1017746"/>
                      <a:pt x="285274" y="985361"/>
                    </a:cubicBezTo>
                    <a:cubicBezTo>
                      <a:pt x="291941" y="972026"/>
                      <a:pt x="299561" y="958691"/>
                      <a:pt x="307181" y="944404"/>
                    </a:cubicBezTo>
                    <a:lnTo>
                      <a:pt x="759619" y="944404"/>
                    </a:lnTo>
                    <a:cubicBezTo>
                      <a:pt x="767239" y="957739"/>
                      <a:pt x="774859" y="971074"/>
                      <a:pt x="780574" y="985361"/>
                    </a:cubicBezTo>
                    <a:cubicBezTo>
                      <a:pt x="794861" y="1016794"/>
                      <a:pt x="805339" y="1049179"/>
                      <a:pt x="810101" y="1080611"/>
                    </a:cubicBezTo>
                    <a:cubicBezTo>
                      <a:pt x="811054" y="1087279"/>
                      <a:pt x="812006" y="1092994"/>
                      <a:pt x="812006" y="1099661"/>
                    </a:cubicBezTo>
                    <a:lnTo>
                      <a:pt x="250031" y="1099661"/>
                    </a:lnTo>
                    <a:cubicBezTo>
                      <a:pt x="250984" y="1093946"/>
                      <a:pt x="251936" y="1087279"/>
                      <a:pt x="252889" y="1080611"/>
                    </a:cubicBezTo>
                    <a:close/>
                    <a:moveTo>
                      <a:pt x="306229" y="1319689"/>
                    </a:moveTo>
                    <a:cubicBezTo>
                      <a:pt x="293846" y="1298734"/>
                      <a:pt x="282416" y="1275874"/>
                      <a:pt x="273844" y="1253014"/>
                    </a:cubicBezTo>
                    <a:cubicBezTo>
                      <a:pt x="263366" y="1225391"/>
                      <a:pt x="256699" y="1196816"/>
                      <a:pt x="252889" y="1167289"/>
                    </a:cubicBezTo>
                    <a:lnTo>
                      <a:pt x="809149" y="1167289"/>
                    </a:lnTo>
                    <a:cubicBezTo>
                      <a:pt x="805339" y="1196816"/>
                      <a:pt x="797719" y="1226344"/>
                      <a:pt x="787241" y="1253014"/>
                    </a:cubicBezTo>
                    <a:cubicBezTo>
                      <a:pt x="778669" y="1275874"/>
                      <a:pt x="767239" y="1298734"/>
                      <a:pt x="754856" y="1319689"/>
                    </a:cubicBezTo>
                    <a:cubicBezTo>
                      <a:pt x="754856" y="1320641"/>
                      <a:pt x="753904" y="1320641"/>
                      <a:pt x="753904" y="1321594"/>
                    </a:cubicBezTo>
                    <a:lnTo>
                      <a:pt x="308134" y="1321594"/>
                    </a:lnTo>
                    <a:cubicBezTo>
                      <a:pt x="307181" y="1320641"/>
                      <a:pt x="307181" y="1320641"/>
                      <a:pt x="306229" y="1319689"/>
                    </a:cubicBezTo>
                    <a:close/>
                    <a:moveTo>
                      <a:pt x="230981" y="2097881"/>
                    </a:moveTo>
                    <a:cubicBezTo>
                      <a:pt x="230981" y="2097881"/>
                      <a:pt x="230981" y="2097881"/>
                      <a:pt x="230981" y="2097881"/>
                    </a:cubicBezTo>
                    <a:cubicBezTo>
                      <a:pt x="230981" y="2064544"/>
                      <a:pt x="240506" y="2033111"/>
                      <a:pt x="255746" y="2002631"/>
                    </a:cubicBezTo>
                    <a:cubicBezTo>
                      <a:pt x="262414" y="1989296"/>
                      <a:pt x="270986" y="1976914"/>
                      <a:pt x="279559" y="1963579"/>
                    </a:cubicBezTo>
                    <a:lnTo>
                      <a:pt x="751999" y="1963579"/>
                    </a:lnTo>
                    <a:cubicBezTo>
                      <a:pt x="758666" y="1975009"/>
                      <a:pt x="764381" y="1986439"/>
                      <a:pt x="769144" y="1997869"/>
                    </a:cubicBezTo>
                    <a:lnTo>
                      <a:pt x="769144" y="1997869"/>
                    </a:lnTo>
                    <a:cubicBezTo>
                      <a:pt x="770096" y="1999774"/>
                      <a:pt x="771049" y="2000726"/>
                      <a:pt x="771049" y="2002631"/>
                    </a:cubicBezTo>
                    <a:cubicBezTo>
                      <a:pt x="784384" y="2032159"/>
                      <a:pt x="792956" y="2064544"/>
                      <a:pt x="796766" y="2097881"/>
                    </a:cubicBezTo>
                    <a:cubicBezTo>
                      <a:pt x="797719" y="2104549"/>
                      <a:pt x="797719" y="2111216"/>
                      <a:pt x="798671" y="2118836"/>
                    </a:cubicBezTo>
                    <a:lnTo>
                      <a:pt x="551974" y="2118836"/>
                    </a:lnTo>
                    <a:lnTo>
                      <a:pt x="551021" y="2118836"/>
                    </a:lnTo>
                    <a:lnTo>
                      <a:pt x="231934" y="2118836"/>
                    </a:lnTo>
                    <a:cubicBezTo>
                      <a:pt x="230981" y="2112169"/>
                      <a:pt x="230981" y="2104549"/>
                      <a:pt x="230981" y="2097881"/>
                    </a:cubicBezTo>
                    <a:close/>
                    <a:moveTo>
                      <a:pt x="305276" y="2340769"/>
                    </a:moveTo>
                    <a:cubicBezTo>
                      <a:pt x="302419" y="2336006"/>
                      <a:pt x="299561" y="2331244"/>
                      <a:pt x="296704" y="2327434"/>
                    </a:cubicBezTo>
                    <a:cubicBezTo>
                      <a:pt x="284321" y="2305526"/>
                      <a:pt x="272891" y="2283619"/>
                      <a:pt x="264319" y="2260759"/>
                    </a:cubicBezTo>
                    <a:cubicBezTo>
                      <a:pt x="254794" y="2235994"/>
                      <a:pt x="246221" y="2211229"/>
                      <a:pt x="240506" y="2186464"/>
                    </a:cubicBezTo>
                    <a:lnTo>
                      <a:pt x="551021" y="2186464"/>
                    </a:lnTo>
                    <a:lnTo>
                      <a:pt x="551974" y="2186464"/>
                    </a:lnTo>
                    <a:lnTo>
                      <a:pt x="794861" y="2186464"/>
                    </a:lnTo>
                    <a:cubicBezTo>
                      <a:pt x="791051" y="2212181"/>
                      <a:pt x="783431" y="2236946"/>
                      <a:pt x="773906" y="2260759"/>
                    </a:cubicBezTo>
                    <a:cubicBezTo>
                      <a:pt x="768191" y="2275046"/>
                      <a:pt x="761524" y="2289334"/>
                      <a:pt x="753904" y="2303621"/>
                    </a:cubicBezTo>
                    <a:lnTo>
                      <a:pt x="754856" y="2303621"/>
                    </a:lnTo>
                    <a:cubicBezTo>
                      <a:pt x="750094" y="2312194"/>
                      <a:pt x="745331" y="2319814"/>
                      <a:pt x="740569" y="2328386"/>
                    </a:cubicBezTo>
                    <a:cubicBezTo>
                      <a:pt x="737711" y="2333149"/>
                      <a:pt x="734854" y="2337911"/>
                      <a:pt x="731996" y="2341721"/>
                    </a:cubicBezTo>
                    <a:lnTo>
                      <a:pt x="305276" y="2341721"/>
                    </a:lnTo>
                    <a:close/>
                    <a:moveTo>
                      <a:pt x="158591" y="3162776"/>
                    </a:moveTo>
                    <a:cubicBezTo>
                      <a:pt x="163354" y="3130391"/>
                      <a:pt x="173831" y="3098006"/>
                      <a:pt x="190976" y="3067526"/>
                    </a:cubicBezTo>
                    <a:cubicBezTo>
                      <a:pt x="201454" y="3048476"/>
                      <a:pt x="213836" y="3029426"/>
                      <a:pt x="227171" y="3011329"/>
                    </a:cubicBezTo>
                    <a:lnTo>
                      <a:pt x="723424" y="3011329"/>
                    </a:lnTo>
                    <a:cubicBezTo>
                      <a:pt x="736759" y="3030379"/>
                      <a:pt x="749141" y="3048476"/>
                      <a:pt x="759619" y="3067526"/>
                    </a:cubicBezTo>
                    <a:cubicBezTo>
                      <a:pt x="776764" y="3098959"/>
                      <a:pt x="789146" y="3131344"/>
                      <a:pt x="795814" y="3162776"/>
                    </a:cubicBezTo>
                    <a:cubicBezTo>
                      <a:pt x="796766" y="3166586"/>
                      <a:pt x="796766" y="3170396"/>
                      <a:pt x="797719" y="3174206"/>
                    </a:cubicBezTo>
                    <a:lnTo>
                      <a:pt x="157639" y="3174206"/>
                    </a:lnTo>
                    <a:cubicBezTo>
                      <a:pt x="157639" y="3170396"/>
                      <a:pt x="157639" y="3166586"/>
                      <a:pt x="158591" y="3162776"/>
                    </a:cubicBezTo>
                    <a:close/>
                    <a:moveTo>
                      <a:pt x="236696" y="3391376"/>
                    </a:moveTo>
                    <a:cubicBezTo>
                      <a:pt x="220504" y="3369469"/>
                      <a:pt x="205264" y="3346609"/>
                      <a:pt x="193834" y="3324701"/>
                    </a:cubicBezTo>
                    <a:cubicBezTo>
                      <a:pt x="179546" y="3298031"/>
                      <a:pt x="169069" y="3271361"/>
                      <a:pt x="163354" y="3244691"/>
                    </a:cubicBezTo>
                    <a:lnTo>
                      <a:pt x="796766" y="3244691"/>
                    </a:lnTo>
                    <a:cubicBezTo>
                      <a:pt x="792004" y="3271361"/>
                      <a:pt x="782479" y="3298031"/>
                      <a:pt x="770096" y="3324701"/>
                    </a:cubicBezTo>
                    <a:cubicBezTo>
                      <a:pt x="759619" y="3347561"/>
                      <a:pt x="746284" y="3369469"/>
                      <a:pt x="730091" y="3391376"/>
                    </a:cubicBezTo>
                    <a:cubicBezTo>
                      <a:pt x="726281" y="3397091"/>
                      <a:pt x="721519" y="3402806"/>
                      <a:pt x="717709" y="3408521"/>
                    </a:cubicBezTo>
                    <a:lnTo>
                      <a:pt x="250984" y="3408521"/>
                    </a:lnTo>
                    <a:cubicBezTo>
                      <a:pt x="245269" y="3402806"/>
                      <a:pt x="240506" y="3397091"/>
                      <a:pt x="236696" y="339137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61" name="Rectángulo 60">
            <a:extLst>
              <a:ext uri="{FF2B5EF4-FFF2-40B4-BE49-F238E27FC236}">
                <a16:creationId xmlns:a16="http://schemas.microsoft.com/office/drawing/2014/main" id="{E0ADA9AB-15CB-4C34-96B9-B193520D710E}"/>
              </a:ext>
            </a:extLst>
          </p:cNvPr>
          <p:cNvSpPr/>
          <p:nvPr userDrawn="1"/>
        </p:nvSpPr>
        <p:spPr>
          <a:xfrm>
            <a:off x="0" y="6743699"/>
            <a:ext cx="12014701" cy="114301"/>
          </a:xfrm>
          <a:prstGeom prst="rect">
            <a:avLst/>
          </a:prstGeom>
          <a:solidFill>
            <a:srgbClr val="239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3624CCCF-B3A5-C28B-74FC-12FF7AB63B0E}"/>
              </a:ext>
            </a:extLst>
          </p:cNvPr>
          <p:cNvGrpSpPr/>
          <p:nvPr userDrawn="1"/>
        </p:nvGrpSpPr>
        <p:grpSpPr>
          <a:xfrm>
            <a:off x="960171" y="1135896"/>
            <a:ext cx="4412322" cy="4527982"/>
            <a:chOff x="1036371" y="1341940"/>
            <a:chExt cx="3510463" cy="3602483"/>
          </a:xfrm>
        </p:grpSpPr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11D3BECA-5D35-881E-79E6-0651763C548E}"/>
                </a:ext>
              </a:extLst>
            </p:cNvPr>
            <p:cNvSpPr/>
            <p:nvPr userDrawn="1"/>
          </p:nvSpPr>
          <p:spPr>
            <a:xfrm rot="16200000">
              <a:off x="3406824" y="3804413"/>
              <a:ext cx="1140010" cy="114001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" name="Right Triangle 6">
              <a:extLst>
                <a:ext uri="{FF2B5EF4-FFF2-40B4-BE49-F238E27FC236}">
                  <a16:creationId xmlns:a16="http://schemas.microsoft.com/office/drawing/2014/main" id="{FA5365A8-7776-1B4A-F29C-3FA7687427A4}"/>
                </a:ext>
              </a:extLst>
            </p:cNvPr>
            <p:cNvSpPr/>
            <p:nvPr userDrawn="1"/>
          </p:nvSpPr>
          <p:spPr>
            <a:xfrm rot="5400000">
              <a:off x="1036371" y="1341940"/>
              <a:ext cx="1140010" cy="114001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F199A08E-F0AA-0DF1-DD5A-35DDB675DACE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081199" y="1250703"/>
            <a:ext cx="4176601" cy="4291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81005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94290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4483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yle slide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801421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yle slide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75028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>
            <a:extLst>
              <a:ext uri="{FF2B5EF4-FFF2-40B4-BE49-F238E27FC236}">
                <a16:creationId xmlns:a16="http://schemas.microsoft.com/office/drawing/2014/main" id="{F3FFAF36-2C4B-400A-925A-732215955DA6}"/>
              </a:ext>
            </a:extLst>
          </p:cNvPr>
          <p:cNvSpPr/>
          <p:nvPr userDrawn="1"/>
        </p:nvSpPr>
        <p:spPr>
          <a:xfrm rot="19437896">
            <a:off x="1838780" y="2362240"/>
            <a:ext cx="1511918" cy="138505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9" name="Oval 2">
            <a:extLst>
              <a:ext uri="{FF2B5EF4-FFF2-40B4-BE49-F238E27FC236}">
                <a16:creationId xmlns:a16="http://schemas.microsoft.com/office/drawing/2014/main" id="{B378E988-CF50-42D9-BB8A-C7CC41B0FF82}"/>
              </a:ext>
            </a:extLst>
          </p:cNvPr>
          <p:cNvSpPr/>
          <p:nvPr userDrawn="1"/>
        </p:nvSpPr>
        <p:spPr>
          <a:xfrm rot="3709911">
            <a:off x="2854980" y="1774880"/>
            <a:ext cx="747626" cy="6848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0" name="Oval 2">
            <a:extLst>
              <a:ext uri="{FF2B5EF4-FFF2-40B4-BE49-F238E27FC236}">
                <a16:creationId xmlns:a16="http://schemas.microsoft.com/office/drawing/2014/main" id="{882B12CC-1A46-4380-988F-674F427BDFAA}"/>
              </a:ext>
            </a:extLst>
          </p:cNvPr>
          <p:cNvSpPr/>
          <p:nvPr userDrawn="1"/>
        </p:nvSpPr>
        <p:spPr>
          <a:xfrm>
            <a:off x="1048873" y="497779"/>
            <a:ext cx="898072" cy="822712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1" name="Oval 2">
            <a:extLst>
              <a:ext uri="{FF2B5EF4-FFF2-40B4-BE49-F238E27FC236}">
                <a16:creationId xmlns:a16="http://schemas.microsoft.com/office/drawing/2014/main" id="{9E0B5CE1-6191-492E-979D-03E880B959B9}"/>
              </a:ext>
            </a:extLst>
          </p:cNvPr>
          <p:cNvSpPr/>
          <p:nvPr userDrawn="1"/>
        </p:nvSpPr>
        <p:spPr>
          <a:xfrm rot="19437896">
            <a:off x="3270239" y="533348"/>
            <a:ext cx="1511918" cy="138505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2" name="Oval 2">
            <a:extLst>
              <a:ext uri="{FF2B5EF4-FFF2-40B4-BE49-F238E27FC236}">
                <a16:creationId xmlns:a16="http://schemas.microsoft.com/office/drawing/2014/main" id="{0A67EB8D-45A4-4910-AADE-A48602E910EF}"/>
              </a:ext>
            </a:extLst>
          </p:cNvPr>
          <p:cNvSpPr/>
          <p:nvPr userDrawn="1"/>
        </p:nvSpPr>
        <p:spPr>
          <a:xfrm rot="3709911">
            <a:off x="237016" y="1454775"/>
            <a:ext cx="747626" cy="6848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3" name="Oval 2">
            <a:extLst>
              <a:ext uri="{FF2B5EF4-FFF2-40B4-BE49-F238E27FC236}">
                <a16:creationId xmlns:a16="http://schemas.microsoft.com/office/drawing/2014/main" id="{A0CF3B62-DB0F-4638-94E6-97B858867087}"/>
              </a:ext>
            </a:extLst>
          </p:cNvPr>
          <p:cNvSpPr/>
          <p:nvPr userDrawn="1"/>
        </p:nvSpPr>
        <p:spPr>
          <a:xfrm rot="8100000">
            <a:off x="998505" y="1013950"/>
            <a:ext cx="1844452" cy="168968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50000"/>
              <a:alpha val="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4" name="Oval 2">
            <a:extLst>
              <a:ext uri="{FF2B5EF4-FFF2-40B4-BE49-F238E27FC236}">
                <a16:creationId xmlns:a16="http://schemas.microsoft.com/office/drawing/2014/main" id="{D57B7012-81D1-4191-8692-189F53B11026}"/>
              </a:ext>
            </a:extLst>
          </p:cNvPr>
          <p:cNvSpPr/>
          <p:nvPr userDrawn="1"/>
        </p:nvSpPr>
        <p:spPr>
          <a:xfrm rot="5157174">
            <a:off x="3514632" y="1701234"/>
            <a:ext cx="1231676" cy="112832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50000"/>
              <a:alpha val="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5" name="Oval 2">
            <a:extLst>
              <a:ext uri="{FF2B5EF4-FFF2-40B4-BE49-F238E27FC236}">
                <a16:creationId xmlns:a16="http://schemas.microsoft.com/office/drawing/2014/main" id="{8B8C5338-F012-4C7E-9ACF-B5A004F58BC4}"/>
              </a:ext>
            </a:extLst>
          </p:cNvPr>
          <p:cNvSpPr/>
          <p:nvPr userDrawn="1"/>
        </p:nvSpPr>
        <p:spPr>
          <a:xfrm rot="900000">
            <a:off x="3586510" y="2731196"/>
            <a:ext cx="921642" cy="84430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6" name="Oval 2">
            <a:extLst>
              <a:ext uri="{FF2B5EF4-FFF2-40B4-BE49-F238E27FC236}">
                <a16:creationId xmlns:a16="http://schemas.microsoft.com/office/drawing/2014/main" id="{F14FC152-57DA-44B2-A3EA-C4C08418F158}"/>
              </a:ext>
            </a:extLst>
          </p:cNvPr>
          <p:cNvSpPr/>
          <p:nvPr userDrawn="1"/>
        </p:nvSpPr>
        <p:spPr>
          <a:xfrm rot="900000">
            <a:off x="1168343" y="3259592"/>
            <a:ext cx="921642" cy="84430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7" name="Oval 2">
            <a:extLst>
              <a:ext uri="{FF2B5EF4-FFF2-40B4-BE49-F238E27FC236}">
                <a16:creationId xmlns:a16="http://schemas.microsoft.com/office/drawing/2014/main" id="{547F32D0-9CB1-4705-8640-A43951E0E605}"/>
              </a:ext>
            </a:extLst>
          </p:cNvPr>
          <p:cNvSpPr/>
          <p:nvPr userDrawn="1"/>
        </p:nvSpPr>
        <p:spPr>
          <a:xfrm rot="3709911">
            <a:off x="214059" y="3424670"/>
            <a:ext cx="747626" cy="6848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9" name="Oval 2">
            <a:extLst>
              <a:ext uri="{FF2B5EF4-FFF2-40B4-BE49-F238E27FC236}">
                <a16:creationId xmlns:a16="http://schemas.microsoft.com/office/drawing/2014/main" id="{21073768-FD4E-4493-888D-9732C93ED0D8}"/>
              </a:ext>
            </a:extLst>
          </p:cNvPr>
          <p:cNvSpPr/>
          <p:nvPr userDrawn="1"/>
        </p:nvSpPr>
        <p:spPr>
          <a:xfrm rot="8100000">
            <a:off x="4838833" y="581154"/>
            <a:ext cx="778758" cy="71341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0" name="Oval 2">
            <a:extLst>
              <a:ext uri="{FF2B5EF4-FFF2-40B4-BE49-F238E27FC236}">
                <a16:creationId xmlns:a16="http://schemas.microsoft.com/office/drawing/2014/main" id="{1D42871E-8273-4BDC-8CA1-94B1735D8EDF}"/>
              </a:ext>
            </a:extLst>
          </p:cNvPr>
          <p:cNvSpPr/>
          <p:nvPr userDrawn="1"/>
        </p:nvSpPr>
        <p:spPr>
          <a:xfrm rot="19437896">
            <a:off x="4863418" y="1780896"/>
            <a:ext cx="1057756" cy="968996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CE15439B-0BDE-4539-A86A-60E9DC33FD77}"/>
              </a:ext>
            </a:extLst>
          </p:cNvPr>
          <p:cNvSpPr/>
          <p:nvPr userDrawn="1"/>
        </p:nvSpPr>
        <p:spPr>
          <a:xfrm rot="900000">
            <a:off x="2051612" y="2186572"/>
            <a:ext cx="821418" cy="7524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2" name="Oval 2">
            <a:extLst>
              <a:ext uri="{FF2B5EF4-FFF2-40B4-BE49-F238E27FC236}">
                <a16:creationId xmlns:a16="http://schemas.microsoft.com/office/drawing/2014/main" id="{6298CC55-4945-46BD-8615-24E6D3295A86}"/>
              </a:ext>
            </a:extLst>
          </p:cNvPr>
          <p:cNvSpPr/>
          <p:nvPr userDrawn="1"/>
        </p:nvSpPr>
        <p:spPr>
          <a:xfrm rot="3709911">
            <a:off x="2616634" y="3622577"/>
            <a:ext cx="844966" cy="77406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3" name="Oval 2">
            <a:extLst>
              <a:ext uri="{FF2B5EF4-FFF2-40B4-BE49-F238E27FC236}">
                <a16:creationId xmlns:a16="http://schemas.microsoft.com/office/drawing/2014/main" id="{A0796784-D231-4ABA-8910-4D81ACFFD485}"/>
              </a:ext>
            </a:extLst>
          </p:cNvPr>
          <p:cNvSpPr/>
          <p:nvPr userDrawn="1"/>
        </p:nvSpPr>
        <p:spPr>
          <a:xfrm rot="3709911">
            <a:off x="2933966" y="330776"/>
            <a:ext cx="844966" cy="77406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90FD235E-0A91-4D21-B439-5C7942717E86}"/>
              </a:ext>
            </a:extLst>
          </p:cNvPr>
          <p:cNvSpPr/>
          <p:nvPr userDrawn="1"/>
        </p:nvSpPr>
        <p:spPr>
          <a:xfrm rot="900000">
            <a:off x="5193686" y="3075597"/>
            <a:ext cx="921642" cy="84430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0EFA984F-F0B3-4CAF-8E35-AF3B5ED34BB8}"/>
              </a:ext>
            </a:extLst>
          </p:cNvPr>
          <p:cNvSpPr/>
          <p:nvPr userDrawn="1"/>
        </p:nvSpPr>
        <p:spPr>
          <a:xfrm rot="3709911">
            <a:off x="2070340" y="582744"/>
            <a:ext cx="844966" cy="77406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716C2270-FE55-45F4-830A-CEEE330AAB4B}"/>
              </a:ext>
            </a:extLst>
          </p:cNvPr>
          <p:cNvSpPr/>
          <p:nvPr userDrawn="1"/>
        </p:nvSpPr>
        <p:spPr>
          <a:xfrm rot="19437896">
            <a:off x="398767" y="424638"/>
            <a:ext cx="1057756" cy="968996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E437DF43-9E19-4E00-ADE0-77136E44B427}"/>
              </a:ext>
            </a:extLst>
          </p:cNvPr>
          <p:cNvSpPr/>
          <p:nvPr userDrawn="1"/>
        </p:nvSpPr>
        <p:spPr>
          <a:xfrm rot="19437896">
            <a:off x="539123" y="2595464"/>
            <a:ext cx="826258" cy="75692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E6275495-B5CE-4EF7-B942-C32B042C1551}"/>
              </a:ext>
            </a:extLst>
          </p:cNvPr>
          <p:cNvSpPr/>
          <p:nvPr userDrawn="1"/>
        </p:nvSpPr>
        <p:spPr>
          <a:xfrm rot="19437896">
            <a:off x="4270899" y="5258009"/>
            <a:ext cx="1858078" cy="1702162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6E4E7F37-8DDA-43E6-815F-6D9BA7B8A2D5}"/>
              </a:ext>
            </a:extLst>
          </p:cNvPr>
          <p:cNvSpPr/>
          <p:nvPr userDrawn="1"/>
        </p:nvSpPr>
        <p:spPr>
          <a:xfrm rot="3709911">
            <a:off x="1553212" y="5870073"/>
            <a:ext cx="747626" cy="6848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B94DBAFA-3F1D-47A1-839E-3719DE3EBC6E}"/>
              </a:ext>
            </a:extLst>
          </p:cNvPr>
          <p:cNvSpPr/>
          <p:nvPr userDrawn="1"/>
        </p:nvSpPr>
        <p:spPr>
          <a:xfrm>
            <a:off x="660460" y="4701812"/>
            <a:ext cx="898072" cy="822712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5F0DE6B8-9DA6-48F5-AF04-7278BEE6A96F}"/>
              </a:ext>
            </a:extLst>
          </p:cNvPr>
          <p:cNvSpPr/>
          <p:nvPr userDrawn="1"/>
        </p:nvSpPr>
        <p:spPr>
          <a:xfrm rot="19437896">
            <a:off x="2314619" y="4700669"/>
            <a:ext cx="1511918" cy="138505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56472159-3837-4012-8E16-16B2FD021F97}"/>
              </a:ext>
            </a:extLst>
          </p:cNvPr>
          <p:cNvSpPr/>
          <p:nvPr userDrawn="1"/>
        </p:nvSpPr>
        <p:spPr>
          <a:xfrm rot="8100000">
            <a:off x="-424473" y="5170061"/>
            <a:ext cx="2266749" cy="207654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50000"/>
              <a:alpha val="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9" name="Oval 2">
            <a:extLst>
              <a:ext uri="{FF2B5EF4-FFF2-40B4-BE49-F238E27FC236}">
                <a16:creationId xmlns:a16="http://schemas.microsoft.com/office/drawing/2014/main" id="{F2D9B3CB-56C4-44F0-923E-75E14486D199}"/>
              </a:ext>
            </a:extLst>
          </p:cNvPr>
          <p:cNvSpPr/>
          <p:nvPr userDrawn="1"/>
        </p:nvSpPr>
        <p:spPr>
          <a:xfrm rot="5157174">
            <a:off x="2212864" y="5796427"/>
            <a:ext cx="1231676" cy="112832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50000"/>
              <a:alpha val="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0" name="Oval 2">
            <a:extLst>
              <a:ext uri="{FF2B5EF4-FFF2-40B4-BE49-F238E27FC236}">
                <a16:creationId xmlns:a16="http://schemas.microsoft.com/office/drawing/2014/main" id="{C5F6E746-37D8-4A7A-AD33-6B6B1D014BD4}"/>
              </a:ext>
            </a:extLst>
          </p:cNvPr>
          <p:cNvSpPr/>
          <p:nvPr userDrawn="1"/>
        </p:nvSpPr>
        <p:spPr>
          <a:xfrm rot="900000">
            <a:off x="321825" y="4090744"/>
            <a:ext cx="921642" cy="84430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1" name="Oval 2">
            <a:extLst>
              <a:ext uri="{FF2B5EF4-FFF2-40B4-BE49-F238E27FC236}">
                <a16:creationId xmlns:a16="http://schemas.microsoft.com/office/drawing/2014/main" id="{379CFB22-212D-4552-83FB-F9C38030B6EA}"/>
              </a:ext>
            </a:extLst>
          </p:cNvPr>
          <p:cNvSpPr/>
          <p:nvPr userDrawn="1"/>
        </p:nvSpPr>
        <p:spPr>
          <a:xfrm rot="900000">
            <a:off x="1600041" y="4650431"/>
            <a:ext cx="1132658" cy="1037613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2" name="Oval 2">
            <a:extLst>
              <a:ext uri="{FF2B5EF4-FFF2-40B4-BE49-F238E27FC236}">
                <a16:creationId xmlns:a16="http://schemas.microsoft.com/office/drawing/2014/main" id="{116A01F3-5E4C-410E-93C1-F085D04D1170}"/>
              </a:ext>
            </a:extLst>
          </p:cNvPr>
          <p:cNvSpPr/>
          <p:nvPr userDrawn="1"/>
        </p:nvSpPr>
        <p:spPr>
          <a:xfrm rot="3709911">
            <a:off x="4429414" y="2983033"/>
            <a:ext cx="747626" cy="6848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3" name="Oval 2">
            <a:extLst>
              <a:ext uri="{FF2B5EF4-FFF2-40B4-BE49-F238E27FC236}">
                <a16:creationId xmlns:a16="http://schemas.microsoft.com/office/drawing/2014/main" id="{EF0F6281-4283-4BFA-9BD6-03D8CD575F45}"/>
              </a:ext>
            </a:extLst>
          </p:cNvPr>
          <p:cNvSpPr/>
          <p:nvPr userDrawn="1"/>
        </p:nvSpPr>
        <p:spPr>
          <a:xfrm rot="8100000">
            <a:off x="3377267" y="3485261"/>
            <a:ext cx="778758" cy="71341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4" name="Oval 2">
            <a:extLst>
              <a:ext uri="{FF2B5EF4-FFF2-40B4-BE49-F238E27FC236}">
                <a16:creationId xmlns:a16="http://schemas.microsoft.com/office/drawing/2014/main" id="{70C0120E-1DA4-4408-BBA5-0C14EA77E097}"/>
              </a:ext>
            </a:extLst>
          </p:cNvPr>
          <p:cNvSpPr/>
          <p:nvPr userDrawn="1"/>
        </p:nvSpPr>
        <p:spPr>
          <a:xfrm rot="19437896">
            <a:off x="3561650" y="5876089"/>
            <a:ext cx="1057756" cy="968996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5" name="Oval 2">
            <a:extLst>
              <a:ext uri="{FF2B5EF4-FFF2-40B4-BE49-F238E27FC236}">
                <a16:creationId xmlns:a16="http://schemas.microsoft.com/office/drawing/2014/main" id="{3C952919-975B-4539-9278-27219E721DA4}"/>
              </a:ext>
            </a:extLst>
          </p:cNvPr>
          <p:cNvSpPr/>
          <p:nvPr userDrawn="1"/>
        </p:nvSpPr>
        <p:spPr>
          <a:xfrm rot="900000">
            <a:off x="4245490" y="3608737"/>
            <a:ext cx="821418" cy="7524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6" name="Oval 2">
            <a:extLst>
              <a:ext uri="{FF2B5EF4-FFF2-40B4-BE49-F238E27FC236}">
                <a16:creationId xmlns:a16="http://schemas.microsoft.com/office/drawing/2014/main" id="{D5306C3F-626B-4D03-80B7-B6706B651F76}"/>
              </a:ext>
            </a:extLst>
          </p:cNvPr>
          <p:cNvSpPr/>
          <p:nvPr userDrawn="1"/>
        </p:nvSpPr>
        <p:spPr>
          <a:xfrm rot="3709911">
            <a:off x="3599311" y="4368286"/>
            <a:ext cx="1038426" cy="95129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7" name="Oval 2">
            <a:extLst>
              <a:ext uri="{FF2B5EF4-FFF2-40B4-BE49-F238E27FC236}">
                <a16:creationId xmlns:a16="http://schemas.microsoft.com/office/drawing/2014/main" id="{993DAAA7-9B09-4DD2-9187-75E3581900E1}"/>
              </a:ext>
            </a:extLst>
          </p:cNvPr>
          <p:cNvSpPr/>
          <p:nvPr userDrawn="1"/>
        </p:nvSpPr>
        <p:spPr>
          <a:xfrm rot="3709911">
            <a:off x="1848179" y="4037013"/>
            <a:ext cx="844966" cy="774064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9" name="Oval 2">
            <a:extLst>
              <a:ext uri="{FF2B5EF4-FFF2-40B4-BE49-F238E27FC236}">
                <a16:creationId xmlns:a16="http://schemas.microsoft.com/office/drawing/2014/main" id="{58EAD41B-5683-47F8-B4DF-FEB698E8D5C9}"/>
              </a:ext>
            </a:extLst>
          </p:cNvPr>
          <p:cNvSpPr/>
          <p:nvPr userDrawn="1"/>
        </p:nvSpPr>
        <p:spPr>
          <a:xfrm rot="900000">
            <a:off x="3336589" y="5100329"/>
            <a:ext cx="815880" cy="747418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2" name="Oval 2">
            <a:extLst>
              <a:ext uri="{FF2B5EF4-FFF2-40B4-BE49-F238E27FC236}">
                <a16:creationId xmlns:a16="http://schemas.microsoft.com/office/drawing/2014/main" id="{7F47E53E-A714-49C8-9CF6-E8CEA0D64CE8}"/>
              </a:ext>
            </a:extLst>
          </p:cNvPr>
          <p:cNvSpPr/>
          <p:nvPr userDrawn="1"/>
        </p:nvSpPr>
        <p:spPr>
          <a:xfrm rot="19437896">
            <a:off x="-857233" y="6604006"/>
            <a:ext cx="1015434" cy="930226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3" name="Oval 2">
            <a:extLst>
              <a:ext uri="{FF2B5EF4-FFF2-40B4-BE49-F238E27FC236}">
                <a16:creationId xmlns:a16="http://schemas.microsoft.com/office/drawing/2014/main" id="{A538598F-4ECE-4AE8-8B4F-F99AEF364E8B}"/>
              </a:ext>
            </a:extLst>
          </p:cNvPr>
          <p:cNvSpPr/>
          <p:nvPr userDrawn="1"/>
        </p:nvSpPr>
        <p:spPr>
          <a:xfrm rot="19437896">
            <a:off x="4773279" y="4383116"/>
            <a:ext cx="1057756" cy="968996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65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4" name="Oval 2">
            <a:extLst>
              <a:ext uri="{FF2B5EF4-FFF2-40B4-BE49-F238E27FC236}">
                <a16:creationId xmlns:a16="http://schemas.microsoft.com/office/drawing/2014/main" id="{034275C5-196F-49DE-9AF5-76EB1B2D8275}"/>
              </a:ext>
            </a:extLst>
          </p:cNvPr>
          <p:cNvSpPr/>
          <p:nvPr userDrawn="1"/>
        </p:nvSpPr>
        <p:spPr>
          <a:xfrm rot="8100000">
            <a:off x="2818578" y="1990373"/>
            <a:ext cx="1844452" cy="168968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50000"/>
              <a:alpha val="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5" name="Oval 2">
            <a:extLst>
              <a:ext uri="{FF2B5EF4-FFF2-40B4-BE49-F238E27FC236}">
                <a16:creationId xmlns:a16="http://schemas.microsoft.com/office/drawing/2014/main" id="{C3F37386-5866-4EED-9107-2A36F47353AE}"/>
              </a:ext>
            </a:extLst>
          </p:cNvPr>
          <p:cNvSpPr/>
          <p:nvPr userDrawn="1"/>
        </p:nvSpPr>
        <p:spPr>
          <a:xfrm rot="8100000">
            <a:off x="4228067" y="4747085"/>
            <a:ext cx="1844452" cy="1689680"/>
          </a:xfrm>
          <a:custGeom>
            <a:avLst/>
            <a:gdLst/>
            <a:ahLst/>
            <a:cxnLst/>
            <a:rect l="l" t="t" r="r" b="b"/>
            <a:pathLst>
              <a:path w="4744677" h="4346537">
                <a:moveTo>
                  <a:pt x="4132609" y="0"/>
                </a:moveTo>
                <a:cubicBezTo>
                  <a:pt x="4470645" y="0"/>
                  <a:pt x="4744677" y="274032"/>
                  <a:pt x="4744677" y="612068"/>
                </a:cubicBezTo>
                <a:cubicBezTo>
                  <a:pt x="4744677" y="950104"/>
                  <a:pt x="4470645" y="1224136"/>
                  <a:pt x="4132609" y="1224136"/>
                </a:cubicBezTo>
                <a:cubicBezTo>
                  <a:pt x="4000619" y="1224136"/>
                  <a:pt x="3878387" y="1182357"/>
                  <a:pt x="3779124" y="1110304"/>
                </a:cubicBezTo>
                <a:lnTo>
                  <a:pt x="3136991" y="1745949"/>
                </a:lnTo>
                <a:cubicBezTo>
                  <a:pt x="3225188" y="1856579"/>
                  <a:pt x="3276364" y="1997017"/>
                  <a:pt x="3276364" y="2149407"/>
                </a:cubicBezTo>
                <a:cubicBezTo>
                  <a:pt x="3276364" y="2441531"/>
                  <a:pt x="3088309" y="2689732"/>
                  <a:pt x="2825694" y="2776754"/>
                </a:cubicBezTo>
                <a:lnTo>
                  <a:pt x="2979020" y="3414933"/>
                </a:lnTo>
                <a:cubicBezTo>
                  <a:pt x="2993560" y="3411152"/>
                  <a:pt x="3008526" y="3410433"/>
                  <a:pt x="3023660" y="3410433"/>
                </a:cubicBezTo>
                <a:cubicBezTo>
                  <a:pt x="3282158" y="3410433"/>
                  <a:pt x="3491712" y="3619987"/>
                  <a:pt x="3491712" y="3878485"/>
                </a:cubicBezTo>
                <a:cubicBezTo>
                  <a:pt x="3491712" y="4136983"/>
                  <a:pt x="3282158" y="4346537"/>
                  <a:pt x="3023660" y="4346537"/>
                </a:cubicBezTo>
                <a:cubicBezTo>
                  <a:pt x="2765162" y="4346537"/>
                  <a:pt x="2555608" y="4136983"/>
                  <a:pt x="2555608" y="3878485"/>
                </a:cubicBezTo>
                <a:cubicBezTo>
                  <a:pt x="2555608" y="3687272"/>
                  <a:pt x="2670270" y="3522840"/>
                  <a:pt x="2834857" y="3450806"/>
                </a:cubicBezTo>
                <a:lnTo>
                  <a:pt x="2680516" y="2808402"/>
                </a:lnTo>
                <a:cubicBezTo>
                  <a:pt x="2657679" y="2814229"/>
                  <a:pt x="2634131" y="2815481"/>
                  <a:pt x="2610290" y="2815481"/>
                </a:cubicBezTo>
                <a:cubicBezTo>
                  <a:pt x="2262990" y="2815481"/>
                  <a:pt x="1977773" y="2549678"/>
                  <a:pt x="1950334" y="2210098"/>
                </a:cubicBezTo>
                <a:lnTo>
                  <a:pt x="1140565" y="2210098"/>
                </a:lnTo>
                <a:cubicBezTo>
                  <a:pt x="1087517" y="2473312"/>
                  <a:pt x="854931" y="2671465"/>
                  <a:pt x="576064" y="2671465"/>
                </a:cubicBezTo>
                <a:cubicBezTo>
                  <a:pt x="257913" y="2671465"/>
                  <a:pt x="0" y="2413552"/>
                  <a:pt x="0" y="2095401"/>
                </a:cubicBezTo>
                <a:cubicBezTo>
                  <a:pt x="0" y="1777250"/>
                  <a:pt x="257913" y="1519337"/>
                  <a:pt x="576064" y="1519337"/>
                </a:cubicBezTo>
                <a:cubicBezTo>
                  <a:pt x="884345" y="1519337"/>
                  <a:pt x="1136067" y="1761496"/>
                  <a:pt x="1149172" y="2066082"/>
                </a:cubicBezTo>
                <a:lnTo>
                  <a:pt x="1952616" y="2066082"/>
                </a:lnTo>
                <a:cubicBezTo>
                  <a:pt x="1990606" y="1737340"/>
                  <a:pt x="2270784" y="1483333"/>
                  <a:pt x="2610290" y="1483333"/>
                </a:cubicBezTo>
                <a:cubicBezTo>
                  <a:pt x="2772012" y="1483333"/>
                  <a:pt x="2920272" y="1540968"/>
                  <a:pt x="3033700" y="1639167"/>
                </a:cubicBezTo>
                <a:lnTo>
                  <a:pt x="3670256" y="1009043"/>
                </a:lnTo>
                <a:cubicBezTo>
                  <a:pt x="3576170" y="903685"/>
                  <a:pt x="3520541" y="764373"/>
                  <a:pt x="3520541" y="612068"/>
                </a:cubicBezTo>
                <a:cubicBezTo>
                  <a:pt x="3520541" y="274032"/>
                  <a:pt x="3794573" y="0"/>
                  <a:pt x="4132609" y="0"/>
                </a:cubicBezTo>
                <a:close/>
              </a:path>
            </a:pathLst>
          </a:custGeom>
          <a:solidFill>
            <a:schemeClr val="bg1">
              <a:lumMod val="50000"/>
              <a:alpha val="5000"/>
            </a:schemeClr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</p:spTree>
    <p:extLst>
      <p:ext uri="{BB962C8B-B14F-4D97-AF65-F5344CB8AC3E}">
        <p14:creationId xmlns:p14="http://schemas.microsoft.com/office/powerpoint/2010/main" val="33701673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D4EA0C8-03FC-48DF-BF26-F4DA56A286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711C7802-0270-441B-9D57-6EB560169063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4895311" y="2263302"/>
            <a:ext cx="1690628" cy="169081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66C92F7-2E27-469F-AEAC-8DBEC5FE7725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7295743" y="2263302"/>
            <a:ext cx="1690628" cy="169081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97FCFEA9-28B7-4A1C-8BC7-F3F635A8BB6F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9696174" y="2263302"/>
            <a:ext cx="1690628" cy="169081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9137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55" r:id="rId2"/>
    <p:sldLayoutId id="2147483759" r:id="rId3"/>
    <p:sldLayoutId id="2147483740" r:id="rId4"/>
    <p:sldLayoutId id="2147483736" r:id="rId5"/>
    <p:sldLayoutId id="2147483738" r:id="rId6"/>
    <p:sldLayoutId id="2147483737" r:id="rId7"/>
    <p:sldLayoutId id="2147483753" r:id="rId8"/>
    <p:sldLayoutId id="2147483739" r:id="rId9"/>
    <p:sldLayoutId id="2147483741" r:id="rId10"/>
    <p:sldLayoutId id="2147483745" r:id="rId11"/>
    <p:sldLayoutId id="2147483754" r:id="rId12"/>
    <p:sldLayoutId id="2147483732" r:id="rId13"/>
    <p:sldLayoutId id="2147483760" r:id="rId14"/>
    <p:sldLayoutId id="2147483758" r:id="rId15"/>
    <p:sldLayoutId id="2147483756" r:id="rId16"/>
    <p:sldLayoutId id="2147483763" r:id="rId17"/>
  </p:sldLayoutIdLst>
  <p:transition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1167259" y="4234877"/>
            <a:ext cx="6964218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7200" b="1" dirty="0">
                <a:solidFill>
                  <a:srgbClr val="2395A6"/>
                </a:solidFill>
                <a:cs typeface="B Nazanin" panose="00000700000000000000" pitchFamily="2" charset="-78"/>
              </a:rPr>
              <a:t>ژنتیک بالینی</a:t>
            </a:r>
            <a:endParaRPr lang="ko-KR" altLang="en-US" sz="7200" b="1" dirty="0">
              <a:solidFill>
                <a:srgbClr val="2395A6"/>
              </a:solidFill>
              <a:cs typeface="B Nazanin" panose="00000700000000000000" pitchFamily="2" charset="-78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D27DFF5-FA32-41A8-A04D-E0125D1B6938}"/>
              </a:ext>
            </a:extLst>
          </p:cNvPr>
          <p:cNvSpPr/>
          <p:nvPr/>
        </p:nvSpPr>
        <p:spPr>
          <a:xfrm>
            <a:off x="906029" y="5213732"/>
            <a:ext cx="1046784" cy="292484"/>
          </a:xfrm>
          <a:custGeom>
            <a:avLst/>
            <a:gdLst>
              <a:gd name="connsiteX0" fmla="*/ 67911 w 1046784"/>
              <a:gd name="connsiteY0" fmla="*/ 147959 h 292483"/>
              <a:gd name="connsiteX1" fmla="*/ 137183 w 1046784"/>
              <a:gd name="connsiteY1" fmla="*/ 255716 h 292483"/>
              <a:gd name="connsiteX2" fmla="*/ 158735 w 1046784"/>
              <a:gd name="connsiteY2" fmla="*/ 283425 h 292483"/>
              <a:gd name="connsiteX3" fmla="*/ 913035 w 1046784"/>
              <a:gd name="connsiteY3" fmla="*/ 283425 h 292483"/>
              <a:gd name="connsiteX4" fmla="*/ 933047 w 1046784"/>
              <a:gd name="connsiteY4" fmla="*/ 255716 h 292483"/>
              <a:gd name="connsiteX5" fmla="*/ 997702 w 1046784"/>
              <a:gd name="connsiteY5" fmla="*/ 147959 h 292483"/>
              <a:gd name="connsiteX6" fmla="*/ 1040804 w 1046784"/>
              <a:gd name="connsiteY6" fmla="*/ 18650 h 292483"/>
              <a:gd name="connsiteX7" fmla="*/ 18650 w 1046784"/>
              <a:gd name="connsiteY7" fmla="*/ 18650 h 292483"/>
              <a:gd name="connsiteX8" fmla="*/ 67911 w 1046784"/>
              <a:gd name="connsiteY8" fmla="*/ 147959 h 292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784" h="292483">
                <a:moveTo>
                  <a:pt x="67911" y="147959"/>
                </a:moveTo>
                <a:cubicBezTo>
                  <a:pt x="87923" y="183365"/>
                  <a:pt x="111014" y="220310"/>
                  <a:pt x="137183" y="255716"/>
                </a:cubicBezTo>
                <a:cubicBezTo>
                  <a:pt x="143341" y="264953"/>
                  <a:pt x="151038" y="274189"/>
                  <a:pt x="158735" y="283425"/>
                </a:cubicBezTo>
                <a:lnTo>
                  <a:pt x="913035" y="283425"/>
                </a:lnTo>
                <a:cubicBezTo>
                  <a:pt x="919193" y="274189"/>
                  <a:pt x="926890" y="264953"/>
                  <a:pt x="933047" y="255716"/>
                </a:cubicBezTo>
                <a:cubicBezTo>
                  <a:pt x="957678" y="220310"/>
                  <a:pt x="979229" y="183365"/>
                  <a:pt x="997702" y="147959"/>
                </a:cubicBezTo>
                <a:cubicBezTo>
                  <a:pt x="1017714" y="104856"/>
                  <a:pt x="1033108" y="61753"/>
                  <a:pt x="1040804" y="18650"/>
                </a:cubicBezTo>
                <a:lnTo>
                  <a:pt x="18650" y="18650"/>
                </a:lnTo>
                <a:cubicBezTo>
                  <a:pt x="29426" y="61753"/>
                  <a:pt x="46359" y="104856"/>
                  <a:pt x="67911" y="147959"/>
                </a:cubicBezTo>
                <a:close/>
              </a:path>
            </a:pathLst>
          </a:custGeom>
          <a:noFill/>
          <a:ln w="153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700000000000000" pitchFamily="2" charset="-78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B3C9BBE-EC25-47B2-B3D9-832D0DF0F417}"/>
              </a:ext>
            </a:extLst>
          </p:cNvPr>
          <p:cNvSpPr/>
          <p:nvPr/>
        </p:nvSpPr>
        <p:spPr>
          <a:xfrm>
            <a:off x="1018404" y="3143254"/>
            <a:ext cx="892846" cy="277090"/>
          </a:xfrm>
          <a:custGeom>
            <a:avLst/>
            <a:gdLst>
              <a:gd name="connsiteX0" fmla="*/ 888405 w 892845"/>
              <a:gd name="connsiteY0" fmla="*/ 74068 h 277089"/>
              <a:gd name="connsiteX1" fmla="*/ 860696 w 892845"/>
              <a:gd name="connsiteY1" fmla="*/ 18650 h 277089"/>
              <a:gd name="connsiteX2" fmla="*/ 97159 w 892845"/>
              <a:gd name="connsiteY2" fmla="*/ 18650 h 277089"/>
              <a:gd name="connsiteX3" fmla="*/ 58674 w 892845"/>
              <a:gd name="connsiteY3" fmla="*/ 81765 h 277089"/>
              <a:gd name="connsiteX4" fmla="*/ 18650 w 892845"/>
              <a:gd name="connsiteY4" fmla="*/ 235704 h 277089"/>
              <a:gd name="connsiteX5" fmla="*/ 18650 w 892845"/>
              <a:gd name="connsiteY5" fmla="*/ 235704 h 277089"/>
              <a:gd name="connsiteX6" fmla="*/ 20190 w 892845"/>
              <a:gd name="connsiteY6" fmla="*/ 269571 h 277089"/>
              <a:gd name="connsiteX7" fmla="*/ 538964 w 892845"/>
              <a:gd name="connsiteY7" fmla="*/ 269571 h 277089"/>
              <a:gd name="connsiteX8" fmla="*/ 538964 w 892845"/>
              <a:gd name="connsiteY8" fmla="*/ 74068 h 277089"/>
              <a:gd name="connsiteX9" fmla="*/ 888405 w 892845"/>
              <a:gd name="connsiteY9" fmla="*/ 74068 h 27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2845" h="277089">
                <a:moveTo>
                  <a:pt x="888405" y="74068"/>
                </a:moveTo>
                <a:cubicBezTo>
                  <a:pt x="880708" y="55596"/>
                  <a:pt x="869932" y="37123"/>
                  <a:pt x="860696" y="18650"/>
                </a:cubicBezTo>
                <a:lnTo>
                  <a:pt x="97159" y="18650"/>
                </a:lnTo>
                <a:cubicBezTo>
                  <a:pt x="81765" y="38662"/>
                  <a:pt x="69450" y="60214"/>
                  <a:pt x="58674" y="81765"/>
                </a:cubicBezTo>
                <a:cubicBezTo>
                  <a:pt x="32505" y="131026"/>
                  <a:pt x="18650" y="181826"/>
                  <a:pt x="18650" y="235704"/>
                </a:cubicBezTo>
                <a:cubicBezTo>
                  <a:pt x="18650" y="235704"/>
                  <a:pt x="18650" y="235704"/>
                  <a:pt x="18650" y="235704"/>
                </a:cubicBezTo>
                <a:cubicBezTo>
                  <a:pt x="18650" y="246480"/>
                  <a:pt x="18650" y="258795"/>
                  <a:pt x="20190" y="269571"/>
                </a:cubicBezTo>
                <a:lnTo>
                  <a:pt x="538964" y="269571"/>
                </a:lnTo>
                <a:lnTo>
                  <a:pt x="538964" y="74068"/>
                </a:lnTo>
                <a:lnTo>
                  <a:pt x="888405" y="74068"/>
                </a:lnTo>
                <a:close/>
              </a:path>
            </a:pathLst>
          </a:custGeom>
          <a:noFill/>
          <a:ln w="153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700000000000000" pitchFamily="2" charset="-78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14DBE7D-3558-4414-95D8-884751D88C88}"/>
              </a:ext>
            </a:extLst>
          </p:cNvPr>
          <p:cNvSpPr/>
          <p:nvPr/>
        </p:nvSpPr>
        <p:spPr>
          <a:xfrm>
            <a:off x="1032259" y="3501932"/>
            <a:ext cx="862058" cy="277090"/>
          </a:xfrm>
          <a:custGeom>
            <a:avLst/>
            <a:gdLst>
              <a:gd name="connsiteX0" fmla="*/ 522030 w 862057"/>
              <a:gd name="connsiteY0" fmla="*/ 18650 h 277089"/>
              <a:gd name="connsiteX1" fmla="*/ 18650 w 862057"/>
              <a:gd name="connsiteY1" fmla="*/ 18650 h 277089"/>
              <a:gd name="connsiteX2" fmla="*/ 57135 w 862057"/>
              <a:gd name="connsiteY2" fmla="*/ 138723 h 277089"/>
              <a:gd name="connsiteX3" fmla="*/ 109474 w 862057"/>
              <a:gd name="connsiteY3" fmla="*/ 246480 h 277089"/>
              <a:gd name="connsiteX4" fmla="*/ 123329 w 862057"/>
              <a:gd name="connsiteY4" fmla="*/ 268031 h 277089"/>
              <a:gd name="connsiteX5" fmla="*/ 811436 w 862057"/>
              <a:gd name="connsiteY5" fmla="*/ 268031 h 277089"/>
              <a:gd name="connsiteX6" fmla="*/ 825290 w 862057"/>
              <a:gd name="connsiteY6" fmla="*/ 246480 h 277089"/>
              <a:gd name="connsiteX7" fmla="*/ 848381 w 862057"/>
              <a:gd name="connsiteY7" fmla="*/ 206456 h 277089"/>
              <a:gd name="connsiteX8" fmla="*/ 522030 w 862057"/>
              <a:gd name="connsiteY8" fmla="*/ 206456 h 277089"/>
              <a:gd name="connsiteX9" fmla="*/ 522030 w 862057"/>
              <a:gd name="connsiteY9" fmla="*/ 18650 h 27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2057" h="277089">
                <a:moveTo>
                  <a:pt x="522030" y="18650"/>
                </a:moveTo>
                <a:lnTo>
                  <a:pt x="18650" y="18650"/>
                </a:lnTo>
                <a:cubicBezTo>
                  <a:pt x="27887" y="60214"/>
                  <a:pt x="40202" y="100238"/>
                  <a:pt x="57135" y="138723"/>
                </a:cubicBezTo>
                <a:cubicBezTo>
                  <a:pt x="72529" y="175668"/>
                  <a:pt x="89462" y="211074"/>
                  <a:pt x="109474" y="246480"/>
                </a:cubicBezTo>
                <a:cubicBezTo>
                  <a:pt x="114092" y="254177"/>
                  <a:pt x="118711" y="261874"/>
                  <a:pt x="123329" y="268031"/>
                </a:cubicBezTo>
                <a:lnTo>
                  <a:pt x="811436" y="268031"/>
                </a:lnTo>
                <a:cubicBezTo>
                  <a:pt x="816054" y="260334"/>
                  <a:pt x="820672" y="252637"/>
                  <a:pt x="825290" y="246480"/>
                </a:cubicBezTo>
                <a:cubicBezTo>
                  <a:pt x="832987" y="234165"/>
                  <a:pt x="840684" y="220310"/>
                  <a:pt x="848381" y="206456"/>
                </a:cubicBezTo>
                <a:lnTo>
                  <a:pt x="522030" y="206456"/>
                </a:lnTo>
                <a:lnTo>
                  <a:pt x="522030" y="18650"/>
                </a:lnTo>
                <a:close/>
              </a:path>
            </a:pathLst>
          </a:custGeom>
          <a:noFill/>
          <a:ln w="153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700000000000000" pitchFamily="2" charset="-78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5995D32-6A82-439F-AEA6-48407C44F08D}"/>
              </a:ext>
            </a:extLst>
          </p:cNvPr>
          <p:cNvSpPr/>
          <p:nvPr/>
        </p:nvSpPr>
        <p:spPr>
          <a:xfrm>
            <a:off x="898332" y="4835042"/>
            <a:ext cx="1062178" cy="292484"/>
          </a:xfrm>
          <a:custGeom>
            <a:avLst/>
            <a:gdLst>
              <a:gd name="connsiteX0" fmla="*/ 72529 w 1062178"/>
              <a:gd name="connsiteY0" fmla="*/ 109475 h 292483"/>
              <a:gd name="connsiteX1" fmla="*/ 20190 w 1062178"/>
              <a:gd name="connsiteY1" fmla="*/ 263413 h 292483"/>
              <a:gd name="connsiteX2" fmla="*/ 18650 w 1062178"/>
              <a:gd name="connsiteY2" fmla="*/ 281886 h 292483"/>
              <a:gd name="connsiteX3" fmla="*/ 1053120 w 1062178"/>
              <a:gd name="connsiteY3" fmla="*/ 281886 h 292483"/>
              <a:gd name="connsiteX4" fmla="*/ 1050041 w 1062178"/>
              <a:gd name="connsiteY4" fmla="*/ 263413 h 292483"/>
              <a:gd name="connsiteX5" fmla="*/ 991544 w 1062178"/>
              <a:gd name="connsiteY5" fmla="*/ 109475 h 292483"/>
              <a:gd name="connsiteX6" fmla="*/ 933047 w 1062178"/>
              <a:gd name="connsiteY6" fmla="*/ 18650 h 292483"/>
              <a:gd name="connsiteX7" fmla="*/ 131026 w 1062178"/>
              <a:gd name="connsiteY7" fmla="*/ 18650 h 292483"/>
              <a:gd name="connsiteX8" fmla="*/ 72529 w 1062178"/>
              <a:gd name="connsiteY8" fmla="*/ 109475 h 292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62178" h="292483">
                <a:moveTo>
                  <a:pt x="72529" y="109475"/>
                </a:moveTo>
                <a:cubicBezTo>
                  <a:pt x="46359" y="160274"/>
                  <a:pt x="27887" y="211074"/>
                  <a:pt x="20190" y="263413"/>
                </a:cubicBezTo>
                <a:cubicBezTo>
                  <a:pt x="18650" y="269571"/>
                  <a:pt x="18650" y="275728"/>
                  <a:pt x="18650" y="281886"/>
                </a:cubicBezTo>
                <a:lnTo>
                  <a:pt x="1053120" y="281886"/>
                </a:lnTo>
                <a:cubicBezTo>
                  <a:pt x="1051580" y="275728"/>
                  <a:pt x="1051580" y="269571"/>
                  <a:pt x="1050041" y="263413"/>
                </a:cubicBezTo>
                <a:cubicBezTo>
                  <a:pt x="1040804" y="211074"/>
                  <a:pt x="1020792" y="160274"/>
                  <a:pt x="991544" y="109475"/>
                </a:cubicBezTo>
                <a:cubicBezTo>
                  <a:pt x="974611" y="78687"/>
                  <a:pt x="954599" y="49438"/>
                  <a:pt x="933047" y="18650"/>
                </a:cubicBezTo>
                <a:lnTo>
                  <a:pt x="131026" y="18650"/>
                </a:lnTo>
                <a:cubicBezTo>
                  <a:pt x="107935" y="49438"/>
                  <a:pt x="87923" y="78687"/>
                  <a:pt x="72529" y="109475"/>
                </a:cubicBezTo>
                <a:close/>
              </a:path>
            </a:pathLst>
          </a:custGeom>
          <a:noFill/>
          <a:ln w="153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700000000000000" pitchFamily="2" charset="-78"/>
            </a:endParaRP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831770D4-FF18-4B07-AC60-210CE868C8AB}"/>
              </a:ext>
            </a:extLst>
          </p:cNvPr>
          <p:cNvGrpSpPr/>
          <p:nvPr/>
        </p:nvGrpSpPr>
        <p:grpSpPr>
          <a:xfrm>
            <a:off x="3700692" y="826676"/>
            <a:ext cx="1806061" cy="3375871"/>
            <a:chOff x="2471366" y="1982301"/>
            <a:chExt cx="2086392" cy="3899863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6384ECC-99A4-4483-9421-9252E79886F7}"/>
                </a:ext>
              </a:extLst>
            </p:cNvPr>
            <p:cNvSpPr/>
            <p:nvPr/>
          </p:nvSpPr>
          <p:spPr bwMode="auto">
            <a:xfrm>
              <a:off x="2471366" y="3183502"/>
              <a:ext cx="2070232" cy="2698662"/>
            </a:xfrm>
            <a:custGeom>
              <a:avLst/>
              <a:gdLst>
                <a:gd name="T0" fmla="*/ 941 w 1152"/>
                <a:gd name="T1" fmla="*/ 1298 h 1503"/>
                <a:gd name="T2" fmla="*/ 907 w 1152"/>
                <a:gd name="T3" fmla="*/ 1220 h 1503"/>
                <a:gd name="T4" fmla="*/ 879 w 1152"/>
                <a:gd name="T5" fmla="*/ 1207 h 1503"/>
                <a:gd name="T6" fmla="*/ 473 w 1152"/>
                <a:gd name="T7" fmla="*/ 1207 h 1503"/>
                <a:gd name="T8" fmla="*/ 448 w 1152"/>
                <a:gd name="T9" fmla="*/ 1207 h 1503"/>
                <a:gd name="T10" fmla="*/ 536 w 1152"/>
                <a:gd name="T11" fmla="*/ 1145 h 1503"/>
                <a:gd name="T12" fmla="*/ 649 w 1152"/>
                <a:gd name="T13" fmla="*/ 1114 h 1503"/>
                <a:gd name="T14" fmla="*/ 798 w 1152"/>
                <a:gd name="T15" fmla="*/ 1114 h 1503"/>
                <a:gd name="T16" fmla="*/ 740 w 1152"/>
                <a:gd name="T17" fmla="*/ 1074 h 1503"/>
                <a:gd name="T18" fmla="*/ 478 w 1152"/>
                <a:gd name="T19" fmla="*/ 941 h 1503"/>
                <a:gd name="T20" fmla="*/ 149 w 1152"/>
                <a:gd name="T21" fmla="*/ 708 h 1503"/>
                <a:gd name="T22" fmla="*/ 93 w 1152"/>
                <a:gd name="T23" fmla="*/ 207 h 1503"/>
                <a:gd name="T24" fmla="*/ 236 w 1152"/>
                <a:gd name="T25" fmla="*/ 51 h 1503"/>
                <a:gd name="T26" fmla="*/ 290 w 1152"/>
                <a:gd name="T27" fmla="*/ 8 h 1503"/>
                <a:gd name="T28" fmla="*/ 310 w 1152"/>
                <a:gd name="T29" fmla="*/ 5 h 1503"/>
                <a:gd name="T30" fmla="*/ 474 w 1152"/>
                <a:gd name="T31" fmla="*/ 90 h 1503"/>
                <a:gd name="T32" fmla="*/ 483 w 1152"/>
                <a:gd name="T33" fmla="*/ 96 h 1503"/>
                <a:gd name="T34" fmla="*/ 357 w 1152"/>
                <a:gd name="T35" fmla="*/ 189 h 1503"/>
                <a:gd name="T36" fmla="*/ 412 w 1152"/>
                <a:gd name="T37" fmla="*/ 189 h 1503"/>
                <a:gd name="T38" fmla="*/ 642 w 1152"/>
                <a:gd name="T39" fmla="*/ 189 h 1503"/>
                <a:gd name="T40" fmla="*/ 668 w 1152"/>
                <a:gd name="T41" fmla="*/ 197 h 1503"/>
                <a:gd name="T42" fmla="*/ 775 w 1152"/>
                <a:gd name="T43" fmla="*/ 279 h 1503"/>
                <a:gd name="T44" fmla="*/ 751 w 1152"/>
                <a:gd name="T45" fmla="*/ 282 h 1503"/>
                <a:gd name="T46" fmla="*/ 285 w 1152"/>
                <a:gd name="T47" fmla="*/ 281 h 1503"/>
                <a:gd name="T48" fmla="*/ 251 w 1152"/>
                <a:gd name="T49" fmla="*/ 302 h 1503"/>
                <a:gd name="T50" fmla="*/ 233 w 1152"/>
                <a:gd name="T51" fmla="*/ 348 h 1503"/>
                <a:gd name="T52" fmla="*/ 250 w 1152"/>
                <a:gd name="T53" fmla="*/ 372 h 1503"/>
                <a:gd name="T54" fmla="*/ 829 w 1152"/>
                <a:gd name="T55" fmla="*/ 372 h 1503"/>
                <a:gd name="T56" fmla="*/ 859 w 1152"/>
                <a:gd name="T57" fmla="*/ 400 h 1503"/>
                <a:gd name="T58" fmla="*/ 859 w 1152"/>
                <a:gd name="T59" fmla="*/ 402 h 1503"/>
                <a:gd name="T60" fmla="*/ 800 w 1152"/>
                <a:gd name="T61" fmla="*/ 465 h 1503"/>
                <a:gd name="T62" fmla="*/ 252 w 1152"/>
                <a:gd name="T63" fmla="*/ 465 h 1503"/>
                <a:gd name="T64" fmla="*/ 235 w 1152"/>
                <a:gd name="T65" fmla="*/ 488 h 1503"/>
                <a:gd name="T66" fmla="*/ 322 w 1152"/>
                <a:gd name="T67" fmla="*/ 555 h 1503"/>
                <a:gd name="T68" fmla="*/ 758 w 1152"/>
                <a:gd name="T69" fmla="*/ 555 h 1503"/>
                <a:gd name="T70" fmla="*/ 781 w 1152"/>
                <a:gd name="T71" fmla="*/ 555 h 1503"/>
                <a:gd name="T72" fmla="*/ 767 w 1152"/>
                <a:gd name="T73" fmla="*/ 572 h 1503"/>
                <a:gd name="T74" fmla="*/ 652 w 1152"/>
                <a:gd name="T75" fmla="*/ 644 h 1503"/>
                <a:gd name="T76" fmla="*/ 629 w 1152"/>
                <a:gd name="T77" fmla="*/ 648 h 1503"/>
                <a:gd name="T78" fmla="*/ 354 w 1152"/>
                <a:gd name="T79" fmla="*/ 648 h 1503"/>
                <a:gd name="T80" fmla="*/ 389 w 1152"/>
                <a:gd name="T81" fmla="*/ 676 h 1503"/>
                <a:gd name="T82" fmla="*/ 640 w 1152"/>
                <a:gd name="T83" fmla="*/ 814 h 1503"/>
                <a:gd name="T84" fmla="*/ 928 w 1152"/>
                <a:gd name="T85" fmla="*/ 978 h 1503"/>
                <a:gd name="T86" fmla="*/ 1149 w 1152"/>
                <a:gd name="T87" fmla="*/ 1401 h 1503"/>
                <a:gd name="T88" fmla="*/ 1065 w 1152"/>
                <a:gd name="T89" fmla="*/ 1499 h 1503"/>
                <a:gd name="T90" fmla="*/ 966 w 1152"/>
                <a:gd name="T91" fmla="*/ 1416 h 1503"/>
                <a:gd name="T92" fmla="*/ 936 w 1152"/>
                <a:gd name="T93" fmla="*/ 1390 h 1503"/>
                <a:gd name="T94" fmla="*/ 358 w 1152"/>
                <a:gd name="T95" fmla="*/ 1391 h 1503"/>
                <a:gd name="T96" fmla="*/ 340 w 1152"/>
                <a:gd name="T97" fmla="*/ 1368 h 1503"/>
                <a:gd name="T98" fmla="*/ 362 w 1152"/>
                <a:gd name="T99" fmla="*/ 1302 h 1503"/>
                <a:gd name="T100" fmla="*/ 427 w 1152"/>
                <a:gd name="T101" fmla="*/ 1298 h 1503"/>
                <a:gd name="T102" fmla="*/ 922 w 1152"/>
                <a:gd name="T103" fmla="*/ 1298 h 1503"/>
                <a:gd name="T104" fmla="*/ 941 w 1152"/>
                <a:gd name="T105" fmla="*/ 1298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52" h="1503">
                  <a:moveTo>
                    <a:pt x="941" y="1298"/>
                  </a:moveTo>
                  <a:cubicBezTo>
                    <a:pt x="932" y="1269"/>
                    <a:pt x="919" y="1245"/>
                    <a:pt x="907" y="1220"/>
                  </a:cubicBezTo>
                  <a:cubicBezTo>
                    <a:pt x="900" y="1208"/>
                    <a:pt x="891" y="1207"/>
                    <a:pt x="879" y="1207"/>
                  </a:cubicBezTo>
                  <a:cubicBezTo>
                    <a:pt x="743" y="1207"/>
                    <a:pt x="608" y="1207"/>
                    <a:pt x="473" y="1207"/>
                  </a:cubicBezTo>
                  <a:cubicBezTo>
                    <a:pt x="466" y="1207"/>
                    <a:pt x="460" y="1207"/>
                    <a:pt x="448" y="1207"/>
                  </a:cubicBezTo>
                  <a:cubicBezTo>
                    <a:pt x="478" y="1181"/>
                    <a:pt x="508" y="1164"/>
                    <a:pt x="536" y="1145"/>
                  </a:cubicBezTo>
                  <a:cubicBezTo>
                    <a:pt x="571" y="1122"/>
                    <a:pt x="607" y="1111"/>
                    <a:pt x="649" y="1114"/>
                  </a:cubicBezTo>
                  <a:cubicBezTo>
                    <a:pt x="697" y="1117"/>
                    <a:pt x="746" y="1114"/>
                    <a:pt x="798" y="1114"/>
                  </a:cubicBezTo>
                  <a:cubicBezTo>
                    <a:pt x="779" y="1096"/>
                    <a:pt x="759" y="1085"/>
                    <a:pt x="740" y="1074"/>
                  </a:cubicBezTo>
                  <a:cubicBezTo>
                    <a:pt x="656" y="1023"/>
                    <a:pt x="566" y="983"/>
                    <a:pt x="478" y="941"/>
                  </a:cubicBezTo>
                  <a:cubicBezTo>
                    <a:pt x="355" y="882"/>
                    <a:pt x="243" y="808"/>
                    <a:pt x="149" y="708"/>
                  </a:cubicBezTo>
                  <a:cubicBezTo>
                    <a:pt x="25" y="574"/>
                    <a:pt x="0" y="365"/>
                    <a:pt x="93" y="207"/>
                  </a:cubicBezTo>
                  <a:cubicBezTo>
                    <a:pt x="130" y="146"/>
                    <a:pt x="182" y="98"/>
                    <a:pt x="236" y="51"/>
                  </a:cubicBezTo>
                  <a:cubicBezTo>
                    <a:pt x="253" y="36"/>
                    <a:pt x="272" y="22"/>
                    <a:pt x="290" y="8"/>
                  </a:cubicBezTo>
                  <a:cubicBezTo>
                    <a:pt x="296" y="2"/>
                    <a:pt x="302" y="0"/>
                    <a:pt x="310" y="5"/>
                  </a:cubicBezTo>
                  <a:cubicBezTo>
                    <a:pt x="362" y="39"/>
                    <a:pt x="419" y="62"/>
                    <a:pt x="474" y="90"/>
                  </a:cubicBezTo>
                  <a:cubicBezTo>
                    <a:pt x="477" y="91"/>
                    <a:pt x="479" y="93"/>
                    <a:pt x="483" y="96"/>
                  </a:cubicBezTo>
                  <a:cubicBezTo>
                    <a:pt x="441" y="126"/>
                    <a:pt x="397" y="152"/>
                    <a:pt x="357" y="189"/>
                  </a:cubicBezTo>
                  <a:cubicBezTo>
                    <a:pt x="378" y="189"/>
                    <a:pt x="395" y="189"/>
                    <a:pt x="412" y="189"/>
                  </a:cubicBezTo>
                  <a:cubicBezTo>
                    <a:pt x="489" y="189"/>
                    <a:pt x="566" y="189"/>
                    <a:pt x="642" y="189"/>
                  </a:cubicBezTo>
                  <a:cubicBezTo>
                    <a:pt x="652" y="189"/>
                    <a:pt x="660" y="191"/>
                    <a:pt x="668" y="197"/>
                  </a:cubicBezTo>
                  <a:cubicBezTo>
                    <a:pt x="706" y="221"/>
                    <a:pt x="742" y="246"/>
                    <a:pt x="775" y="279"/>
                  </a:cubicBezTo>
                  <a:cubicBezTo>
                    <a:pt x="767" y="284"/>
                    <a:pt x="759" y="282"/>
                    <a:pt x="751" y="282"/>
                  </a:cubicBezTo>
                  <a:cubicBezTo>
                    <a:pt x="596" y="282"/>
                    <a:pt x="441" y="282"/>
                    <a:pt x="285" y="281"/>
                  </a:cubicBezTo>
                  <a:cubicBezTo>
                    <a:pt x="268" y="281"/>
                    <a:pt x="258" y="288"/>
                    <a:pt x="251" y="302"/>
                  </a:cubicBezTo>
                  <a:cubicBezTo>
                    <a:pt x="243" y="317"/>
                    <a:pt x="237" y="332"/>
                    <a:pt x="233" y="348"/>
                  </a:cubicBezTo>
                  <a:cubicBezTo>
                    <a:pt x="226" y="371"/>
                    <a:pt x="226" y="372"/>
                    <a:pt x="250" y="372"/>
                  </a:cubicBezTo>
                  <a:cubicBezTo>
                    <a:pt x="443" y="372"/>
                    <a:pt x="636" y="372"/>
                    <a:pt x="829" y="372"/>
                  </a:cubicBezTo>
                  <a:cubicBezTo>
                    <a:pt x="855" y="372"/>
                    <a:pt x="857" y="374"/>
                    <a:pt x="859" y="400"/>
                  </a:cubicBezTo>
                  <a:cubicBezTo>
                    <a:pt x="859" y="401"/>
                    <a:pt x="859" y="401"/>
                    <a:pt x="859" y="402"/>
                  </a:cubicBezTo>
                  <a:cubicBezTo>
                    <a:pt x="861" y="461"/>
                    <a:pt x="857" y="465"/>
                    <a:pt x="800" y="465"/>
                  </a:cubicBezTo>
                  <a:cubicBezTo>
                    <a:pt x="617" y="465"/>
                    <a:pt x="435" y="465"/>
                    <a:pt x="252" y="465"/>
                  </a:cubicBezTo>
                  <a:cubicBezTo>
                    <a:pt x="229" y="465"/>
                    <a:pt x="229" y="465"/>
                    <a:pt x="235" y="488"/>
                  </a:cubicBezTo>
                  <a:cubicBezTo>
                    <a:pt x="253" y="554"/>
                    <a:pt x="254" y="555"/>
                    <a:pt x="322" y="555"/>
                  </a:cubicBezTo>
                  <a:cubicBezTo>
                    <a:pt x="467" y="555"/>
                    <a:pt x="612" y="555"/>
                    <a:pt x="758" y="555"/>
                  </a:cubicBezTo>
                  <a:cubicBezTo>
                    <a:pt x="765" y="555"/>
                    <a:pt x="772" y="555"/>
                    <a:pt x="781" y="555"/>
                  </a:cubicBezTo>
                  <a:cubicBezTo>
                    <a:pt x="780" y="565"/>
                    <a:pt x="772" y="567"/>
                    <a:pt x="767" y="572"/>
                  </a:cubicBezTo>
                  <a:cubicBezTo>
                    <a:pt x="731" y="600"/>
                    <a:pt x="691" y="620"/>
                    <a:pt x="652" y="644"/>
                  </a:cubicBezTo>
                  <a:cubicBezTo>
                    <a:pt x="645" y="648"/>
                    <a:pt x="637" y="648"/>
                    <a:pt x="629" y="648"/>
                  </a:cubicBezTo>
                  <a:cubicBezTo>
                    <a:pt x="539" y="648"/>
                    <a:pt x="449" y="648"/>
                    <a:pt x="354" y="648"/>
                  </a:cubicBezTo>
                  <a:cubicBezTo>
                    <a:pt x="368" y="659"/>
                    <a:pt x="378" y="668"/>
                    <a:pt x="389" y="676"/>
                  </a:cubicBezTo>
                  <a:cubicBezTo>
                    <a:pt x="467" y="732"/>
                    <a:pt x="554" y="773"/>
                    <a:pt x="640" y="814"/>
                  </a:cubicBezTo>
                  <a:cubicBezTo>
                    <a:pt x="740" y="862"/>
                    <a:pt x="840" y="910"/>
                    <a:pt x="928" y="978"/>
                  </a:cubicBezTo>
                  <a:cubicBezTo>
                    <a:pt x="1067" y="1085"/>
                    <a:pt x="1139" y="1227"/>
                    <a:pt x="1149" y="1401"/>
                  </a:cubicBezTo>
                  <a:cubicBezTo>
                    <a:pt x="1152" y="1451"/>
                    <a:pt x="1113" y="1495"/>
                    <a:pt x="1065" y="1499"/>
                  </a:cubicBezTo>
                  <a:cubicBezTo>
                    <a:pt x="1014" y="1503"/>
                    <a:pt x="969" y="1467"/>
                    <a:pt x="966" y="1416"/>
                  </a:cubicBezTo>
                  <a:cubicBezTo>
                    <a:pt x="964" y="1394"/>
                    <a:pt x="956" y="1390"/>
                    <a:pt x="936" y="1390"/>
                  </a:cubicBezTo>
                  <a:cubicBezTo>
                    <a:pt x="743" y="1391"/>
                    <a:pt x="550" y="1390"/>
                    <a:pt x="358" y="1391"/>
                  </a:cubicBezTo>
                  <a:cubicBezTo>
                    <a:pt x="339" y="1391"/>
                    <a:pt x="335" y="1386"/>
                    <a:pt x="340" y="1368"/>
                  </a:cubicBezTo>
                  <a:cubicBezTo>
                    <a:pt x="346" y="1345"/>
                    <a:pt x="345" y="1316"/>
                    <a:pt x="362" y="1302"/>
                  </a:cubicBezTo>
                  <a:cubicBezTo>
                    <a:pt x="378" y="1289"/>
                    <a:pt x="405" y="1298"/>
                    <a:pt x="427" y="1298"/>
                  </a:cubicBezTo>
                  <a:cubicBezTo>
                    <a:pt x="592" y="1298"/>
                    <a:pt x="757" y="1298"/>
                    <a:pt x="922" y="1298"/>
                  </a:cubicBezTo>
                  <a:cubicBezTo>
                    <a:pt x="928" y="1298"/>
                    <a:pt x="933" y="1298"/>
                    <a:pt x="941" y="1298"/>
                  </a:cubicBezTo>
                  <a:close/>
                </a:path>
              </a:pathLst>
            </a:custGeom>
            <a:solidFill>
              <a:srgbClr val="84F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8A10914-B86D-46D3-88C9-FAE6A48A0C47}"/>
                </a:ext>
              </a:extLst>
            </p:cNvPr>
            <p:cNvSpPr/>
            <p:nvPr/>
          </p:nvSpPr>
          <p:spPr bwMode="auto">
            <a:xfrm>
              <a:off x="2537801" y="1987688"/>
              <a:ext cx="2019957" cy="2689685"/>
            </a:xfrm>
            <a:custGeom>
              <a:avLst/>
              <a:gdLst>
                <a:gd name="T0" fmla="*/ 678 w 1124"/>
                <a:gd name="T1" fmla="*/ 1396 h 1498"/>
                <a:gd name="T2" fmla="*/ 853 w 1124"/>
                <a:gd name="T3" fmla="*/ 1266 h 1498"/>
                <a:gd name="T4" fmla="*/ 904 w 1124"/>
                <a:gd name="T5" fmla="*/ 973 h 1498"/>
                <a:gd name="T6" fmla="*/ 796 w 1124"/>
                <a:gd name="T7" fmla="*/ 853 h 1498"/>
                <a:gd name="T8" fmla="*/ 502 w 1124"/>
                <a:gd name="T9" fmla="*/ 669 h 1498"/>
                <a:gd name="T10" fmla="*/ 275 w 1124"/>
                <a:gd name="T11" fmla="*/ 545 h 1498"/>
                <a:gd name="T12" fmla="*/ 12 w 1124"/>
                <a:gd name="T13" fmla="*/ 176 h 1498"/>
                <a:gd name="T14" fmla="*/ 1 w 1124"/>
                <a:gd name="T15" fmla="*/ 97 h 1498"/>
                <a:gd name="T16" fmla="*/ 82 w 1124"/>
                <a:gd name="T17" fmla="*/ 5 h 1498"/>
                <a:gd name="T18" fmla="*/ 182 w 1124"/>
                <a:gd name="T19" fmla="*/ 82 h 1498"/>
                <a:gd name="T20" fmla="*/ 437 w 1124"/>
                <a:gd name="T21" fmla="*/ 427 h 1498"/>
                <a:gd name="T22" fmla="*/ 766 w 1124"/>
                <a:gd name="T23" fmla="*/ 608 h 1498"/>
                <a:gd name="T24" fmla="*/ 1046 w 1124"/>
                <a:gd name="T25" fmla="*/ 854 h 1498"/>
                <a:gd name="T26" fmla="*/ 1111 w 1124"/>
                <a:gd name="T27" fmla="*/ 1140 h 1498"/>
                <a:gd name="T28" fmla="*/ 969 w 1124"/>
                <a:gd name="T29" fmla="*/ 1407 h 1498"/>
                <a:gd name="T30" fmla="*/ 876 w 1124"/>
                <a:gd name="T31" fmla="*/ 1488 h 1498"/>
                <a:gd name="T32" fmla="*/ 857 w 1124"/>
                <a:gd name="T33" fmla="*/ 1492 h 1498"/>
                <a:gd name="T34" fmla="*/ 678 w 1124"/>
                <a:gd name="T35" fmla="*/ 1396 h 1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4" h="1498">
                  <a:moveTo>
                    <a:pt x="678" y="1396"/>
                  </a:moveTo>
                  <a:cubicBezTo>
                    <a:pt x="746" y="1360"/>
                    <a:pt x="800" y="1314"/>
                    <a:pt x="853" y="1266"/>
                  </a:cubicBezTo>
                  <a:cubicBezTo>
                    <a:pt x="927" y="1197"/>
                    <a:pt x="953" y="1062"/>
                    <a:pt x="904" y="973"/>
                  </a:cubicBezTo>
                  <a:cubicBezTo>
                    <a:pt x="878" y="925"/>
                    <a:pt x="837" y="889"/>
                    <a:pt x="796" y="853"/>
                  </a:cubicBezTo>
                  <a:cubicBezTo>
                    <a:pt x="707" y="778"/>
                    <a:pt x="605" y="723"/>
                    <a:pt x="502" y="669"/>
                  </a:cubicBezTo>
                  <a:cubicBezTo>
                    <a:pt x="426" y="628"/>
                    <a:pt x="346" y="594"/>
                    <a:pt x="275" y="545"/>
                  </a:cubicBezTo>
                  <a:cubicBezTo>
                    <a:pt x="144" y="453"/>
                    <a:pt x="50" y="334"/>
                    <a:pt x="12" y="176"/>
                  </a:cubicBezTo>
                  <a:cubicBezTo>
                    <a:pt x="5" y="150"/>
                    <a:pt x="1" y="124"/>
                    <a:pt x="1" y="97"/>
                  </a:cubicBezTo>
                  <a:cubicBezTo>
                    <a:pt x="0" y="49"/>
                    <a:pt x="36" y="9"/>
                    <a:pt x="82" y="5"/>
                  </a:cubicBezTo>
                  <a:cubicBezTo>
                    <a:pt x="132" y="0"/>
                    <a:pt x="174" y="32"/>
                    <a:pt x="182" y="82"/>
                  </a:cubicBezTo>
                  <a:cubicBezTo>
                    <a:pt x="208" y="241"/>
                    <a:pt x="302" y="351"/>
                    <a:pt x="437" y="427"/>
                  </a:cubicBezTo>
                  <a:cubicBezTo>
                    <a:pt x="546" y="489"/>
                    <a:pt x="660" y="540"/>
                    <a:pt x="766" y="608"/>
                  </a:cubicBezTo>
                  <a:cubicBezTo>
                    <a:pt x="872" y="675"/>
                    <a:pt x="972" y="751"/>
                    <a:pt x="1046" y="854"/>
                  </a:cubicBezTo>
                  <a:cubicBezTo>
                    <a:pt x="1107" y="940"/>
                    <a:pt x="1124" y="1037"/>
                    <a:pt x="1111" y="1140"/>
                  </a:cubicBezTo>
                  <a:cubicBezTo>
                    <a:pt x="1097" y="1246"/>
                    <a:pt x="1049" y="1335"/>
                    <a:pt x="969" y="1407"/>
                  </a:cubicBezTo>
                  <a:cubicBezTo>
                    <a:pt x="938" y="1434"/>
                    <a:pt x="909" y="1463"/>
                    <a:pt x="876" y="1488"/>
                  </a:cubicBezTo>
                  <a:cubicBezTo>
                    <a:pt x="870" y="1492"/>
                    <a:pt x="866" y="1498"/>
                    <a:pt x="857" y="1492"/>
                  </a:cubicBezTo>
                  <a:cubicBezTo>
                    <a:pt x="800" y="1457"/>
                    <a:pt x="741" y="1427"/>
                    <a:pt x="678" y="1396"/>
                  </a:cubicBezTo>
                  <a:close/>
                </a:path>
              </a:pathLst>
            </a:custGeom>
            <a:solidFill>
              <a:srgbClr val="239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6FB8FCA6-CFFF-4F42-9D41-D9264924E75B}"/>
                </a:ext>
              </a:extLst>
            </p:cNvPr>
            <p:cNvSpPr/>
            <p:nvPr/>
          </p:nvSpPr>
          <p:spPr bwMode="auto">
            <a:xfrm>
              <a:off x="3071967" y="1982301"/>
              <a:ext cx="1473222" cy="967784"/>
            </a:xfrm>
            <a:custGeom>
              <a:avLst/>
              <a:gdLst>
                <a:gd name="T0" fmla="*/ 374 w 820"/>
                <a:gd name="T1" fmla="*/ 436 h 539"/>
                <a:gd name="T2" fmla="*/ 442 w 820"/>
                <a:gd name="T3" fmla="*/ 391 h 539"/>
                <a:gd name="T4" fmla="*/ 317 w 820"/>
                <a:gd name="T5" fmla="*/ 392 h 539"/>
                <a:gd name="T6" fmla="*/ 266 w 820"/>
                <a:gd name="T7" fmla="*/ 378 h 539"/>
                <a:gd name="T8" fmla="*/ 147 w 820"/>
                <a:gd name="T9" fmla="*/ 299 h 539"/>
                <a:gd name="T10" fmla="*/ 167 w 820"/>
                <a:gd name="T11" fmla="*/ 299 h 539"/>
                <a:gd name="T12" fmla="*/ 519 w 820"/>
                <a:gd name="T13" fmla="*/ 299 h 539"/>
                <a:gd name="T14" fmla="*/ 551 w 820"/>
                <a:gd name="T15" fmla="*/ 283 h 539"/>
                <a:gd name="T16" fmla="*/ 592 w 820"/>
                <a:gd name="T17" fmla="*/ 220 h 539"/>
                <a:gd name="T18" fmla="*/ 586 w 820"/>
                <a:gd name="T19" fmla="*/ 208 h 539"/>
                <a:gd name="T20" fmla="*/ 564 w 820"/>
                <a:gd name="T21" fmla="*/ 208 h 539"/>
                <a:gd name="T22" fmla="*/ 66 w 820"/>
                <a:gd name="T23" fmla="*/ 209 h 539"/>
                <a:gd name="T24" fmla="*/ 35 w 820"/>
                <a:gd name="T25" fmla="*/ 190 h 539"/>
                <a:gd name="T26" fmla="*/ 8 w 820"/>
                <a:gd name="T27" fmla="*/ 134 h 539"/>
                <a:gd name="T28" fmla="*/ 23 w 820"/>
                <a:gd name="T29" fmla="*/ 115 h 539"/>
                <a:gd name="T30" fmla="*/ 454 w 820"/>
                <a:gd name="T31" fmla="*/ 115 h 539"/>
                <a:gd name="T32" fmla="*/ 610 w 820"/>
                <a:gd name="T33" fmla="*/ 116 h 539"/>
                <a:gd name="T34" fmla="*/ 635 w 820"/>
                <a:gd name="T35" fmla="*/ 93 h 539"/>
                <a:gd name="T36" fmla="*/ 667 w 820"/>
                <a:gd name="T37" fmla="*/ 29 h 539"/>
                <a:gd name="T38" fmla="*/ 770 w 820"/>
                <a:gd name="T39" fmla="*/ 18 h 539"/>
                <a:gd name="T40" fmla="*/ 818 w 820"/>
                <a:gd name="T41" fmla="*/ 107 h 539"/>
                <a:gd name="T42" fmla="*/ 683 w 820"/>
                <a:gd name="T43" fmla="*/ 422 h 539"/>
                <a:gd name="T44" fmla="*/ 569 w 820"/>
                <a:gd name="T45" fmla="*/ 530 h 539"/>
                <a:gd name="T46" fmla="*/ 543 w 820"/>
                <a:gd name="T47" fmla="*/ 532 h 539"/>
                <a:gd name="T48" fmla="*/ 374 w 820"/>
                <a:gd name="T49" fmla="*/ 436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20" h="539">
                  <a:moveTo>
                    <a:pt x="374" y="436"/>
                  </a:moveTo>
                  <a:cubicBezTo>
                    <a:pt x="397" y="421"/>
                    <a:pt x="420" y="412"/>
                    <a:pt x="442" y="391"/>
                  </a:cubicBezTo>
                  <a:cubicBezTo>
                    <a:pt x="397" y="391"/>
                    <a:pt x="357" y="391"/>
                    <a:pt x="317" y="392"/>
                  </a:cubicBezTo>
                  <a:cubicBezTo>
                    <a:pt x="298" y="392"/>
                    <a:pt x="282" y="388"/>
                    <a:pt x="266" y="378"/>
                  </a:cubicBezTo>
                  <a:cubicBezTo>
                    <a:pt x="226" y="354"/>
                    <a:pt x="185" y="331"/>
                    <a:pt x="147" y="299"/>
                  </a:cubicBezTo>
                  <a:cubicBezTo>
                    <a:pt x="154" y="299"/>
                    <a:pt x="161" y="299"/>
                    <a:pt x="167" y="299"/>
                  </a:cubicBezTo>
                  <a:cubicBezTo>
                    <a:pt x="285" y="299"/>
                    <a:pt x="402" y="299"/>
                    <a:pt x="519" y="299"/>
                  </a:cubicBezTo>
                  <a:cubicBezTo>
                    <a:pt x="533" y="299"/>
                    <a:pt x="543" y="295"/>
                    <a:pt x="551" y="283"/>
                  </a:cubicBezTo>
                  <a:cubicBezTo>
                    <a:pt x="565" y="263"/>
                    <a:pt x="580" y="242"/>
                    <a:pt x="592" y="220"/>
                  </a:cubicBezTo>
                  <a:cubicBezTo>
                    <a:pt x="596" y="212"/>
                    <a:pt x="596" y="208"/>
                    <a:pt x="586" y="208"/>
                  </a:cubicBezTo>
                  <a:cubicBezTo>
                    <a:pt x="578" y="209"/>
                    <a:pt x="571" y="208"/>
                    <a:pt x="564" y="208"/>
                  </a:cubicBezTo>
                  <a:cubicBezTo>
                    <a:pt x="398" y="208"/>
                    <a:pt x="232" y="208"/>
                    <a:pt x="66" y="209"/>
                  </a:cubicBezTo>
                  <a:cubicBezTo>
                    <a:pt x="50" y="209"/>
                    <a:pt x="41" y="205"/>
                    <a:pt x="35" y="190"/>
                  </a:cubicBezTo>
                  <a:cubicBezTo>
                    <a:pt x="27" y="171"/>
                    <a:pt x="18" y="153"/>
                    <a:pt x="8" y="134"/>
                  </a:cubicBezTo>
                  <a:cubicBezTo>
                    <a:pt x="0" y="118"/>
                    <a:pt x="6" y="115"/>
                    <a:pt x="23" y="115"/>
                  </a:cubicBezTo>
                  <a:cubicBezTo>
                    <a:pt x="166" y="116"/>
                    <a:pt x="310" y="115"/>
                    <a:pt x="454" y="115"/>
                  </a:cubicBezTo>
                  <a:cubicBezTo>
                    <a:pt x="506" y="115"/>
                    <a:pt x="558" y="114"/>
                    <a:pt x="610" y="116"/>
                  </a:cubicBezTo>
                  <a:cubicBezTo>
                    <a:pt x="629" y="117"/>
                    <a:pt x="634" y="109"/>
                    <a:pt x="635" y="93"/>
                  </a:cubicBezTo>
                  <a:cubicBezTo>
                    <a:pt x="636" y="67"/>
                    <a:pt x="647" y="45"/>
                    <a:pt x="667" y="29"/>
                  </a:cubicBezTo>
                  <a:cubicBezTo>
                    <a:pt x="697" y="4"/>
                    <a:pt x="736" y="0"/>
                    <a:pt x="770" y="18"/>
                  </a:cubicBezTo>
                  <a:cubicBezTo>
                    <a:pt x="805" y="37"/>
                    <a:pt x="820" y="68"/>
                    <a:pt x="818" y="107"/>
                  </a:cubicBezTo>
                  <a:cubicBezTo>
                    <a:pt x="809" y="228"/>
                    <a:pt x="759" y="330"/>
                    <a:pt x="683" y="422"/>
                  </a:cubicBezTo>
                  <a:cubicBezTo>
                    <a:pt x="650" y="462"/>
                    <a:pt x="611" y="498"/>
                    <a:pt x="569" y="530"/>
                  </a:cubicBezTo>
                  <a:cubicBezTo>
                    <a:pt x="560" y="537"/>
                    <a:pt x="554" y="539"/>
                    <a:pt x="543" y="532"/>
                  </a:cubicBezTo>
                  <a:cubicBezTo>
                    <a:pt x="490" y="498"/>
                    <a:pt x="433" y="468"/>
                    <a:pt x="374" y="436"/>
                  </a:cubicBezTo>
                  <a:close/>
                </a:path>
              </a:pathLst>
            </a:custGeom>
            <a:solidFill>
              <a:srgbClr val="84F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FFBF1917-54A5-4541-81D3-30DCBBD94502}"/>
                </a:ext>
              </a:extLst>
            </p:cNvPr>
            <p:cNvSpPr/>
            <p:nvPr/>
          </p:nvSpPr>
          <p:spPr bwMode="auto">
            <a:xfrm>
              <a:off x="2543187" y="4905403"/>
              <a:ext cx="783743" cy="969579"/>
            </a:xfrm>
            <a:custGeom>
              <a:avLst/>
              <a:gdLst>
                <a:gd name="T0" fmla="*/ 436 w 436"/>
                <a:gd name="T1" fmla="*/ 97 h 540"/>
                <a:gd name="T2" fmla="*/ 336 w 436"/>
                <a:gd name="T3" fmla="*/ 164 h 540"/>
                <a:gd name="T4" fmla="*/ 186 w 436"/>
                <a:gd name="T5" fmla="*/ 441 h 540"/>
                <a:gd name="T6" fmla="*/ 92 w 436"/>
                <a:gd name="T7" fmla="*/ 539 h 540"/>
                <a:gd name="T8" fmla="*/ 2 w 436"/>
                <a:gd name="T9" fmla="*/ 448 h 540"/>
                <a:gd name="T10" fmla="*/ 147 w 436"/>
                <a:gd name="T11" fmla="*/ 88 h 540"/>
                <a:gd name="T12" fmla="*/ 235 w 436"/>
                <a:gd name="T13" fmla="*/ 9 h 540"/>
                <a:gd name="T14" fmla="*/ 256 w 436"/>
                <a:gd name="T15" fmla="*/ 6 h 540"/>
                <a:gd name="T16" fmla="*/ 436 w 436"/>
                <a:gd name="T17" fmla="*/ 97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6" h="540">
                  <a:moveTo>
                    <a:pt x="436" y="97"/>
                  </a:moveTo>
                  <a:cubicBezTo>
                    <a:pt x="401" y="119"/>
                    <a:pt x="368" y="141"/>
                    <a:pt x="336" y="164"/>
                  </a:cubicBezTo>
                  <a:cubicBezTo>
                    <a:pt x="242" y="233"/>
                    <a:pt x="197" y="327"/>
                    <a:pt x="186" y="441"/>
                  </a:cubicBezTo>
                  <a:cubicBezTo>
                    <a:pt x="180" y="503"/>
                    <a:pt x="146" y="540"/>
                    <a:pt x="92" y="539"/>
                  </a:cubicBezTo>
                  <a:cubicBezTo>
                    <a:pt x="42" y="539"/>
                    <a:pt x="0" y="499"/>
                    <a:pt x="2" y="448"/>
                  </a:cubicBezTo>
                  <a:cubicBezTo>
                    <a:pt x="7" y="310"/>
                    <a:pt x="51" y="189"/>
                    <a:pt x="147" y="88"/>
                  </a:cubicBezTo>
                  <a:cubicBezTo>
                    <a:pt x="174" y="59"/>
                    <a:pt x="203" y="33"/>
                    <a:pt x="235" y="9"/>
                  </a:cubicBezTo>
                  <a:cubicBezTo>
                    <a:pt x="241" y="5"/>
                    <a:pt x="246" y="0"/>
                    <a:pt x="256" y="6"/>
                  </a:cubicBezTo>
                  <a:cubicBezTo>
                    <a:pt x="313" y="40"/>
                    <a:pt x="373" y="68"/>
                    <a:pt x="436" y="97"/>
                  </a:cubicBezTo>
                  <a:close/>
                </a:path>
              </a:pathLst>
            </a:custGeom>
            <a:solidFill>
              <a:srgbClr val="239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</p:grpSp>
      <p:sp>
        <p:nvSpPr>
          <p:cNvPr id="27" name="TextBox 12">
            <a:extLst>
              <a:ext uri="{FF2B5EF4-FFF2-40B4-BE49-F238E27FC236}">
                <a16:creationId xmlns:a16="http://schemas.microsoft.com/office/drawing/2014/main" id="{CA062E86-8CED-4E7C-B712-074FABBF6272}"/>
              </a:ext>
            </a:extLst>
          </p:cNvPr>
          <p:cNvSpPr txBox="1"/>
          <p:nvPr/>
        </p:nvSpPr>
        <p:spPr>
          <a:xfrm>
            <a:off x="2453132" y="5678412"/>
            <a:ext cx="430112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3200" b="1" dirty="0">
                <a:solidFill>
                  <a:srgbClr val="00B0F0"/>
                </a:solidFill>
                <a:cs typeface="B Nazanin" panose="00000700000000000000" pitchFamily="2" charset="-78"/>
              </a:rPr>
              <a:t>قالب پاورپوینت ژنتیک</a:t>
            </a:r>
            <a:endParaRPr lang="ko-KR" altLang="en-US" sz="3200" b="1" dirty="0">
              <a:solidFill>
                <a:srgbClr val="00B0F0"/>
              </a:solidFill>
              <a:cs typeface="B Nazanin" panose="00000700000000000000" pitchFamily="2" charset="-78"/>
            </a:endParaRPr>
          </a:p>
        </p:txBody>
      </p:sp>
      <p:pic>
        <p:nvPicPr>
          <p:cNvPr id="1034" name="Picture 10" descr="La manipulación genética: águila o sol. Aprende en Casa III | UN1ÓN | Puebla">
            <a:extLst>
              <a:ext uri="{FF2B5EF4-FFF2-40B4-BE49-F238E27FC236}">
                <a16:creationId xmlns:a16="http://schemas.microsoft.com/office/drawing/2014/main" id="{8E1CDE07-D73D-4FE2-A8BE-67B5DFDB5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131" y="354733"/>
            <a:ext cx="3771050" cy="61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22C0C484-0D3A-B81C-B85E-5C3D3FFB59A7}"/>
              </a:ext>
            </a:extLst>
          </p:cNvPr>
          <p:cNvGrpSpPr/>
          <p:nvPr/>
        </p:nvGrpSpPr>
        <p:grpSpPr>
          <a:xfrm>
            <a:off x="-441607" y="1441725"/>
            <a:ext cx="4194057" cy="4608453"/>
            <a:chOff x="-934163" y="871013"/>
            <a:chExt cx="5100012" cy="5603921"/>
          </a:xfrm>
          <a:solidFill>
            <a:srgbClr val="2395A6"/>
          </a:solidFill>
        </p:grpSpPr>
        <p:sp>
          <p:nvSpPr>
            <p:cNvPr id="3" name="Freeform: Shape 40">
              <a:extLst>
                <a:ext uri="{FF2B5EF4-FFF2-40B4-BE49-F238E27FC236}">
                  <a16:creationId xmlns:a16="http://schemas.microsoft.com/office/drawing/2014/main" id="{19889F12-CE84-9C6B-8D5E-19EAE27AA5F2}"/>
                </a:ext>
              </a:extLst>
            </p:cNvPr>
            <p:cNvSpPr/>
            <p:nvPr/>
          </p:nvSpPr>
          <p:spPr>
            <a:xfrm rot="7585316">
              <a:off x="1011905" y="4682931"/>
              <a:ext cx="668361" cy="2915645"/>
            </a:xfrm>
            <a:custGeom>
              <a:avLst/>
              <a:gdLst>
                <a:gd name="connsiteX0" fmla="*/ 140599 w 668361"/>
                <a:gd name="connsiteY0" fmla="*/ 245336 h 2915645"/>
                <a:gd name="connsiteX1" fmla="*/ 108665 w 668361"/>
                <a:gd name="connsiteY1" fmla="*/ 197693 h 2915645"/>
                <a:gd name="connsiteX2" fmla="*/ 58915 w 668361"/>
                <a:gd name="connsiteY2" fmla="*/ 0 h 2915645"/>
                <a:gd name="connsiteX3" fmla="*/ 149881 w 668361"/>
                <a:gd name="connsiteY3" fmla="*/ 0 h 2915645"/>
                <a:gd name="connsiteX4" fmla="*/ 173094 w 668361"/>
                <a:gd name="connsiteY4" fmla="*/ 31461 h 2915645"/>
                <a:gd name="connsiteX5" fmla="*/ 173472 w 668361"/>
                <a:gd name="connsiteY5" fmla="*/ 74380 h 2915645"/>
                <a:gd name="connsiteX6" fmla="*/ 193765 w 668361"/>
                <a:gd name="connsiteY6" fmla="*/ 147287 h 2915645"/>
                <a:gd name="connsiteX7" fmla="*/ 330579 w 668361"/>
                <a:gd name="connsiteY7" fmla="*/ 298503 h 2915645"/>
                <a:gd name="connsiteX8" fmla="*/ 277555 w 668361"/>
                <a:gd name="connsiteY8" fmla="*/ 359382 h 2915645"/>
                <a:gd name="connsiteX9" fmla="*/ 267082 w 668361"/>
                <a:gd name="connsiteY9" fmla="*/ 371820 h 2915645"/>
                <a:gd name="connsiteX10" fmla="*/ 140599 w 668361"/>
                <a:gd name="connsiteY10" fmla="*/ 245336 h 2915645"/>
                <a:gd name="connsiteX11" fmla="*/ 166926 w 668361"/>
                <a:gd name="connsiteY11" fmla="*/ 750840 h 2915645"/>
                <a:gd name="connsiteX12" fmla="*/ 553147 w 668361"/>
                <a:gd name="connsiteY12" fmla="*/ 750840 h 2915645"/>
                <a:gd name="connsiteX13" fmla="*/ 551838 w 668361"/>
                <a:gd name="connsiteY13" fmla="*/ 737748 h 2915645"/>
                <a:gd name="connsiteX14" fmla="*/ 531545 w 668361"/>
                <a:gd name="connsiteY14" fmla="*/ 672287 h 2915645"/>
                <a:gd name="connsiteX15" fmla="*/ 517144 w 668361"/>
                <a:gd name="connsiteY15" fmla="*/ 644139 h 2915645"/>
                <a:gd name="connsiteX16" fmla="*/ 206202 w 668361"/>
                <a:gd name="connsiteY16" fmla="*/ 644139 h 2915645"/>
                <a:gd name="connsiteX17" fmla="*/ 191146 w 668361"/>
                <a:gd name="connsiteY17" fmla="*/ 672287 h 2915645"/>
                <a:gd name="connsiteX18" fmla="*/ 168890 w 668361"/>
                <a:gd name="connsiteY18" fmla="*/ 737748 h 2915645"/>
                <a:gd name="connsiteX19" fmla="*/ 166926 w 668361"/>
                <a:gd name="connsiteY19" fmla="*/ 750840 h 2915645"/>
                <a:gd name="connsiteX20" fmla="*/ 205548 w 668361"/>
                <a:gd name="connsiteY20" fmla="*/ 902056 h 2915645"/>
                <a:gd name="connsiteX21" fmla="*/ 206857 w 668361"/>
                <a:gd name="connsiteY21" fmla="*/ 903365 h 2915645"/>
                <a:gd name="connsiteX22" fmla="*/ 513216 w 668361"/>
                <a:gd name="connsiteY22" fmla="*/ 903365 h 2915645"/>
                <a:gd name="connsiteX23" fmla="*/ 513870 w 668361"/>
                <a:gd name="connsiteY23" fmla="*/ 902056 h 2915645"/>
                <a:gd name="connsiteX24" fmla="*/ 536127 w 668361"/>
                <a:gd name="connsiteY24" fmla="*/ 856233 h 2915645"/>
                <a:gd name="connsiteX25" fmla="*/ 551184 w 668361"/>
                <a:gd name="connsiteY25" fmla="*/ 797318 h 2915645"/>
                <a:gd name="connsiteX26" fmla="*/ 168890 w 668361"/>
                <a:gd name="connsiteY26" fmla="*/ 797318 h 2915645"/>
                <a:gd name="connsiteX27" fmla="*/ 183291 w 668361"/>
                <a:gd name="connsiteY27" fmla="*/ 856233 h 2915645"/>
                <a:gd name="connsiteX28" fmla="*/ 205548 w 668361"/>
                <a:gd name="connsiteY28" fmla="*/ 902056 h 2915645"/>
                <a:gd name="connsiteX29" fmla="*/ 154488 w 668361"/>
                <a:gd name="connsiteY29" fmla="*/ 1451276 h 2915645"/>
                <a:gd name="connsiteX30" fmla="*/ 373783 w 668361"/>
                <a:gd name="connsiteY30" fmla="*/ 1451276 h 2915645"/>
                <a:gd name="connsiteX31" fmla="*/ 374438 w 668361"/>
                <a:gd name="connsiteY31" fmla="*/ 1451276 h 2915645"/>
                <a:gd name="connsiteX32" fmla="*/ 543982 w 668361"/>
                <a:gd name="connsiteY32" fmla="*/ 1451276 h 2915645"/>
                <a:gd name="connsiteX33" fmla="*/ 542673 w 668361"/>
                <a:gd name="connsiteY33" fmla="*/ 1436874 h 2915645"/>
                <a:gd name="connsiteX34" fmla="*/ 524999 w 668361"/>
                <a:gd name="connsiteY34" fmla="*/ 1371413 h 2915645"/>
                <a:gd name="connsiteX35" fmla="*/ 523690 w 668361"/>
                <a:gd name="connsiteY35" fmla="*/ 1368140 h 2915645"/>
                <a:gd name="connsiteX36" fmla="*/ 511907 w 668361"/>
                <a:gd name="connsiteY36" fmla="*/ 1344574 h 2915645"/>
                <a:gd name="connsiteX37" fmla="*/ 187219 w 668361"/>
                <a:gd name="connsiteY37" fmla="*/ 1344574 h 2915645"/>
                <a:gd name="connsiteX38" fmla="*/ 170853 w 668361"/>
                <a:gd name="connsiteY38" fmla="*/ 1371413 h 2915645"/>
                <a:gd name="connsiteX39" fmla="*/ 153833 w 668361"/>
                <a:gd name="connsiteY39" fmla="*/ 1436874 h 2915645"/>
                <a:gd name="connsiteX40" fmla="*/ 154488 w 668361"/>
                <a:gd name="connsiteY40" fmla="*/ 1451276 h 2915645"/>
                <a:gd name="connsiteX41" fmla="*/ 204893 w 668361"/>
                <a:gd name="connsiteY41" fmla="*/ 1604455 h 2915645"/>
                <a:gd name="connsiteX42" fmla="*/ 498160 w 668361"/>
                <a:gd name="connsiteY42" fmla="*/ 1604455 h 2915645"/>
                <a:gd name="connsiteX43" fmla="*/ 504051 w 668361"/>
                <a:gd name="connsiteY43" fmla="*/ 1595291 h 2915645"/>
                <a:gd name="connsiteX44" fmla="*/ 513870 w 668361"/>
                <a:gd name="connsiteY44" fmla="*/ 1578271 h 2915645"/>
                <a:gd name="connsiteX45" fmla="*/ 513216 w 668361"/>
                <a:gd name="connsiteY45" fmla="*/ 1578271 h 2915645"/>
                <a:gd name="connsiteX46" fmla="*/ 526962 w 668361"/>
                <a:gd name="connsiteY46" fmla="*/ 1548813 h 2915645"/>
                <a:gd name="connsiteX47" fmla="*/ 541364 w 668361"/>
                <a:gd name="connsiteY47" fmla="*/ 1497754 h 2915645"/>
                <a:gd name="connsiteX48" fmla="*/ 374438 w 668361"/>
                <a:gd name="connsiteY48" fmla="*/ 1497753 h 2915645"/>
                <a:gd name="connsiteX49" fmla="*/ 373783 w 668361"/>
                <a:gd name="connsiteY49" fmla="*/ 1497753 h 2915645"/>
                <a:gd name="connsiteX50" fmla="*/ 160379 w 668361"/>
                <a:gd name="connsiteY50" fmla="*/ 1497754 h 2915645"/>
                <a:gd name="connsiteX51" fmla="*/ 176745 w 668361"/>
                <a:gd name="connsiteY51" fmla="*/ 1548814 h 2915645"/>
                <a:gd name="connsiteX52" fmla="*/ 199002 w 668361"/>
                <a:gd name="connsiteY52" fmla="*/ 1594636 h 2915645"/>
                <a:gd name="connsiteX53" fmla="*/ 204893 w 668361"/>
                <a:gd name="connsiteY53" fmla="*/ 1603801 h 2915645"/>
                <a:gd name="connsiteX54" fmla="*/ 103428 w 668361"/>
                <a:gd name="connsiteY54" fmla="*/ 2176587 h 2915645"/>
                <a:gd name="connsiteX55" fmla="*/ 543328 w 668361"/>
                <a:gd name="connsiteY55" fmla="*/ 2176587 h 2915645"/>
                <a:gd name="connsiteX56" fmla="*/ 542019 w 668361"/>
                <a:gd name="connsiteY56" fmla="*/ 2168731 h 2915645"/>
                <a:gd name="connsiteX57" fmla="*/ 517144 w 668361"/>
                <a:gd name="connsiteY57" fmla="*/ 2103270 h 2915645"/>
                <a:gd name="connsiteX58" fmla="*/ 492268 w 668361"/>
                <a:gd name="connsiteY58" fmla="*/ 2064648 h 2915645"/>
                <a:gd name="connsiteX59" fmla="*/ 151215 w 668361"/>
                <a:gd name="connsiteY59" fmla="*/ 2064648 h 2915645"/>
                <a:gd name="connsiteX60" fmla="*/ 126340 w 668361"/>
                <a:gd name="connsiteY60" fmla="*/ 2103270 h 2915645"/>
                <a:gd name="connsiteX61" fmla="*/ 104083 w 668361"/>
                <a:gd name="connsiteY61" fmla="*/ 2168731 h 2915645"/>
                <a:gd name="connsiteX62" fmla="*/ 103428 w 668361"/>
                <a:gd name="connsiteY62" fmla="*/ 2176587 h 2915645"/>
                <a:gd name="connsiteX63" fmla="*/ 157761 w 668361"/>
                <a:gd name="connsiteY63" fmla="*/ 2325838 h 2915645"/>
                <a:gd name="connsiteX64" fmla="*/ 167581 w 668361"/>
                <a:gd name="connsiteY64" fmla="*/ 2337621 h 2915645"/>
                <a:gd name="connsiteX65" fmla="*/ 488341 w 668361"/>
                <a:gd name="connsiteY65" fmla="*/ 2337621 h 2915645"/>
                <a:gd name="connsiteX66" fmla="*/ 496850 w 668361"/>
                <a:gd name="connsiteY66" fmla="*/ 2325838 h 2915645"/>
                <a:gd name="connsiteX67" fmla="*/ 524344 w 668361"/>
                <a:gd name="connsiteY67" fmla="*/ 2280015 h 2915645"/>
                <a:gd name="connsiteX68" fmla="*/ 542673 w 668361"/>
                <a:gd name="connsiteY68" fmla="*/ 2225028 h 2915645"/>
                <a:gd name="connsiteX69" fmla="*/ 107356 w 668361"/>
                <a:gd name="connsiteY69" fmla="*/ 2225028 h 2915645"/>
                <a:gd name="connsiteX70" fmla="*/ 128304 w 668361"/>
                <a:gd name="connsiteY70" fmla="*/ 2280015 h 2915645"/>
                <a:gd name="connsiteX71" fmla="*/ 157761 w 668361"/>
                <a:gd name="connsiteY71" fmla="*/ 2325838 h 2915645"/>
                <a:gd name="connsiteX72" fmla="*/ 72171 w 668361"/>
                <a:gd name="connsiteY72" fmla="*/ 2377144 h 2915645"/>
                <a:gd name="connsiteX73" fmla="*/ 0 w 668361"/>
                <a:gd name="connsiteY73" fmla="*/ 2189025 h 2915645"/>
                <a:gd name="connsiteX74" fmla="*/ 247443 w 668361"/>
                <a:gd name="connsiteY74" fmla="*/ 1838152 h 2915645"/>
                <a:gd name="connsiteX75" fmla="*/ 255299 w 668361"/>
                <a:gd name="connsiteY75" fmla="*/ 1831606 h 2915645"/>
                <a:gd name="connsiteX76" fmla="*/ 263154 w 668361"/>
                <a:gd name="connsiteY76" fmla="*/ 1825060 h 2915645"/>
                <a:gd name="connsiteX77" fmla="*/ 276901 w 668361"/>
                <a:gd name="connsiteY77" fmla="*/ 1813931 h 2915645"/>
                <a:gd name="connsiteX78" fmla="*/ 339743 w 668361"/>
                <a:gd name="connsiteY78" fmla="*/ 1763526 h 2915645"/>
                <a:gd name="connsiteX79" fmla="*/ 347599 w 668361"/>
                <a:gd name="connsiteY79" fmla="*/ 1756980 h 2915645"/>
                <a:gd name="connsiteX80" fmla="*/ 355454 w 668361"/>
                <a:gd name="connsiteY80" fmla="*/ 1750434 h 2915645"/>
                <a:gd name="connsiteX81" fmla="*/ 462811 w 668361"/>
                <a:gd name="connsiteY81" fmla="*/ 1647659 h 2915645"/>
                <a:gd name="connsiteX82" fmla="*/ 236314 w 668361"/>
                <a:gd name="connsiteY82" fmla="*/ 1647660 h 2915645"/>
                <a:gd name="connsiteX83" fmla="*/ 324688 w 668361"/>
                <a:gd name="connsiteY83" fmla="*/ 1749125 h 2915645"/>
                <a:gd name="connsiteX84" fmla="*/ 261845 w 668361"/>
                <a:gd name="connsiteY84" fmla="*/ 1799530 h 2915645"/>
                <a:gd name="connsiteX85" fmla="*/ 248097 w 668361"/>
                <a:gd name="connsiteY85" fmla="*/ 1810659 h 2915645"/>
                <a:gd name="connsiteX86" fmla="*/ 51060 w 668361"/>
                <a:gd name="connsiteY86" fmla="*/ 1434911 h 2915645"/>
                <a:gd name="connsiteX87" fmla="*/ 267736 w 668361"/>
                <a:gd name="connsiteY87" fmla="*/ 1136407 h 2915645"/>
                <a:gd name="connsiteX88" fmla="*/ 312904 w 668361"/>
                <a:gd name="connsiteY88" fmla="*/ 1173066 h 2915645"/>
                <a:gd name="connsiteX89" fmla="*/ 344980 w 668361"/>
                <a:gd name="connsiteY89" fmla="*/ 1198595 h 2915645"/>
                <a:gd name="connsiteX90" fmla="*/ 227805 w 668361"/>
                <a:gd name="connsiteY90" fmla="*/ 1296787 h 2915645"/>
                <a:gd name="connsiteX91" fmla="*/ 481139 w 668361"/>
                <a:gd name="connsiteY91" fmla="*/ 1296787 h 2915645"/>
                <a:gd name="connsiteX92" fmla="*/ 379020 w 668361"/>
                <a:gd name="connsiteY92" fmla="*/ 1199250 h 2915645"/>
                <a:gd name="connsiteX93" fmla="*/ 371165 w 668361"/>
                <a:gd name="connsiteY93" fmla="*/ 1192704 h 2915645"/>
                <a:gd name="connsiteX94" fmla="*/ 362655 w 668361"/>
                <a:gd name="connsiteY94" fmla="*/ 1186158 h 2915645"/>
                <a:gd name="connsiteX95" fmla="*/ 328615 w 668361"/>
                <a:gd name="connsiteY95" fmla="*/ 1158664 h 2915645"/>
                <a:gd name="connsiteX96" fmla="*/ 285411 w 668361"/>
                <a:gd name="connsiteY96" fmla="*/ 1123970 h 2915645"/>
                <a:gd name="connsiteX97" fmla="*/ 277555 w 668361"/>
                <a:gd name="connsiteY97" fmla="*/ 1117423 h 2915645"/>
                <a:gd name="connsiteX98" fmla="*/ 269700 w 668361"/>
                <a:gd name="connsiteY98" fmla="*/ 1110877 h 2915645"/>
                <a:gd name="connsiteX99" fmla="*/ 65461 w 668361"/>
                <a:gd name="connsiteY99" fmla="*/ 761969 h 2915645"/>
                <a:gd name="connsiteX100" fmla="*/ 269700 w 668361"/>
                <a:gd name="connsiteY100" fmla="*/ 401277 h 2915645"/>
                <a:gd name="connsiteX101" fmla="*/ 276246 w 668361"/>
                <a:gd name="connsiteY101" fmla="*/ 393422 h 2915645"/>
                <a:gd name="connsiteX102" fmla="*/ 282792 w 668361"/>
                <a:gd name="connsiteY102" fmla="*/ 385566 h 2915645"/>
                <a:gd name="connsiteX103" fmla="*/ 295885 w 668361"/>
                <a:gd name="connsiteY103" fmla="*/ 371165 h 2915645"/>
                <a:gd name="connsiteX104" fmla="*/ 346944 w 668361"/>
                <a:gd name="connsiteY104" fmla="*/ 312905 h 2915645"/>
                <a:gd name="connsiteX105" fmla="*/ 353491 w 668361"/>
                <a:gd name="connsiteY105" fmla="*/ 305050 h 2915645"/>
                <a:gd name="connsiteX106" fmla="*/ 360037 w 668361"/>
                <a:gd name="connsiteY106" fmla="*/ 297194 h 2915645"/>
                <a:gd name="connsiteX107" fmla="*/ 364846 w 668361"/>
                <a:gd name="connsiteY107" fmla="*/ 291338 h 2915645"/>
                <a:gd name="connsiteX108" fmla="*/ 425133 w 668361"/>
                <a:gd name="connsiteY108" fmla="*/ 373044 h 2915645"/>
                <a:gd name="connsiteX109" fmla="*/ 422879 w 668361"/>
                <a:gd name="connsiteY109" fmla="*/ 375748 h 2915645"/>
                <a:gd name="connsiteX110" fmla="*/ 416333 w 668361"/>
                <a:gd name="connsiteY110" fmla="*/ 383603 h 2915645"/>
                <a:gd name="connsiteX111" fmla="*/ 375092 w 668361"/>
                <a:gd name="connsiteY111" fmla="*/ 430735 h 2915645"/>
                <a:gd name="connsiteX112" fmla="*/ 352181 w 668361"/>
                <a:gd name="connsiteY112" fmla="*/ 456265 h 2915645"/>
                <a:gd name="connsiteX113" fmla="*/ 345635 w 668361"/>
                <a:gd name="connsiteY113" fmla="*/ 464120 h 2915645"/>
                <a:gd name="connsiteX114" fmla="*/ 339089 w 668361"/>
                <a:gd name="connsiteY114" fmla="*/ 471976 h 2915645"/>
                <a:gd name="connsiteX115" fmla="*/ 235660 w 668361"/>
                <a:gd name="connsiteY115" fmla="*/ 600279 h 2915645"/>
                <a:gd name="connsiteX116" fmla="*/ 487031 w 668361"/>
                <a:gd name="connsiteY116" fmla="*/ 600279 h 2915645"/>
                <a:gd name="connsiteX117" fmla="*/ 368546 w 668361"/>
                <a:gd name="connsiteY117" fmla="*/ 470666 h 2915645"/>
                <a:gd name="connsiteX118" fmla="*/ 393422 w 668361"/>
                <a:gd name="connsiteY118" fmla="*/ 442518 h 2915645"/>
                <a:gd name="connsiteX119" fmla="*/ 432698 w 668361"/>
                <a:gd name="connsiteY119" fmla="*/ 397350 h 2915645"/>
                <a:gd name="connsiteX120" fmla="*/ 474179 w 668361"/>
                <a:gd name="connsiteY120" fmla="*/ 439515 h 2915645"/>
                <a:gd name="connsiteX121" fmla="*/ 632201 w 668361"/>
                <a:gd name="connsiteY121" fmla="*/ 653679 h 2915645"/>
                <a:gd name="connsiteX122" fmla="*/ 638441 w 668361"/>
                <a:gd name="connsiteY122" fmla="*/ 665506 h 2915645"/>
                <a:gd name="connsiteX123" fmla="*/ 656576 w 668361"/>
                <a:gd name="connsiteY123" fmla="*/ 764588 h 2915645"/>
                <a:gd name="connsiteX124" fmla="*/ 455610 w 668361"/>
                <a:gd name="connsiteY124" fmla="*/ 1114151 h 2915645"/>
                <a:gd name="connsiteX125" fmla="*/ 411096 w 668361"/>
                <a:gd name="connsiteY125" fmla="*/ 1078147 h 2915645"/>
                <a:gd name="connsiteX126" fmla="*/ 379020 w 668361"/>
                <a:gd name="connsiteY126" fmla="*/ 1052617 h 2915645"/>
                <a:gd name="connsiteX127" fmla="*/ 481794 w 668361"/>
                <a:gd name="connsiteY127" fmla="*/ 950498 h 2915645"/>
                <a:gd name="connsiteX128" fmla="*/ 240242 w 668361"/>
                <a:gd name="connsiteY128" fmla="*/ 950498 h 2915645"/>
                <a:gd name="connsiteX129" fmla="*/ 346944 w 668361"/>
                <a:gd name="connsiteY129" fmla="*/ 1052617 h 2915645"/>
                <a:gd name="connsiteX130" fmla="*/ 354800 w 668361"/>
                <a:gd name="connsiteY130" fmla="*/ 1059163 h 2915645"/>
                <a:gd name="connsiteX131" fmla="*/ 362655 w 668361"/>
                <a:gd name="connsiteY131" fmla="*/ 1065709 h 2915645"/>
                <a:gd name="connsiteX132" fmla="*/ 396040 w 668361"/>
                <a:gd name="connsiteY132" fmla="*/ 1092548 h 2915645"/>
                <a:gd name="connsiteX133" fmla="*/ 439244 w 668361"/>
                <a:gd name="connsiteY133" fmla="*/ 1127243 h 2915645"/>
                <a:gd name="connsiteX134" fmla="*/ 447100 w 668361"/>
                <a:gd name="connsiteY134" fmla="*/ 1133789 h 2915645"/>
                <a:gd name="connsiteX135" fmla="*/ 454955 w 668361"/>
                <a:gd name="connsiteY135" fmla="*/ 1140335 h 2915645"/>
                <a:gd name="connsiteX136" fmla="*/ 632355 w 668361"/>
                <a:gd name="connsiteY136" fmla="*/ 1368795 h 2915645"/>
                <a:gd name="connsiteX137" fmla="*/ 631700 w 668361"/>
                <a:gd name="connsiteY137" fmla="*/ 1368795 h 2915645"/>
                <a:gd name="connsiteX138" fmla="*/ 646102 w 668361"/>
                <a:gd name="connsiteY138" fmla="*/ 1463714 h 2915645"/>
                <a:gd name="connsiteX139" fmla="*/ 623191 w 668361"/>
                <a:gd name="connsiteY139" fmla="*/ 1578270 h 2915645"/>
                <a:gd name="connsiteX140" fmla="*/ 623845 w 668361"/>
                <a:gd name="connsiteY140" fmla="*/ 1578271 h 2915645"/>
                <a:gd name="connsiteX141" fmla="*/ 424189 w 668361"/>
                <a:gd name="connsiteY141" fmla="*/ 1820477 h 2915645"/>
                <a:gd name="connsiteX142" fmla="*/ 416333 w 668361"/>
                <a:gd name="connsiteY142" fmla="*/ 1827023 h 2915645"/>
                <a:gd name="connsiteX143" fmla="*/ 408478 w 668361"/>
                <a:gd name="connsiteY143" fmla="*/ 1833570 h 2915645"/>
                <a:gd name="connsiteX144" fmla="*/ 344326 w 668361"/>
                <a:gd name="connsiteY144" fmla="*/ 1885284 h 2915645"/>
                <a:gd name="connsiteX145" fmla="*/ 331888 w 668361"/>
                <a:gd name="connsiteY145" fmla="*/ 1895103 h 2915645"/>
                <a:gd name="connsiteX146" fmla="*/ 323378 w 668361"/>
                <a:gd name="connsiteY146" fmla="*/ 1901649 h 2915645"/>
                <a:gd name="connsiteX147" fmla="*/ 315523 w 668361"/>
                <a:gd name="connsiteY147" fmla="*/ 1908195 h 2915645"/>
                <a:gd name="connsiteX148" fmla="*/ 193110 w 668361"/>
                <a:gd name="connsiteY148" fmla="*/ 2016207 h 2915645"/>
                <a:gd name="connsiteX149" fmla="*/ 454301 w 668361"/>
                <a:gd name="connsiteY149" fmla="*/ 2016207 h 2915645"/>
                <a:gd name="connsiteX150" fmla="*/ 348908 w 668361"/>
                <a:gd name="connsiteY150" fmla="*/ 1909504 h 2915645"/>
                <a:gd name="connsiteX151" fmla="*/ 360691 w 668361"/>
                <a:gd name="connsiteY151" fmla="*/ 1900340 h 2915645"/>
                <a:gd name="connsiteX152" fmla="*/ 424843 w 668361"/>
                <a:gd name="connsiteY152" fmla="*/ 1847971 h 2915645"/>
                <a:gd name="connsiteX153" fmla="*/ 648066 w 668361"/>
                <a:gd name="connsiteY153" fmla="*/ 2196225 h 2915645"/>
                <a:gd name="connsiteX154" fmla="*/ 422879 w 668361"/>
                <a:gd name="connsiteY154" fmla="*/ 2544479 h 2915645"/>
                <a:gd name="connsiteX155" fmla="*/ 395386 w 668361"/>
                <a:gd name="connsiteY155" fmla="*/ 2521568 h 2915645"/>
                <a:gd name="connsiteX156" fmla="*/ 347598 w 668361"/>
                <a:gd name="connsiteY156" fmla="*/ 2482291 h 2915645"/>
                <a:gd name="connsiteX157" fmla="*/ 447755 w 668361"/>
                <a:gd name="connsiteY157" fmla="*/ 2386717 h 2915645"/>
                <a:gd name="connsiteX158" fmla="*/ 210785 w 668361"/>
                <a:gd name="connsiteY158" fmla="*/ 2386718 h 2915645"/>
                <a:gd name="connsiteX159" fmla="*/ 315523 w 668361"/>
                <a:gd name="connsiteY159" fmla="*/ 2482291 h 2915645"/>
                <a:gd name="connsiteX160" fmla="*/ 323378 w 668361"/>
                <a:gd name="connsiteY160" fmla="*/ 2488837 h 2915645"/>
                <a:gd name="connsiteX161" fmla="*/ 331234 w 668361"/>
                <a:gd name="connsiteY161" fmla="*/ 2495383 h 2915645"/>
                <a:gd name="connsiteX162" fmla="*/ 379675 w 668361"/>
                <a:gd name="connsiteY162" fmla="*/ 2535969 h 2915645"/>
                <a:gd name="connsiteX163" fmla="*/ 406514 w 668361"/>
                <a:gd name="connsiteY163" fmla="*/ 2558226 h 2915645"/>
                <a:gd name="connsiteX164" fmla="*/ 414369 w 668361"/>
                <a:gd name="connsiteY164" fmla="*/ 2564772 h 2915645"/>
                <a:gd name="connsiteX165" fmla="*/ 422224 w 668361"/>
                <a:gd name="connsiteY165" fmla="*/ 2571318 h 2915645"/>
                <a:gd name="connsiteX166" fmla="*/ 668359 w 668361"/>
                <a:gd name="connsiteY166" fmla="*/ 2914335 h 2915645"/>
                <a:gd name="connsiteX167" fmla="*/ 565585 w 668361"/>
                <a:gd name="connsiteY167" fmla="*/ 2914335 h 2915645"/>
                <a:gd name="connsiteX168" fmla="*/ 346289 w 668361"/>
                <a:gd name="connsiteY168" fmla="*/ 2633506 h 2915645"/>
                <a:gd name="connsiteX169" fmla="*/ 338434 w 668361"/>
                <a:gd name="connsiteY169" fmla="*/ 2626960 h 2915645"/>
                <a:gd name="connsiteX170" fmla="*/ 330579 w 668361"/>
                <a:gd name="connsiteY170" fmla="*/ 2620414 h 2915645"/>
                <a:gd name="connsiteX171" fmla="*/ 308977 w 668361"/>
                <a:gd name="connsiteY171" fmla="*/ 2602739 h 2915645"/>
                <a:gd name="connsiteX172" fmla="*/ 255298 w 668361"/>
                <a:gd name="connsiteY172" fmla="*/ 2558226 h 2915645"/>
                <a:gd name="connsiteX173" fmla="*/ 247443 w 668361"/>
                <a:gd name="connsiteY173" fmla="*/ 2551680 h 2915645"/>
                <a:gd name="connsiteX174" fmla="*/ 239588 w 668361"/>
                <a:gd name="connsiteY174" fmla="*/ 2545134 h 2915645"/>
                <a:gd name="connsiteX175" fmla="*/ 72171 w 668361"/>
                <a:gd name="connsiteY175" fmla="*/ 2377144 h 2915645"/>
                <a:gd name="connsiteX176" fmla="*/ 0 w 668361"/>
                <a:gd name="connsiteY176" fmla="*/ 2915645 h 2915645"/>
                <a:gd name="connsiteX177" fmla="*/ 240242 w 668361"/>
                <a:gd name="connsiteY177" fmla="*/ 2572628 h 2915645"/>
                <a:gd name="connsiteX178" fmla="*/ 295229 w 668361"/>
                <a:gd name="connsiteY178" fmla="*/ 2617796 h 2915645"/>
                <a:gd name="connsiteX179" fmla="*/ 315523 w 668361"/>
                <a:gd name="connsiteY179" fmla="*/ 2634816 h 2915645"/>
                <a:gd name="connsiteX180" fmla="*/ 102773 w 668361"/>
                <a:gd name="connsiteY180" fmla="*/ 2915645 h 2915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668361" h="2915645">
                  <a:moveTo>
                    <a:pt x="140599" y="245336"/>
                  </a:moveTo>
                  <a:cubicBezTo>
                    <a:pt x="128509" y="230178"/>
                    <a:pt x="117666" y="214386"/>
                    <a:pt x="108665" y="197693"/>
                  </a:cubicBezTo>
                  <a:cubicBezTo>
                    <a:pt x="72007" y="129613"/>
                    <a:pt x="58261" y="62843"/>
                    <a:pt x="58915" y="0"/>
                  </a:cubicBezTo>
                  <a:lnTo>
                    <a:pt x="149881" y="0"/>
                  </a:lnTo>
                  <a:lnTo>
                    <a:pt x="173094" y="31461"/>
                  </a:lnTo>
                  <a:lnTo>
                    <a:pt x="173472" y="74380"/>
                  </a:lnTo>
                  <a:cubicBezTo>
                    <a:pt x="176745" y="99010"/>
                    <a:pt x="183291" y="123394"/>
                    <a:pt x="193765" y="147287"/>
                  </a:cubicBezTo>
                  <a:cubicBezTo>
                    <a:pt x="219295" y="205548"/>
                    <a:pt x="280174" y="249407"/>
                    <a:pt x="330579" y="298503"/>
                  </a:cubicBezTo>
                  <a:cubicBezTo>
                    <a:pt x="312904" y="318796"/>
                    <a:pt x="295230" y="339089"/>
                    <a:pt x="277555" y="359382"/>
                  </a:cubicBezTo>
                  <a:cubicBezTo>
                    <a:pt x="274282" y="363309"/>
                    <a:pt x="270355" y="367892"/>
                    <a:pt x="267082" y="371820"/>
                  </a:cubicBezTo>
                  <a:cubicBezTo>
                    <a:pt x="224368" y="330579"/>
                    <a:pt x="176868" y="290812"/>
                    <a:pt x="140599" y="245336"/>
                  </a:cubicBezTo>
                  <a:close/>
                  <a:moveTo>
                    <a:pt x="166926" y="750840"/>
                  </a:moveTo>
                  <a:lnTo>
                    <a:pt x="553147" y="750840"/>
                  </a:lnTo>
                  <a:cubicBezTo>
                    <a:pt x="553147" y="746258"/>
                    <a:pt x="552493" y="742331"/>
                    <a:pt x="551838" y="737748"/>
                  </a:cubicBezTo>
                  <a:cubicBezTo>
                    <a:pt x="548565" y="716146"/>
                    <a:pt x="541364" y="693889"/>
                    <a:pt x="531545" y="672287"/>
                  </a:cubicBezTo>
                  <a:cubicBezTo>
                    <a:pt x="527617" y="662468"/>
                    <a:pt x="522381" y="653303"/>
                    <a:pt x="517144" y="644139"/>
                  </a:cubicBezTo>
                  <a:lnTo>
                    <a:pt x="206202" y="644139"/>
                  </a:lnTo>
                  <a:cubicBezTo>
                    <a:pt x="200965" y="653958"/>
                    <a:pt x="195729" y="663122"/>
                    <a:pt x="191146" y="672287"/>
                  </a:cubicBezTo>
                  <a:cubicBezTo>
                    <a:pt x="180018" y="694544"/>
                    <a:pt x="172162" y="716801"/>
                    <a:pt x="168890" y="737748"/>
                  </a:cubicBezTo>
                  <a:cubicBezTo>
                    <a:pt x="168235" y="742331"/>
                    <a:pt x="167581" y="746913"/>
                    <a:pt x="166926" y="750840"/>
                  </a:cubicBezTo>
                  <a:close/>
                  <a:moveTo>
                    <a:pt x="205548" y="902056"/>
                  </a:moveTo>
                  <a:cubicBezTo>
                    <a:pt x="206202" y="902711"/>
                    <a:pt x="206202" y="902711"/>
                    <a:pt x="206857" y="903365"/>
                  </a:cubicBezTo>
                  <a:lnTo>
                    <a:pt x="513216" y="903365"/>
                  </a:lnTo>
                  <a:cubicBezTo>
                    <a:pt x="513216" y="902710"/>
                    <a:pt x="513870" y="902710"/>
                    <a:pt x="513870" y="902056"/>
                  </a:cubicBezTo>
                  <a:cubicBezTo>
                    <a:pt x="522381" y="887655"/>
                    <a:pt x="530236" y="871944"/>
                    <a:pt x="536127" y="856233"/>
                  </a:cubicBezTo>
                  <a:cubicBezTo>
                    <a:pt x="543328" y="837904"/>
                    <a:pt x="548565" y="817611"/>
                    <a:pt x="551184" y="797318"/>
                  </a:cubicBezTo>
                  <a:lnTo>
                    <a:pt x="168890" y="797318"/>
                  </a:lnTo>
                  <a:cubicBezTo>
                    <a:pt x="171508" y="817611"/>
                    <a:pt x="176090" y="837249"/>
                    <a:pt x="183291" y="856233"/>
                  </a:cubicBezTo>
                  <a:cubicBezTo>
                    <a:pt x="189182" y="871944"/>
                    <a:pt x="197038" y="887655"/>
                    <a:pt x="205548" y="902056"/>
                  </a:cubicBezTo>
                  <a:close/>
                  <a:moveTo>
                    <a:pt x="154488" y="1451276"/>
                  </a:moveTo>
                  <a:lnTo>
                    <a:pt x="373783" y="1451276"/>
                  </a:lnTo>
                  <a:lnTo>
                    <a:pt x="374438" y="1451276"/>
                  </a:lnTo>
                  <a:lnTo>
                    <a:pt x="543982" y="1451276"/>
                  </a:lnTo>
                  <a:cubicBezTo>
                    <a:pt x="543328" y="1446039"/>
                    <a:pt x="543328" y="1441457"/>
                    <a:pt x="542673" y="1436874"/>
                  </a:cubicBezTo>
                  <a:cubicBezTo>
                    <a:pt x="540055" y="1413963"/>
                    <a:pt x="534163" y="1391706"/>
                    <a:pt x="524999" y="1371413"/>
                  </a:cubicBezTo>
                  <a:cubicBezTo>
                    <a:pt x="524999" y="1370104"/>
                    <a:pt x="524344" y="1369450"/>
                    <a:pt x="523690" y="1368140"/>
                  </a:cubicBezTo>
                  <a:cubicBezTo>
                    <a:pt x="520416" y="1360285"/>
                    <a:pt x="516489" y="1352430"/>
                    <a:pt x="511907" y="1344574"/>
                  </a:cubicBezTo>
                  <a:lnTo>
                    <a:pt x="187219" y="1344574"/>
                  </a:lnTo>
                  <a:cubicBezTo>
                    <a:pt x="181327" y="1353739"/>
                    <a:pt x="175436" y="1362248"/>
                    <a:pt x="170853" y="1371413"/>
                  </a:cubicBezTo>
                  <a:cubicBezTo>
                    <a:pt x="160379" y="1392361"/>
                    <a:pt x="153833" y="1413963"/>
                    <a:pt x="153833" y="1436874"/>
                  </a:cubicBezTo>
                  <a:cubicBezTo>
                    <a:pt x="153833" y="1441457"/>
                    <a:pt x="153833" y="1446694"/>
                    <a:pt x="154488" y="1451276"/>
                  </a:cubicBezTo>
                  <a:close/>
                  <a:moveTo>
                    <a:pt x="204893" y="1604455"/>
                  </a:moveTo>
                  <a:lnTo>
                    <a:pt x="498160" y="1604455"/>
                  </a:lnTo>
                  <a:cubicBezTo>
                    <a:pt x="500124" y="1601837"/>
                    <a:pt x="502087" y="1598564"/>
                    <a:pt x="504051" y="1595291"/>
                  </a:cubicBezTo>
                  <a:cubicBezTo>
                    <a:pt x="507324" y="1589399"/>
                    <a:pt x="510598" y="1584162"/>
                    <a:pt x="513870" y="1578271"/>
                  </a:cubicBezTo>
                  <a:lnTo>
                    <a:pt x="513216" y="1578271"/>
                  </a:lnTo>
                  <a:cubicBezTo>
                    <a:pt x="518453" y="1568452"/>
                    <a:pt x="523035" y="1558632"/>
                    <a:pt x="526962" y="1548813"/>
                  </a:cubicBezTo>
                  <a:cubicBezTo>
                    <a:pt x="533508" y="1532448"/>
                    <a:pt x="538746" y="1515428"/>
                    <a:pt x="541364" y="1497754"/>
                  </a:cubicBezTo>
                  <a:lnTo>
                    <a:pt x="374438" y="1497753"/>
                  </a:lnTo>
                  <a:lnTo>
                    <a:pt x="373783" y="1497753"/>
                  </a:lnTo>
                  <a:lnTo>
                    <a:pt x="160379" y="1497754"/>
                  </a:lnTo>
                  <a:cubicBezTo>
                    <a:pt x="164307" y="1514774"/>
                    <a:pt x="170199" y="1531793"/>
                    <a:pt x="176745" y="1548814"/>
                  </a:cubicBezTo>
                  <a:cubicBezTo>
                    <a:pt x="182636" y="1564524"/>
                    <a:pt x="190492" y="1579580"/>
                    <a:pt x="199002" y="1594636"/>
                  </a:cubicBezTo>
                  <a:cubicBezTo>
                    <a:pt x="200965" y="1597255"/>
                    <a:pt x="202930" y="1600527"/>
                    <a:pt x="204893" y="1603801"/>
                  </a:cubicBezTo>
                  <a:close/>
                  <a:moveTo>
                    <a:pt x="103428" y="2176587"/>
                  </a:moveTo>
                  <a:lnTo>
                    <a:pt x="543328" y="2176587"/>
                  </a:lnTo>
                  <a:cubicBezTo>
                    <a:pt x="542673" y="2173968"/>
                    <a:pt x="542673" y="2171350"/>
                    <a:pt x="542019" y="2168731"/>
                  </a:cubicBezTo>
                  <a:cubicBezTo>
                    <a:pt x="537436" y="2147129"/>
                    <a:pt x="528927" y="2124872"/>
                    <a:pt x="517144" y="2103270"/>
                  </a:cubicBezTo>
                  <a:cubicBezTo>
                    <a:pt x="509943" y="2090178"/>
                    <a:pt x="501433" y="2077740"/>
                    <a:pt x="492268" y="2064648"/>
                  </a:cubicBezTo>
                  <a:lnTo>
                    <a:pt x="151215" y="2064648"/>
                  </a:lnTo>
                  <a:cubicBezTo>
                    <a:pt x="142050" y="2077085"/>
                    <a:pt x="133541" y="2090178"/>
                    <a:pt x="126340" y="2103270"/>
                  </a:cubicBezTo>
                  <a:cubicBezTo>
                    <a:pt x="114556" y="2124218"/>
                    <a:pt x="107356" y="2146474"/>
                    <a:pt x="104083" y="2168731"/>
                  </a:cubicBezTo>
                  <a:cubicBezTo>
                    <a:pt x="103429" y="2171350"/>
                    <a:pt x="103428" y="2173968"/>
                    <a:pt x="103428" y="2176587"/>
                  </a:cubicBezTo>
                  <a:close/>
                  <a:moveTo>
                    <a:pt x="157761" y="2325838"/>
                  </a:moveTo>
                  <a:cubicBezTo>
                    <a:pt x="160379" y="2329766"/>
                    <a:pt x="163653" y="2333693"/>
                    <a:pt x="167581" y="2337621"/>
                  </a:cubicBezTo>
                  <a:lnTo>
                    <a:pt x="488341" y="2337621"/>
                  </a:lnTo>
                  <a:cubicBezTo>
                    <a:pt x="490959" y="2333693"/>
                    <a:pt x="494232" y="2329766"/>
                    <a:pt x="496850" y="2325838"/>
                  </a:cubicBezTo>
                  <a:cubicBezTo>
                    <a:pt x="507979" y="2310782"/>
                    <a:pt x="517144" y="2295726"/>
                    <a:pt x="524344" y="2280015"/>
                  </a:cubicBezTo>
                  <a:cubicBezTo>
                    <a:pt x="532854" y="2261686"/>
                    <a:pt x="539400" y="2243357"/>
                    <a:pt x="542673" y="2225028"/>
                  </a:cubicBezTo>
                  <a:lnTo>
                    <a:pt x="107356" y="2225028"/>
                  </a:lnTo>
                  <a:cubicBezTo>
                    <a:pt x="111284" y="2243357"/>
                    <a:pt x="118484" y="2261686"/>
                    <a:pt x="128304" y="2280015"/>
                  </a:cubicBezTo>
                  <a:cubicBezTo>
                    <a:pt x="136159" y="2295072"/>
                    <a:pt x="146633" y="2310782"/>
                    <a:pt x="157761" y="2325838"/>
                  </a:cubicBezTo>
                  <a:close/>
                  <a:moveTo>
                    <a:pt x="72171" y="2377144"/>
                  </a:moveTo>
                  <a:cubicBezTo>
                    <a:pt x="28148" y="2318474"/>
                    <a:pt x="0" y="2256450"/>
                    <a:pt x="0" y="2189025"/>
                  </a:cubicBezTo>
                  <a:cubicBezTo>
                    <a:pt x="0" y="2048938"/>
                    <a:pt x="120448" y="1941581"/>
                    <a:pt x="247443" y="1838152"/>
                  </a:cubicBezTo>
                  <a:cubicBezTo>
                    <a:pt x="250062" y="1836188"/>
                    <a:pt x="252680" y="1833570"/>
                    <a:pt x="255299" y="1831606"/>
                  </a:cubicBezTo>
                  <a:cubicBezTo>
                    <a:pt x="257917" y="1829642"/>
                    <a:pt x="260536" y="1827023"/>
                    <a:pt x="263154" y="1825060"/>
                  </a:cubicBezTo>
                  <a:cubicBezTo>
                    <a:pt x="267736" y="1821132"/>
                    <a:pt x="272319" y="1817859"/>
                    <a:pt x="276901" y="1813931"/>
                  </a:cubicBezTo>
                  <a:cubicBezTo>
                    <a:pt x="297848" y="1797566"/>
                    <a:pt x="319451" y="1780546"/>
                    <a:pt x="339743" y="1763526"/>
                  </a:cubicBezTo>
                  <a:cubicBezTo>
                    <a:pt x="342362" y="1761562"/>
                    <a:pt x="344980" y="1758944"/>
                    <a:pt x="347599" y="1756980"/>
                  </a:cubicBezTo>
                  <a:cubicBezTo>
                    <a:pt x="350217" y="1755016"/>
                    <a:pt x="352836" y="1752398"/>
                    <a:pt x="355454" y="1750434"/>
                  </a:cubicBezTo>
                  <a:cubicBezTo>
                    <a:pt x="394731" y="1717048"/>
                    <a:pt x="432044" y="1683009"/>
                    <a:pt x="462811" y="1647659"/>
                  </a:cubicBezTo>
                  <a:lnTo>
                    <a:pt x="236314" y="1647660"/>
                  </a:lnTo>
                  <a:cubicBezTo>
                    <a:pt x="261845" y="1682355"/>
                    <a:pt x="292611" y="1716394"/>
                    <a:pt x="324688" y="1749125"/>
                  </a:cubicBezTo>
                  <a:cubicBezTo>
                    <a:pt x="303740" y="1766145"/>
                    <a:pt x="282792" y="1782510"/>
                    <a:pt x="261845" y="1799530"/>
                  </a:cubicBezTo>
                  <a:cubicBezTo>
                    <a:pt x="257262" y="1803457"/>
                    <a:pt x="252680" y="1806731"/>
                    <a:pt x="248097" y="1810659"/>
                  </a:cubicBezTo>
                  <a:cubicBezTo>
                    <a:pt x="144014" y="1704611"/>
                    <a:pt x="51059" y="1584163"/>
                    <a:pt x="51060" y="1434911"/>
                  </a:cubicBezTo>
                  <a:cubicBezTo>
                    <a:pt x="51059" y="1311844"/>
                    <a:pt x="153179" y="1225435"/>
                    <a:pt x="267736" y="1136407"/>
                  </a:cubicBezTo>
                  <a:cubicBezTo>
                    <a:pt x="282792" y="1148845"/>
                    <a:pt x="297848" y="1161283"/>
                    <a:pt x="312904" y="1173066"/>
                  </a:cubicBezTo>
                  <a:cubicBezTo>
                    <a:pt x="324032" y="1181576"/>
                    <a:pt x="334506" y="1190086"/>
                    <a:pt x="344980" y="1198595"/>
                  </a:cubicBezTo>
                  <a:cubicBezTo>
                    <a:pt x="301122" y="1232635"/>
                    <a:pt x="260535" y="1264712"/>
                    <a:pt x="227805" y="1296787"/>
                  </a:cubicBezTo>
                  <a:lnTo>
                    <a:pt x="481139" y="1296787"/>
                  </a:lnTo>
                  <a:cubicBezTo>
                    <a:pt x="452992" y="1263402"/>
                    <a:pt x="417642" y="1231326"/>
                    <a:pt x="379020" y="1199250"/>
                  </a:cubicBezTo>
                  <a:cubicBezTo>
                    <a:pt x="376402" y="1197286"/>
                    <a:pt x="373783" y="1194668"/>
                    <a:pt x="371165" y="1192704"/>
                  </a:cubicBezTo>
                  <a:cubicBezTo>
                    <a:pt x="367892" y="1190740"/>
                    <a:pt x="365273" y="1188122"/>
                    <a:pt x="362655" y="1186158"/>
                  </a:cubicBezTo>
                  <a:cubicBezTo>
                    <a:pt x="351526" y="1176993"/>
                    <a:pt x="340398" y="1167829"/>
                    <a:pt x="328615" y="1158664"/>
                  </a:cubicBezTo>
                  <a:cubicBezTo>
                    <a:pt x="314214" y="1147536"/>
                    <a:pt x="299812" y="1135753"/>
                    <a:pt x="285411" y="1123970"/>
                  </a:cubicBezTo>
                  <a:cubicBezTo>
                    <a:pt x="282792" y="1122006"/>
                    <a:pt x="280174" y="1119388"/>
                    <a:pt x="277555" y="1117423"/>
                  </a:cubicBezTo>
                  <a:cubicBezTo>
                    <a:pt x="274937" y="1115460"/>
                    <a:pt x="272319" y="1112841"/>
                    <a:pt x="269700" y="1110877"/>
                  </a:cubicBezTo>
                  <a:cubicBezTo>
                    <a:pt x="164962" y="1023159"/>
                    <a:pt x="65461" y="919076"/>
                    <a:pt x="65461" y="761969"/>
                  </a:cubicBezTo>
                  <a:cubicBezTo>
                    <a:pt x="65461" y="643484"/>
                    <a:pt x="161689" y="525654"/>
                    <a:pt x="269700" y="401277"/>
                  </a:cubicBezTo>
                  <a:cubicBezTo>
                    <a:pt x="271664" y="398659"/>
                    <a:pt x="273628" y="396040"/>
                    <a:pt x="276246" y="393422"/>
                  </a:cubicBezTo>
                  <a:cubicBezTo>
                    <a:pt x="278210" y="390804"/>
                    <a:pt x="280174" y="388185"/>
                    <a:pt x="282792" y="385566"/>
                  </a:cubicBezTo>
                  <a:cubicBezTo>
                    <a:pt x="287374" y="380984"/>
                    <a:pt x="291302" y="376402"/>
                    <a:pt x="295885" y="371165"/>
                  </a:cubicBezTo>
                  <a:cubicBezTo>
                    <a:pt x="312904" y="352182"/>
                    <a:pt x="329925" y="332543"/>
                    <a:pt x="346944" y="312905"/>
                  </a:cubicBezTo>
                  <a:cubicBezTo>
                    <a:pt x="348908" y="310287"/>
                    <a:pt x="351526" y="307668"/>
                    <a:pt x="353491" y="305050"/>
                  </a:cubicBezTo>
                  <a:cubicBezTo>
                    <a:pt x="355454" y="302431"/>
                    <a:pt x="358072" y="299813"/>
                    <a:pt x="360037" y="297194"/>
                  </a:cubicBezTo>
                  <a:lnTo>
                    <a:pt x="364846" y="291338"/>
                  </a:lnTo>
                  <a:lnTo>
                    <a:pt x="425133" y="373044"/>
                  </a:lnTo>
                  <a:lnTo>
                    <a:pt x="422879" y="375748"/>
                  </a:lnTo>
                  <a:cubicBezTo>
                    <a:pt x="420915" y="378366"/>
                    <a:pt x="418297" y="380984"/>
                    <a:pt x="416333" y="383603"/>
                  </a:cubicBezTo>
                  <a:cubicBezTo>
                    <a:pt x="402586" y="399314"/>
                    <a:pt x="388839" y="415025"/>
                    <a:pt x="375092" y="430735"/>
                  </a:cubicBezTo>
                  <a:cubicBezTo>
                    <a:pt x="367237" y="439245"/>
                    <a:pt x="359382" y="447755"/>
                    <a:pt x="352181" y="456265"/>
                  </a:cubicBezTo>
                  <a:cubicBezTo>
                    <a:pt x="350217" y="458883"/>
                    <a:pt x="347598" y="461502"/>
                    <a:pt x="345635" y="464120"/>
                  </a:cubicBezTo>
                  <a:cubicBezTo>
                    <a:pt x="343671" y="466739"/>
                    <a:pt x="341053" y="469357"/>
                    <a:pt x="339089" y="471976"/>
                  </a:cubicBezTo>
                  <a:cubicBezTo>
                    <a:pt x="300466" y="515835"/>
                    <a:pt x="265117" y="559039"/>
                    <a:pt x="235660" y="600279"/>
                  </a:cubicBezTo>
                  <a:lnTo>
                    <a:pt x="487031" y="600279"/>
                  </a:lnTo>
                  <a:cubicBezTo>
                    <a:pt x="454301" y="557075"/>
                    <a:pt x="413060" y="514526"/>
                    <a:pt x="368546" y="470666"/>
                  </a:cubicBezTo>
                  <a:cubicBezTo>
                    <a:pt x="377057" y="461502"/>
                    <a:pt x="384912" y="451683"/>
                    <a:pt x="393422" y="442518"/>
                  </a:cubicBezTo>
                  <a:cubicBezTo>
                    <a:pt x="406514" y="427462"/>
                    <a:pt x="419606" y="412406"/>
                    <a:pt x="432698" y="397350"/>
                  </a:cubicBezTo>
                  <a:lnTo>
                    <a:pt x="474179" y="439515"/>
                  </a:lnTo>
                  <a:lnTo>
                    <a:pt x="632201" y="653679"/>
                  </a:lnTo>
                  <a:lnTo>
                    <a:pt x="638441" y="665506"/>
                  </a:lnTo>
                  <a:cubicBezTo>
                    <a:pt x="650071" y="697326"/>
                    <a:pt x="656576" y="730221"/>
                    <a:pt x="656576" y="764588"/>
                  </a:cubicBezTo>
                  <a:cubicBezTo>
                    <a:pt x="656576" y="915803"/>
                    <a:pt x="562967" y="1023159"/>
                    <a:pt x="455610" y="1114151"/>
                  </a:cubicBezTo>
                  <a:cubicBezTo>
                    <a:pt x="440554" y="1101713"/>
                    <a:pt x="426152" y="1089930"/>
                    <a:pt x="411096" y="1078147"/>
                  </a:cubicBezTo>
                  <a:cubicBezTo>
                    <a:pt x="400623" y="1069637"/>
                    <a:pt x="389494" y="1061127"/>
                    <a:pt x="379020" y="1052617"/>
                  </a:cubicBezTo>
                  <a:cubicBezTo>
                    <a:pt x="416987" y="1020541"/>
                    <a:pt x="452991" y="986501"/>
                    <a:pt x="481794" y="950498"/>
                  </a:cubicBezTo>
                  <a:lnTo>
                    <a:pt x="240242" y="950498"/>
                  </a:lnTo>
                  <a:cubicBezTo>
                    <a:pt x="270354" y="986501"/>
                    <a:pt x="307668" y="1019886"/>
                    <a:pt x="346944" y="1052617"/>
                  </a:cubicBezTo>
                  <a:cubicBezTo>
                    <a:pt x="349563" y="1054580"/>
                    <a:pt x="352181" y="1057199"/>
                    <a:pt x="354800" y="1059163"/>
                  </a:cubicBezTo>
                  <a:cubicBezTo>
                    <a:pt x="357418" y="1061127"/>
                    <a:pt x="360037" y="1063745"/>
                    <a:pt x="362655" y="1065709"/>
                  </a:cubicBezTo>
                  <a:cubicBezTo>
                    <a:pt x="373783" y="1074219"/>
                    <a:pt x="384912" y="1083383"/>
                    <a:pt x="396040" y="1092548"/>
                  </a:cubicBezTo>
                  <a:cubicBezTo>
                    <a:pt x="410441" y="1104331"/>
                    <a:pt x="424843" y="1115460"/>
                    <a:pt x="439244" y="1127243"/>
                  </a:cubicBezTo>
                  <a:cubicBezTo>
                    <a:pt x="441863" y="1129207"/>
                    <a:pt x="444481" y="1131825"/>
                    <a:pt x="447100" y="1133789"/>
                  </a:cubicBezTo>
                  <a:cubicBezTo>
                    <a:pt x="449718" y="1135753"/>
                    <a:pt x="452337" y="1138371"/>
                    <a:pt x="454955" y="1140335"/>
                  </a:cubicBezTo>
                  <a:cubicBezTo>
                    <a:pt x="532200" y="1205141"/>
                    <a:pt x="602898" y="1275839"/>
                    <a:pt x="632355" y="1368795"/>
                  </a:cubicBezTo>
                  <a:lnTo>
                    <a:pt x="631700" y="1368795"/>
                  </a:lnTo>
                  <a:cubicBezTo>
                    <a:pt x="640865" y="1398253"/>
                    <a:pt x="646102" y="1429674"/>
                    <a:pt x="646102" y="1463714"/>
                  </a:cubicBezTo>
                  <a:cubicBezTo>
                    <a:pt x="646102" y="1504300"/>
                    <a:pt x="637592" y="1542267"/>
                    <a:pt x="623191" y="1578270"/>
                  </a:cubicBezTo>
                  <a:lnTo>
                    <a:pt x="623845" y="1578271"/>
                  </a:lnTo>
                  <a:cubicBezTo>
                    <a:pt x="586532" y="1671226"/>
                    <a:pt x="507979" y="1749779"/>
                    <a:pt x="424189" y="1820477"/>
                  </a:cubicBezTo>
                  <a:cubicBezTo>
                    <a:pt x="421570" y="1822441"/>
                    <a:pt x="418952" y="1825060"/>
                    <a:pt x="416333" y="1827023"/>
                  </a:cubicBezTo>
                  <a:cubicBezTo>
                    <a:pt x="413715" y="1828988"/>
                    <a:pt x="411097" y="1831606"/>
                    <a:pt x="408478" y="1833570"/>
                  </a:cubicBezTo>
                  <a:cubicBezTo>
                    <a:pt x="386875" y="1851245"/>
                    <a:pt x="365273" y="1868264"/>
                    <a:pt x="344326" y="1885284"/>
                  </a:cubicBezTo>
                  <a:cubicBezTo>
                    <a:pt x="339743" y="1888557"/>
                    <a:pt x="335816" y="1891830"/>
                    <a:pt x="331888" y="1895103"/>
                  </a:cubicBezTo>
                  <a:cubicBezTo>
                    <a:pt x="328615" y="1897067"/>
                    <a:pt x="325997" y="1899686"/>
                    <a:pt x="323378" y="1901649"/>
                  </a:cubicBezTo>
                  <a:cubicBezTo>
                    <a:pt x="320760" y="1903613"/>
                    <a:pt x="318141" y="1906232"/>
                    <a:pt x="315523" y="1908195"/>
                  </a:cubicBezTo>
                  <a:cubicBezTo>
                    <a:pt x="271009" y="1944854"/>
                    <a:pt x="228459" y="1980203"/>
                    <a:pt x="193110" y="2016207"/>
                  </a:cubicBezTo>
                  <a:lnTo>
                    <a:pt x="454301" y="2016207"/>
                  </a:lnTo>
                  <a:cubicBezTo>
                    <a:pt x="423534" y="1980858"/>
                    <a:pt x="386875" y="1945509"/>
                    <a:pt x="348908" y="1909504"/>
                  </a:cubicBezTo>
                  <a:cubicBezTo>
                    <a:pt x="352836" y="1906886"/>
                    <a:pt x="356763" y="1903613"/>
                    <a:pt x="360691" y="1900340"/>
                  </a:cubicBezTo>
                  <a:cubicBezTo>
                    <a:pt x="381638" y="1883320"/>
                    <a:pt x="403241" y="1865646"/>
                    <a:pt x="424843" y="1847971"/>
                  </a:cubicBezTo>
                  <a:cubicBezTo>
                    <a:pt x="541364" y="1959255"/>
                    <a:pt x="648066" y="2065302"/>
                    <a:pt x="648066" y="2196225"/>
                  </a:cubicBezTo>
                  <a:cubicBezTo>
                    <a:pt x="648066" y="2328456"/>
                    <a:pt x="542673" y="2439741"/>
                    <a:pt x="422879" y="2544479"/>
                  </a:cubicBezTo>
                  <a:cubicBezTo>
                    <a:pt x="413715" y="2536623"/>
                    <a:pt x="404550" y="2529423"/>
                    <a:pt x="395386" y="2521568"/>
                  </a:cubicBezTo>
                  <a:cubicBezTo>
                    <a:pt x="379675" y="2508475"/>
                    <a:pt x="363309" y="2495383"/>
                    <a:pt x="347598" y="2482291"/>
                  </a:cubicBezTo>
                  <a:cubicBezTo>
                    <a:pt x="383603" y="2450870"/>
                    <a:pt x="417642" y="2418793"/>
                    <a:pt x="447755" y="2386717"/>
                  </a:cubicBezTo>
                  <a:lnTo>
                    <a:pt x="210785" y="2386718"/>
                  </a:lnTo>
                  <a:cubicBezTo>
                    <a:pt x="242206" y="2418793"/>
                    <a:pt x="278210" y="2450870"/>
                    <a:pt x="315523" y="2482291"/>
                  </a:cubicBezTo>
                  <a:cubicBezTo>
                    <a:pt x="318141" y="2484254"/>
                    <a:pt x="320760" y="2486873"/>
                    <a:pt x="323378" y="2488837"/>
                  </a:cubicBezTo>
                  <a:cubicBezTo>
                    <a:pt x="325997" y="2490800"/>
                    <a:pt x="328615" y="2493419"/>
                    <a:pt x="331234" y="2495383"/>
                  </a:cubicBezTo>
                  <a:cubicBezTo>
                    <a:pt x="346944" y="2509129"/>
                    <a:pt x="363309" y="2522877"/>
                    <a:pt x="379675" y="2535969"/>
                  </a:cubicBezTo>
                  <a:cubicBezTo>
                    <a:pt x="388840" y="2543170"/>
                    <a:pt x="397349" y="2551025"/>
                    <a:pt x="406514" y="2558226"/>
                  </a:cubicBezTo>
                  <a:cubicBezTo>
                    <a:pt x="409132" y="2560190"/>
                    <a:pt x="411751" y="2562808"/>
                    <a:pt x="414369" y="2564772"/>
                  </a:cubicBezTo>
                  <a:cubicBezTo>
                    <a:pt x="416988" y="2566736"/>
                    <a:pt x="419606" y="2569354"/>
                    <a:pt x="422224" y="2571318"/>
                  </a:cubicBezTo>
                  <a:cubicBezTo>
                    <a:pt x="549874" y="2678020"/>
                    <a:pt x="669014" y="2788649"/>
                    <a:pt x="668359" y="2914335"/>
                  </a:cubicBezTo>
                  <a:lnTo>
                    <a:pt x="565585" y="2914335"/>
                  </a:lnTo>
                  <a:cubicBezTo>
                    <a:pt x="565585" y="2823998"/>
                    <a:pt x="459538" y="2727770"/>
                    <a:pt x="346289" y="2633506"/>
                  </a:cubicBezTo>
                  <a:cubicBezTo>
                    <a:pt x="343671" y="2631543"/>
                    <a:pt x="341052" y="2628924"/>
                    <a:pt x="338434" y="2626960"/>
                  </a:cubicBezTo>
                  <a:cubicBezTo>
                    <a:pt x="335815" y="2624996"/>
                    <a:pt x="333197" y="2622378"/>
                    <a:pt x="330579" y="2620414"/>
                  </a:cubicBezTo>
                  <a:cubicBezTo>
                    <a:pt x="323378" y="2614522"/>
                    <a:pt x="316177" y="2608631"/>
                    <a:pt x="308977" y="2602739"/>
                  </a:cubicBezTo>
                  <a:cubicBezTo>
                    <a:pt x="291302" y="2588338"/>
                    <a:pt x="272973" y="2573282"/>
                    <a:pt x="255298" y="2558226"/>
                  </a:cubicBezTo>
                  <a:cubicBezTo>
                    <a:pt x="252680" y="2556262"/>
                    <a:pt x="250062" y="2553643"/>
                    <a:pt x="247443" y="2551680"/>
                  </a:cubicBezTo>
                  <a:cubicBezTo>
                    <a:pt x="244825" y="2549716"/>
                    <a:pt x="242206" y="2547097"/>
                    <a:pt x="239588" y="2545134"/>
                  </a:cubicBezTo>
                  <a:cubicBezTo>
                    <a:pt x="176091" y="2491128"/>
                    <a:pt x="116194" y="2435813"/>
                    <a:pt x="72171" y="2377144"/>
                  </a:cubicBezTo>
                  <a:close/>
                  <a:moveTo>
                    <a:pt x="0" y="2915645"/>
                  </a:moveTo>
                  <a:cubicBezTo>
                    <a:pt x="0" y="2787995"/>
                    <a:pt x="116521" y="2678020"/>
                    <a:pt x="240242" y="2572628"/>
                  </a:cubicBezTo>
                  <a:cubicBezTo>
                    <a:pt x="257917" y="2587683"/>
                    <a:pt x="276246" y="2602740"/>
                    <a:pt x="295229" y="2617796"/>
                  </a:cubicBezTo>
                  <a:cubicBezTo>
                    <a:pt x="301776" y="2623687"/>
                    <a:pt x="308977" y="2628925"/>
                    <a:pt x="315523" y="2634816"/>
                  </a:cubicBezTo>
                  <a:cubicBezTo>
                    <a:pt x="202275" y="2731698"/>
                    <a:pt x="102773" y="2823999"/>
                    <a:pt x="102773" y="29156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4" name="Freeform: Shape 38">
              <a:extLst>
                <a:ext uri="{FF2B5EF4-FFF2-40B4-BE49-F238E27FC236}">
                  <a16:creationId xmlns:a16="http://schemas.microsoft.com/office/drawing/2014/main" id="{ADFCB838-311D-F2E4-9222-2F65411E5F8D}"/>
                </a:ext>
              </a:extLst>
            </p:cNvPr>
            <p:cNvSpPr/>
            <p:nvPr/>
          </p:nvSpPr>
          <p:spPr>
            <a:xfrm rot="2700000">
              <a:off x="1031037" y="-1094187"/>
              <a:ext cx="1169612" cy="5100012"/>
            </a:xfrm>
            <a:custGeom>
              <a:avLst/>
              <a:gdLst>
                <a:gd name="connsiteX0" fmla="*/ 324707 w 1169612"/>
                <a:gd name="connsiteY0" fmla="*/ 4587477 h 5100012"/>
                <a:gd name="connsiteX1" fmla="*/ 420418 w 1169612"/>
                <a:gd name="connsiteY1" fmla="*/ 4502032 h 5100012"/>
                <a:gd name="connsiteX2" fmla="*/ 516645 w 1169612"/>
                <a:gd name="connsiteY2" fmla="*/ 4581075 h 5100012"/>
                <a:gd name="connsiteX3" fmla="*/ 552157 w 1169612"/>
                <a:gd name="connsiteY3" fmla="*/ 4610860 h 5100012"/>
                <a:gd name="connsiteX4" fmla="*/ 444014 w 1169612"/>
                <a:gd name="connsiteY4" fmla="*/ 4706784 h 5100012"/>
                <a:gd name="connsiteX5" fmla="*/ 187871 w 1169612"/>
                <a:gd name="connsiteY5" fmla="*/ 3893742 h 5100012"/>
                <a:gd name="connsiteX6" fmla="*/ 224529 w 1169612"/>
                <a:gd name="connsiteY6" fmla="*/ 3989969 h 5100012"/>
                <a:gd name="connsiteX7" fmla="*/ 276079 w 1169612"/>
                <a:gd name="connsiteY7" fmla="*/ 4070158 h 5100012"/>
                <a:gd name="connsiteX8" fmla="*/ 292116 w 1169612"/>
                <a:gd name="connsiteY8" fmla="*/ 4090778 h 5100012"/>
                <a:gd name="connsiteX9" fmla="*/ 853439 w 1169612"/>
                <a:gd name="connsiteY9" fmla="*/ 4090778 h 5100012"/>
                <a:gd name="connsiteX10" fmla="*/ 868331 w 1169612"/>
                <a:gd name="connsiteY10" fmla="*/ 4070158 h 5100012"/>
                <a:gd name="connsiteX11" fmla="*/ 916444 w 1169612"/>
                <a:gd name="connsiteY11" fmla="*/ 3989969 h 5100012"/>
                <a:gd name="connsiteX12" fmla="*/ 949666 w 1169612"/>
                <a:gd name="connsiteY12" fmla="*/ 3893742 h 5100012"/>
                <a:gd name="connsiteX13" fmla="*/ 264623 w 1169612"/>
                <a:gd name="connsiteY13" fmla="*/ 3611936 h 5100012"/>
                <a:gd name="connsiteX14" fmla="*/ 221092 w 1169612"/>
                <a:gd name="connsiteY14" fmla="*/ 3679523 h 5100012"/>
                <a:gd name="connsiteX15" fmla="*/ 182143 w 1169612"/>
                <a:gd name="connsiteY15" fmla="*/ 3794079 h 5100012"/>
                <a:gd name="connsiteX16" fmla="*/ 180998 w 1169612"/>
                <a:gd name="connsiteY16" fmla="*/ 3807826 h 5100012"/>
                <a:gd name="connsiteX17" fmla="*/ 950811 w 1169612"/>
                <a:gd name="connsiteY17" fmla="*/ 3807826 h 5100012"/>
                <a:gd name="connsiteX18" fmla="*/ 948519 w 1169612"/>
                <a:gd name="connsiteY18" fmla="*/ 3794079 h 5100012"/>
                <a:gd name="connsiteX19" fmla="*/ 904989 w 1169612"/>
                <a:gd name="connsiteY19" fmla="*/ 3679523 h 5100012"/>
                <a:gd name="connsiteX20" fmla="*/ 861458 w 1169612"/>
                <a:gd name="connsiteY20" fmla="*/ 3611936 h 5100012"/>
                <a:gd name="connsiteX21" fmla="*/ 295554 w 1169612"/>
                <a:gd name="connsiteY21" fmla="*/ 1395287 h 5100012"/>
                <a:gd name="connsiteX22" fmla="*/ 320755 w 1169612"/>
                <a:gd name="connsiteY22" fmla="*/ 1498387 h 5100012"/>
                <a:gd name="connsiteX23" fmla="*/ 359704 w 1169612"/>
                <a:gd name="connsiteY23" fmla="*/ 1578575 h 5100012"/>
                <a:gd name="connsiteX24" fmla="*/ 361995 w 1169612"/>
                <a:gd name="connsiteY24" fmla="*/ 1580867 h 5100012"/>
                <a:gd name="connsiteX25" fmla="*/ 898115 w 1169612"/>
                <a:gd name="connsiteY25" fmla="*/ 1580867 h 5100012"/>
                <a:gd name="connsiteX26" fmla="*/ 899261 w 1169612"/>
                <a:gd name="connsiteY26" fmla="*/ 1578575 h 5100012"/>
                <a:gd name="connsiteX27" fmla="*/ 938210 w 1169612"/>
                <a:gd name="connsiteY27" fmla="*/ 1498387 h 5100012"/>
                <a:gd name="connsiteX28" fmla="*/ 964558 w 1169612"/>
                <a:gd name="connsiteY28" fmla="*/ 1395287 h 5100012"/>
                <a:gd name="connsiteX29" fmla="*/ 360850 w 1169612"/>
                <a:gd name="connsiteY29" fmla="*/ 1127227 h 5100012"/>
                <a:gd name="connsiteX30" fmla="*/ 334502 w 1169612"/>
                <a:gd name="connsiteY30" fmla="*/ 1176486 h 5100012"/>
                <a:gd name="connsiteX31" fmla="*/ 295554 w 1169612"/>
                <a:gd name="connsiteY31" fmla="*/ 1291041 h 5100012"/>
                <a:gd name="connsiteX32" fmla="*/ 292116 w 1169612"/>
                <a:gd name="connsiteY32" fmla="*/ 1313952 h 5100012"/>
                <a:gd name="connsiteX33" fmla="*/ 967994 w 1169612"/>
                <a:gd name="connsiteY33" fmla="*/ 1313952 h 5100012"/>
                <a:gd name="connsiteX34" fmla="*/ 965703 w 1169612"/>
                <a:gd name="connsiteY34" fmla="*/ 1291041 h 5100012"/>
                <a:gd name="connsiteX35" fmla="*/ 930191 w 1169612"/>
                <a:gd name="connsiteY35" fmla="*/ 1176486 h 5100012"/>
                <a:gd name="connsiteX36" fmla="*/ 904989 w 1169612"/>
                <a:gd name="connsiteY36" fmla="*/ 1127227 h 5100012"/>
                <a:gd name="connsiteX37" fmla="*/ 842523 w 1169612"/>
                <a:gd name="connsiteY37" fmla="*/ 233449 h 5100012"/>
                <a:gd name="connsiteX38" fmla="*/ 1075972 w 1169612"/>
                <a:gd name="connsiteY38" fmla="*/ 0 h 5100012"/>
                <a:gd name="connsiteX39" fmla="*/ 1087132 w 1169612"/>
                <a:gd name="connsiteY39" fmla="*/ 0 h 5100012"/>
                <a:gd name="connsiteX40" fmla="*/ 981741 w 1169612"/>
                <a:gd name="connsiteY40" fmla="*/ 347104 h 5100012"/>
                <a:gd name="connsiteX41" fmla="*/ 751484 w 1169612"/>
                <a:gd name="connsiteY41" fmla="*/ 643802 h 5100012"/>
                <a:gd name="connsiteX42" fmla="*/ 740028 w 1169612"/>
                <a:gd name="connsiteY42" fmla="*/ 657549 h 5100012"/>
                <a:gd name="connsiteX43" fmla="*/ 728573 w 1169612"/>
                <a:gd name="connsiteY43" fmla="*/ 671296 h 5100012"/>
                <a:gd name="connsiteX44" fmla="*/ 656403 w 1169612"/>
                <a:gd name="connsiteY44" fmla="*/ 753775 h 5100012"/>
                <a:gd name="connsiteX45" fmla="*/ 616308 w 1169612"/>
                <a:gd name="connsiteY45" fmla="*/ 798452 h 5100012"/>
                <a:gd name="connsiteX46" fmla="*/ 604853 w 1169612"/>
                <a:gd name="connsiteY46" fmla="*/ 812199 h 5100012"/>
                <a:gd name="connsiteX47" fmla="*/ 593398 w 1169612"/>
                <a:gd name="connsiteY47" fmla="*/ 825946 h 5100012"/>
                <a:gd name="connsiteX48" fmla="*/ 412400 w 1169612"/>
                <a:gd name="connsiteY48" fmla="*/ 1050475 h 5100012"/>
                <a:gd name="connsiteX49" fmla="*/ 852293 w 1169612"/>
                <a:gd name="connsiteY49" fmla="*/ 1050475 h 5100012"/>
                <a:gd name="connsiteX50" fmla="*/ 644947 w 1169612"/>
                <a:gd name="connsiteY50" fmla="*/ 823655 h 5100012"/>
                <a:gd name="connsiteX51" fmla="*/ 688479 w 1169612"/>
                <a:gd name="connsiteY51" fmla="*/ 774396 h 5100012"/>
                <a:gd name="connsiteX52" fmla="*/ 757212 w 1169612"/>
                <a:gd name="connsiteY52" fmla="*/ 695352 h 5100012"/>
                <a:gd name="connsiteX53" fmla="*/ 1148992 w 1169612"/>
                <a:gd name="connsiteY53" fmla="*/ 1338008 h 5100012"/>
                <a:gd name="connsiteX54" fmla="*/ 797306 w 1169612"/>
                <a:gd name="connsiteY54" fmla="*/ 1949735 h 5100012"/>
                <a:gd name="connsiteX55" fmla="*/ 719408 w 1169612"/>
                <a:gd name="connsiteY55" fmla="*/ 1886730 h 5100012"/>
                <a:gd name="connsiteX56" fmla="*/ 663276 w 1169612"/>
                <a:gd name="connsiteY56" fmla="*/ 1842053 h 5100012"/>
                <a:gd name="connsiteX57" fmla="*/ 843128 w 1169612"/>
                <a:gd name="connsiteY57" fmla="*/ 1663347 h 5100012"/>
                <a:gd name="connsiteX58" fmla="*/ 420419 w 1169612"/>
                <a:gd name="connsiteY58" fmla="*/ 1663347 h 5100012"/>
                <a:gd name="connsiteX59" fmla="*/ 607144 w 1169612"/>
                <a:gd name="connsiteY59" fmla="*/ 1842053 h 5100012"/>
                <a:gd name="connsiteX60" fmla="*/ 620891 w 1169612"/>
                <a:gd name="connsiteY60" fmla="*/ 1853508 h 5100012"/>
                <a:gd name="connsiteX61" fmla="*/ 634638 w 1169612"/>
                <a:gd name="connsiteY61" fmla="*/ 1864964 h 5100012"/>
                <a:gd name="connsiteX62" fmla="*/ 693061 w 1169612"/>
                <a:gd name="connsiteY62" fmla="*/ 1911932 h 5100012"/>
                <a:gd name="connsiteX63" fmla="*/ 768667 w 1169612"/>
                <a:gd name="connsiteY63" fmla="*/ 1972646 h 5100012"/>
                <a:gd name="connsiteX64" fmla="*/ 782414 w 1169612"/>
                <a:gd name="connsiteY64" fmla="*/ 1984102 h 5100012"/>
                <a:gd name="connsiteX65" fmla="*/ 796161 w 1169612"/>
                <a:gd name="connsiteY65" fmla="*/ 1995558 h 5100012"/>
                <a:gd name="connsiteX66" fmla="*/ 1106606 w 1169612"/>
                <a:gd name="connsiteY66" fmla="*/ 2395356 h 5100012"/>
                <a:gd name="connsiteX67" fmla="*/ 916444 w 1169612"/>
                <a:gd name="connsiteY67" fmla="*/ 2395356 h 5100012"/>
                <a:gd name="connsiteX68" fmla="*/ 895824 w 1169612"/>
                <a:gd name="connsiteY68" fmla="*/ 2354116 h 5100012"/>
                <a:gd name="connsiteX69" fmla="*/ 327629 w 1169612"/>
                <a:gd name="connsiteY69" fmla="*/ 2354116 h 5100012"/>
                <a:gd name="connsiteX70" fmla="*/ 298990 w 1169612"/>
                <a:gd name="connsiteY70" fmla="*/ 2401084 h 5100012"/>
                <a:gd name="connsiteX71" fmla="*/ 269206 w 1169612"/>
                <a:gd name="connsiteY71" fmla="*/ 2515639 h 5100012"/>
                <a:gd name="connsiteX72" fmla="*/ 270351 w 1169612"/>
                <a:gd name="connsiteY72" fmla="*/ 2540842 h 5100012"/>
                <a:gd name="connsiteX73" fmla="*/ 655258 w 1169612"/>
                <a:gd name="connsiteY73" fmla="*/ 2540842 h 5100012"/>
                <a:gd name="connsiteX74" fmla="*/ 655258 w 1169612"/>
                <a:gd name="connsiteY74" fmla="*/ 2621031 h 5100012"/>
                <a:gd name="connsiteX75" fmla="*/ 280661 w 1169612"/>
                <a:gd name="connsiteY75" fmla="*/ 2621031 h 5100012"/>
                <a:gd name="connsiteX76" fmla="*/ 309300 w 1169612"/>
                <a:gd name="connsiteY76" fmla="*/ 2710384 h 5100012"/>
                <a:gd name="connsiteX77" fmla="*/ 348249 w 1169612"/>
                <a:gd name="connsiteY77" fmla="*/ 2790573 h 5100012"/>
                <a:gd name="connsiteX78" fmla="*/ 358559 w 1169612"/>
                <a:gd name="connsiteY78" fmla="*/ 2806611 h 5100012"/>
                <a:gd name="connsiteX79" fmla="*/ 870622 w 1169612"/>
                <a:gd name="connsiteY79" fmla="*/ 2806611 h 5100012"/>
                <a:gd name="connsiteX80" fmla="*/ 880932 w 1169612"/>
                <a:gd name="connsiteY80" fmla="*/ 2790573 h 5100012"/>
                <a:gd name="connsiteX81" fmla="*/ 898115 w 1169612"/>
                <a:gd name="connsiteY81" fmla="*/ 2760788 h 5100012"/>
                <a:gd name="connsiteX82" fmla="*/ 1092859 w 1169612"/>
                <a:gd name="connsiteY82" fmla="*/ 2760788 h 5100012"/>
                <a:gd name="connsiteX83" fmla="*/ 743466 w 1169612"/>
                <a:gd name="connsiteY83" fmla="*/ 3184644 h 5100012"/>
                <a:gd name="connsiteX84" fmla="*/ 729719 w 1169612"/>
                <a:gd name="connsiteY84" fmla="*/ 3196099 h 5100012"/>
                <a:gd name="connsiteX85" fmla="*/ 715972 w 1169612"/>
                <a:gd name="connsiteY85" fmla="*/ 3207555 h 5100012"/>
                <a:gd name="connsiteX86" fmla="*/ 603708 w 1169612"/>
                <a:gd name="connsiteY86" fmla="*/ 3298054 h 5100012"/>
                <a:gd name="connsiteX87" fmla="*/ 581942 w 1169612"/>
                <a:gd name="connsiteY87" fmla="*/ 3315237 h 5100012"/>
                <a:gd name="connsiteX88" fmla="*/ 567050 w 1169612"/>
                <a:gd name="connsiteY88" fmla="*/ 3326692 h 5100012"/>
                <a:gd name="connsiteX89" fmla="*/ 552158 w 1169612"/>
                <a:gd name="connsiteY89" fmla="*/ 3337003 h 5100012"/>
                <a:gd name="connsiteX90" fmla="*/ 337939 w 1169612"/>
                <a:gd name="connsiteY90" fmla="*/ 3526019 h 5100012"/>
                <a:gd name="connsiteX91" fmla="*/ 793870 w 1169612"/>
                <a:gd name="connsiteY91" fmla="*/ 3526019 h 5100012"/>
                <a:gd name="connsiteX92" fmla="*/ 609435 w 1169612"/>
                <a:gd name="connsiteY92" fmla="*/ 3339294 h 5100012"/>
                <a:gd name="connsiteX93" fmla="*/ 630055 w 1169612"/>
                <a:gd name="connsiteY93" fmla="*/ 3323256 h 5100012"/>
                <a:gd name="connsiteX94" fmla="*/ 742320 w 1169612"/>
                <a:gd name="connsiteY94" fmla="*/ 3231611 h 5100012"/>
                <a:gd name="connsiteX95" fmla="*/ 1132954 w 1169612"/>
                <a:gd name="connsiteY95" fmla="*/ 3841047 h 5100012"/>
                <a:gd name="connsiteX96" fmla="*/ 738883 w 1169612"/>
                <a:gd name="connsiteY96" fmla="*/ 4450482 h 5100012"/>
                <a:gd name="connsiteX97" fmla="*/ 690770 w 1169612"/>
                <a:gd name="connsiteY97" fmla="*/ 4410387 h 5100012"/>
                <a:gd name="connsiteX98" fmla="*/ 607144 w 1169612"/>
                <a:gd name="connsiteY98" fmla="*/ 4341654 h 5100012"/>
                <a:gd name="connsiteX99" fmla="*/ 782414 w 1169612"/>
                <a:gd name="connsiteY99" fmla="*/ 4174403 h 5100012"/>
                <a:gd name="connsiteX100" fmla="*/ 367723 w 1169612"/>
                <a:gd name="connsiteY100" fmla="*/ 4174403 h 5100012"/>
                <a:gd name="connsiteX101" fmla="*/ 551012 w 1169612"/>
                <a:gd name="connsiteY101" fmla="*/ 4341654 h 5100012"/>
                <a:gd name="connsiteX102" fmla="*/ 564759 w 1169612"/>
                <a:gd name="connsiteY102" fmla="*/ 4353110 h 5100012"/>
                <a:gd name="connsiteX103" fmla="*/ 578506 w 1169612"/>
                <a:gd name="connsiteY103" fmla="*/ 4364566 h 5100012"/>
                <a:gd name="connsiteX104" fmla="*/ 663276 w 1169612"/>
                <a:gd name="connsiteY104" fmla="*/ 4435590 h 5100012"/>
                <a:gd name="connsiteX105" fmla="*/ 710244 w 1169612"/>
                <a:gd name="connsiteY105" fmla="*/ 4474539 h 5100012"/>
                <a:gd name="connsiteX106" fmla="*/ 723991 w 1169612"/>
                <a:gd name="connsiteY106" fmla="*/ 4485994 h 5100012"/>
                <a:gd name="connsiteX107" fmla="*/ 737738 w 1169612"/>
                <a:gd name="connsiteY107" fmla="*/ 4497450 h 5100012"/>
                <a:gd name="connsiteX108" fmla="*/ 1169612 w 1169612"/>
                <a:gd name="connsiteY108" fmla="*/ 5100012 h 5100012"/>
                <a:gd name="connsiteX109" fmla="*/ 989759 w 1169612"/>
                <a:gd name="connsiteY109" fmla="*/ 5100012 h 5100012"/>
                <a:gd name="connsiteX110" fmla="*/ 605999 w 1169612"/>
                <a:gd name="connsiteY110" fmla="*/ 4608568 h 5100012"/>
                <a:gd name="connsiteX111" fmla="*/ 592252 w 1169612"/>
                <a:gd name="connsiteY111" fmla="*/ 4597113 h 5100012"/>
                <a:gd name="connsiteX112" fmla="*/ 578506 w 1169612"/>
                <a:gd name="connsiteY112" fmla="*/ 4585658 h 5100012"/>
                <a:gd name="connsiteX113" fmla="*/ 540702 w 1169612"/>
                <a:gd name="connsiteY113" fmla="*/ 4554727 h 5100012"/>
                <a:gd name="connsiteX114" fmla="*/ 446767 w 1169612"/>
                <a:gd name="connsiteY114" fmla="*/ 4476830 h 5100012"/>
                <a:gd name="connsiteX115" fmla="*/ 433020 w 1169612"/>
                <a:gd name="connsiteY115" fmla="*/ 4465374 h 5100012"/>
                <a:gd name="connsiteX116" fmla="*/ 419274 w 1169612"/>
                <a:gd name="connsiteY116" fmla="*/ 4453919 h 5100012"/>
                <a:gd name="connsiteX117" fmla="*/ 0 w 1169612"/>
                <a:gd name="connsiteY117" fmla="*/ 3830736 h 5100012"/>
                <a:gd name="connsiteX118" fmla="*/ 433020 w 1169612"/>
                <a:gd name="connsiteY118" fmla="*/ 3216719 h 5100012"/>
                <a:gd name="connsiteX119" fmla="*/ 446767 w 1169612"/>
                <a:gd name="connsiteY119" fmla="*/ 3205264 h 5100012"/>
                <a:gd name="connsiteX120" fmla="*/ 460513 w 1169612"/>
                <a:gd name="connsiteY120" fmla="*/ 3193808 h 5100012"/>
                <a:gd name="connsiteX121" fmla="*/ 484570 w 1169612"/>
                <a:gd name="connsiteY121" fmla="*/ 3174334 h 5100012"/>
                <a:gd name="connsiteX122" fmla="*/ 594543 w 1169612"/>
                <a:gd name="connsiteY122" fmla="*/ 3086126 h 5100012"/>
                <a:gd name="connsiteX123" fmla="*/ 608290 w 1169612"/>
                <a:gd name="connsiteY123" fmla="*/ 3074670 h 5100012"/>
                <a:gd name="connsiteX124" fmla="*/ 622036 w 1169612"/>
                <a:gd name="connsiteY124" fmla="*/ 3063215 h 5100012"/>
                <a:gd name="connsiteX125" fmla="*/ 809907 w 1169612"/>
                <a:gd name="connsiteY125" fmla="*/ 2883363 h 5100012"/>
                <a:gd name="connsiteX126" fmla="*/ 413546 w 1169612"/>
                <a:gd name="connsiteY126" fmla="*/ 2883363 h 5100012"/>
                <a:gd name="connsiteX127" fmla="*/ 568195 w 1169612"/>
                <a:gd name="connsiteY127" fmla="*/ 3060924 h 5100012"/>
                <a:gd name="connsiteX128" fmla="*/ 458222 w 1169612"/>
                <a:gd name="connsiteY128" fmla="*/ 3149131 h 5100012"/>
                <a:gd name="connsiteX129" fmla="*/ 434166 w 1169612"/>
                <a:gd name="connsiteY129" fmla="*/ 3168606 h 5100012"/>
                <a:gd name="connsiteX130" fmla="*/ 89354 w 1169612"/>
                <a:gd name="connsiteY130" fmla="*/ 2511058 h 5100012"/>
                <a:gd name="connsiteX131" fmla="*/ 468532 w 1169612"/>
                <a:gd name="connsiteY131" fmla="*/ 1988684 h 5100012"/>
                <a:gd name="connsiteX132" fmla="*/ 547575 w 1169612"/>
                <a:gd name="connsiteY132" fmla="*/ 2052835 h 5100012"/>
                <a:gd name="connsiteX133" fmla="*/ 603708 w 1169612"/>
                <a:gd name="connsiteY133" fmla="*/ 2097512 h 5100012"/>
                <a:gd name="connsiteX134" fmla="*/ 398654 w 1169612"/>
                <a:gd name="connsiteY134" fmla="*/ 2269346 h 5100012"/>
                <a:gd name="connsiteX135" fmla="*/ 841983 w 1169612"/>
                <a:gd name="connsiteY135" fmla="*/ 2269346 h 5100012"/>
                <a:gd name="connsiteX136" fmla="*/ 663276 w 1169612"/>
                <a:gd name="connsiteY136" fmla="*/ 2098658 h 5100012"/>
                <a:gd name="connsiteX137" fmla="*/ 649530 w 1169612"/>
                <a:gd name="connsiteY137" fmla="*/ 2087202 h 5100012"/>
                <a:gd name="connsiteX138" fmla="*/ 634638 w 1169612"/>
                <a:gd name="connsiteY138" fmla="*/ 2075746 h 5100012"/>
                <a:gd name="connsiteX139" fmla="*/ 575069 w 1169612"/>
                <a:gd name="connsiteY139" fmla="*/ 2027633 h 5100012"/>
                <a:gd name="connsiteX140" fmla="*/ 499462 w 1169612"/>
                <a:gd name="connsiteY140" fmla="*/ 1966919 h 5100012"/>
                <a:gd name="connsiteX141" fmla="*/ 485715 w 1169612"/>
                <a:gd name="connsiteY141" fmla="*/ 1955463 h 5100012"/>
                <a:gd name="connsiteX142" fmla="*/ 471969 w 1169612"/>
                <a:gd name="connsiteY142" fmla="*/ 1944007 h 5100012"/>
                <a:gd name="connsiteX143" fmla="*/ 114555 w 1169612"/>
                <a:gd name="connsiteY143" fmla="*/ 1333427 h 5100012"/>
                <a:gd name="connsiteX144" fmla="*/ 471969 w 1169612"/>
                <a:gd name="connsiteY144" fmla="*/ 702226 h 5100012"/>
                <a:gd name="connsiteX145" fmla="*/ 483424 w 1169612"/>
                <a:gd name="connsiteY145" fmla="*/ 688479 h 5100012"/>
                <a:gd name="connsiteX146" fmla="*/ 494880 w 1169612"/>
                <a:gd name="connsiteY146" fmla="*/ 674732 h 5100012"/>
                <a:gd name="connsiteX147" fmla="*/ 517791 w 1169612"/>
                <a:gd name="connsiteY147" fmla="*/ 649530 h 5100012"/>
                <a:gd name="connsiteX148" fmla="*/ 607144 w 1169612"/>
                <a:gd name="connsiteY148" fmla="*/ 547576 h 5100012"/>
                <a:gd name="connsiteX149" fmla="*/ 618600 w 1169612"/>
                <a:gd name="connsiteY149" fmla="*/ 533829 h 5100012"/>
                <a:gd name="connsiteX150" fmla="*/ 630055 w 1169612"/>
                <a:gd name="connsiteY150" fmla="*/ 520082 h 5100012"/>
                <a:gd name="connsiteX151" fmla="*/ 829382 w 1169612"/>
                <a:gd name="connsiteY151" fmla="*/ 261187 h 5100012"/>
                <a:gd name="connsiteX152" fmla="*/ 445671 w 1169612"/>
                <a:gd name="connsiteY152" fmla="*/ 630301 h 5100012"/>
                <a:gd name="connsiteX153" fmla="*/ 565571 w 1169612"/>
                <a:gd name="connsiteY153" fmla="*/ 510401 h 5100012"/>
                <a:gd name="connsiteX154" fmla="*/ 578506 w 1169612"/>
                <a:gd name="connsiteY154" fmla="*/ 522373 h 5100012"/>
                <a:gd name="connsiteX155" fmla="*/ 485715 w 1169612"/>
                <a:gd name="connsiteY155" fmla="*/ 628910 h 5100012"/>
                <a:gd name="connsiteX156" fmla="*/ 467386 w 1169612"/>
                <a:gd name="connsiteY156" fmla="*/ 650675 h 5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</a:cxnLst>
              <a:rect l="l" t="t" r="r" b="b"/>
              <a:pathLst>
                <a:path w="1169612" h="5100012">
                  <a:moveTo>
                    <a:pt x="324707" y="4587477"/>
                  </a:moveTo>
                  <a:lnTo>
                    <a:pt x="420418" y="4502032"/>
                  </a:lnTo>
                  <a:cubicBezTo>
                    <a:pt x="451349" y="4528379"/>
                    <a:pt x="483424" y="4554727"/>
                    <a:pt x="516645" y="4581075"/>
                  </a:cubicBezTo>
                  <a:cubicBezTo>
                    <a:pt x="528101" y="4591385"/>
                    <a:pt x="540702" y="4600550"/>
                    <a:pt x="552157" y="4610860"/>
                  </a:cubicBezTo>
                  <a:lnTo>
                    <a:pt x="444014" y="4706784"/>
                  </a:lnTo>
                  <a:close/>
                  <a:moveTo>
                    <a:pt x="187871" y="3893742"/>
                  </a:moveTo>
                  <a:cubicBezTo>
                    <a:pt x="194744" y="3925818"/>
                    <a:pt x="207346" y="3957894"/>
                    <a:pt x="224529" y="3989969"/>
                  </a:cubicBezTo>
                  <a:cubicBezTo>
                    <a:pt x="238275" y="4016317"/>
                    <a:pt x="256604" y="4043810"/>
                    <a:pt x="276079" y="4070158"/>
                  </a:cubicBezTo>
                  <a:cubicBezTo>
                    <a:pt x="280661" y="4077031"/>
                    <a:pt x="286389" y="4083904"/>
                    <a:pt x="292116" y="4090778"/>
                  </a:cubicBezTo>
                  <a:lnTo>
                    <a:pt x="853439" y="4090778"/>
                  </a:lnTo>
                  <a:cubicBezTo>
                    <a:pt x="858021" y="4083904"/>
                    <a:pt x="863749" y="4077031"/>
                    <a:pt x="868331" y="4070158"/>
                  </a:cubicBezTo>
                  <a:cubicBezTo>
                    <a:pt x="887806" y="4043810"/>
                    <a:pt x="903843" y="4017462"/>
                    <a:pt x="916444" y="3989969"/>
                  </a:cubicBezTo>
                  <a:cubicBezTo>
                    <a:pt x="931337" y="3957894"/>
                    <a:pt x="942792" y="3925818"/>
                    <a:pt x="949666" y="3893742"/>
                  </a:cubicBezTo>
                  <a:close/>
                  <a:moveTo>
                    <a:pt x="264623" y="3611936"/>
                  </a:moveTo>
                  <a:cubicBezTo>
                    <a:pt x="248586" y="3633702"/>
                    <a:pt x="233694" y="3656613"/>
                    <a:pt x="221092" y="3679523"/>
                  </a:cubicBezTo>
                  <a:cubicBezTo>
                    <a:pt x="200472" y="3716182"/>
                    <a:pt x="187871" y="3755130"/>
                    <a:pt x="182143" y="3794079"/>
                  </a:cubicBezTo>
                  <a:cubicBezTo>
                    <a:pt x="182143" y="3798662"/>
                    <a:pt x="180998" y="3803243"/>
                    <a:pt x="180998" y="3807826"/>
                  </a:cubicBezTo>
                  <a:lnTo>
                    <a:pt x="950811" y="3807826"/>
                  </a:lnTo>
                  <a:cubicBezTo>
                    <a:pt x="949666" y="3803243"/>
                    <a:pt x="949666" y="3798662"/>
                    <a:pt x="948519" y="3794079"/>
                  </a:cubicBezTo>
                  <a:cubicBezTo>
                    <a:pt x="940501" y="3756276"/>
                    <a:pt x="925609" y="3717327"/>
                    <a:pt x="904989" y="3679523"/>
                  </a:cubicBezTo>
                  <a:cubicBezTo>
                    <a:pt x="892387" y="3656613"/>
                    <a:pt x="877495" y="3634847"/>
                    <a:pt x="861458" y="3611936"/>
                  </a:cubicBezTo>
                  <a:close/>
                  <a:moveTo>
                    <a:pt x="295554" y="1395287"/>
                  </a:moveTo>
                  <a:cubicBezTo>
                    <a:pt x="300135" y="1430799"/>
                    <a:pt x="308154" y="1465166"/>
                    <a:pt x="320755" y="1498387"/>
                  </a:cubicBezTo>
                  <a:cubicBezTo>
                    <a:pt x="331066" y="1525880"/>
                    <a:pt x="344812" y="1553373"/>
                    <a:pt x="359704" y="1578575"/>
                  </a:cubicBezTo>
                  <a:cubicBezTo>
                    <a:pt x="360850" y="1579721"/>
                    <a:pt x="360850" y="1579721"/>
                    <a:pt x="361995" y="1580867"/>
                  </a:cubicBezTo>
                  <a:lnTo>
                    <a:pt x="898115" y="1580867"/>
                  </a:lnTo>
                  <a:cubicBezTo>
                    <a:pt x="898115" y="1579721"/>
                    <a:pt x="899261" y="1579721"/>
                    <a:pt x="899261" y="1578575"/>
                  </a:cubicBezTo>
                  <a:cubicBezTo>
                    <a:pt x="914153" y="1553374"/>
                    <a:pt x="927899" y="1525880"/>
                    <a:pt x="938210" y="1498387"/>
                  </a:cubicBezTo>
                  <a:cubicBezTo>
                    <a:pt x="950811" y="1466311"/>
                    <a:pt x="959975" y="1430799"/>
                    <a:pt x="964558" y="1395287"/>
                  </a:cubicBezTo>
                  <a:close/>
                  <a:moveTo>
                    <a:pt x="360850" y="1127227"/>
                  </a:moveTo>
                  <a:cubicBezTo>
                    <a:pt x="351686" y="1144410"/>
                    <a:pt x="342521" y="1160448"/>
                    <a:pt x="334502" y="1176486"/>
                  </a:cubicBezTo>
                  <a:cubicBezTo>
                    <a:pt x="315028" y="1215434"/>
                    <a:pt x="301281" y="1254383"/>
                    <a:pt x="295554" y="1291041"/>
                  </a:cubicBezTo>
                  <a:cubicBezTo>
                    <a:pt x="294408" y="1299060"/>
                    <a:pt x="293262" y="1307079"/>
                    <a:pt x="292116" y="1313952"/>
                  </a:cubicBezTo>
                  <a:lnTo>
                    <a:pt x="967994" y="1313952"/>
                  </a:lnTo>
                  <a:cubicBezTo>
                    <a:pt x="967994" y="1305934"/>
                    <a:pt x="966849" y="1299060"/>
                    <a:pt x="965703" y="1291041"/>
                  </a:cubicBezTo>
                  <a:cubicBezTo>
                    <a:pt x="959975" y="1253238"/>
                    <a:pt x="947374" y="1214289"/>
                    <a:pt x="930191" y="1176486"/>
                  </a:cubicBezTo>
                  <a:cubicBezTo>
                    <a:pt x="923318" y="1159302"/>
                    <a:pt x="914153" y="1143264"/>
                    <a:pt x="904989" y="1127227"/>
                  </a:cubicBezTo>
                  <a:close/>
                  <a:moveTo>
                    <a:pt x="842523" y="233449"/>
                  </a:moveTo>
                  <a:lnTo>
                    <a:pt x="1075972" y="0"/>
                  </a:lnTo>
                  <a:lnTo>
                    <a:pt x="1087132" y="0"/>
                  </a:lnTo>
                  <a:cubicBezTo>
                    <a:pt x="1080259" y="107683"/>
                    <a:pt x="1049328" y="222238"/>
                    <a:pt x="981741" y="347104"/>
                  </a:cubicBezTo>
                  <a:cubicBezTo>
                    <a:pt x="922172" y="453640"/>
                    <a:pt x="833964" y="548722"/>
                    <a:pt x="751484" y="643802"/>
                  </a:cubicBezTo>
                  <a:cubicBezTo>
                    <a:pt x="748047" y="648384"/>
                    <a:pt x="743466" y="652967"/>
                    <a:pt x="740028" y="657549"/>
                  </a:cubicBezTo>
                  <a:cubicBezTo>
                    <a:pt x="736592" y="662131"/>
                    <a:pt x="732010" y="666714"/>
                    <a:pt x="728573" y="671296"/>
                  </a:cubicBezTo>
                  <a:cubicBezTo>
                    <a:pt x="704516" y="698789"/>
                    <a:pt x="680460" y="726283"/>
                    <a:pt x="656403" y="753775"/>
                  </a:cubicBezTo>
                  <a:cubicBezTo>
                    <a:pt x="642656" y="768668"/>
                    <a:pt x="628910" y="783560"/>
                    <a:pt x="616308" y="798452"/>
                  </a:cubicBezTo>
                  <a:cubicBezTo>
                    <a:pt x="612872" y="803035"/>
                    <a:pt x="608290" y="807616"/>
                    <a:pt x="604853" y="812199"/>
                  </a:cubicBezTo>
                  <a:cubicBezTo>
                    <a:pt x="601416" y="816781"/>
                    <a:pt x="596834" y="821363"/>
                    <a:pt x="593398" y="825946"/>
                  </a:cubicBezTo>
                  <a:cubicBezTo>
                    <a:pt x="525810" y="902698"/>
                    <a:pt x="463950" y="978304"/>
                    <a:pt x="412400" y="1050475"/>
                  </a:cubicBezTo>
                  <a:lnTo>
                    <a:pt x="852293" y="1050475"/>
                  </a:lnTo>
                  <a:cubicBezTo>
                    <a:pt x="795015" y="974868"/>
                    <a:pt x="722846" y="900407"/>
                    <a:pt x="644947" y="823655"/>
                  </a:cubicBezTo>
                  <a:cubicBezTo>
                    <a:pt x="659840" y="807616"/>
                    <a:pt x="673586" y="790434"/>
                    <a:pt x="688479" y="774396"/>
                  </a:cubicBezTo>
                  <a:cubicBezTo>
                    <a:pt x="711390" y="748048"/>
                    <a:pt x="734301" y="721700"/>
                    <a:pt x="757212" y="695352"/>
                  </a:cubicBezTo>
                  <a:cubicBezTo>
                    <a:pt x="966849" y="898115"/>
                    <a:pt x="1148992" y="1097442"/>
                    <a:pt x="1148992" y="1338008"/>
                  </a:cubicBezTo>
                  <a:cubicBezTo>
                    <a:pt x="1148992" y="1602632"/>
                    <a:pt x="985178" y="1790503"/>
                    <a:pt x="797306" y="1949735"/>
                  </a:cubicBezTo>
                  <a:cubicBezTo>
                    <a:pt x="770959" y="1927970"/>
                    <a:pt x="745756" y="1907350"/>
                    <a:pt x="719408" y="1886730"/>
                  </a:cubicBezTo>
                  <a:cubicBezTo>
                    <a:pt x="701080" y="1871838"/>
                    <a:pt x="681606" y="1856946"/>
                    <a:pt x="663276" y="1842053"/>
                  </a:cubicBezTo>
                  <a:cubicBezTo>
                    <a:pt x="729719" y="1785921"/>
                    <a:pt x="792724" y="1726352"/>
                    <a:pt x="843128" y="1663347"/>
                  </a:cubicBezTo>
                  <a:lnTo>
                    <a:pt x="420419" y="1663347"/>
                  </a:lnTo>
                  <a:cubicBezTo>
                    <a:pt x="473114" y="1726352"/>
                    <a:pt x="538411" y="1784775"/>
                    <a:pt x="607144" y="1842053"/>
                  </a:cubicBezTo>
                  <a:cubicBezTo>
                    <a:pt x="611727" y="1845490"/>
                    <a:pt x="616308" y="1850072"/>
                    <a:pt x="620891" y="1853508"/>
                  </a:cubicBezTo>
                  <a:cubicBezTo>
                    <a:pt x="625474" y="1856946"/>
                    <a:pt x="630055" y="1861527"/>
                    <a:pt x="634638" y="1864964"/>
                  </a:cubicBezTo>
                  <a:cubicBezTo>
                    <a:pt x="654112" y="1879856"/>
                    <a:pt x="673586" y="1895894"/>
                    <a:pt x="693061" y="1911932"/>
                  </a:cubicBezTo>
                  <a:cubicBezTo>
                    <a:pt x="718263" y="1932552"/>
                    <a:pt x="743466" y="1952026"/>
                    <a:pt x="768667" y="1972646"/>
                  </a:cubicBezTo>
                  <a:cubicBezTo>
                    <a:pt x="773250" y="1976083"/>
                    <a:pt x="777832" y="1980665"/>
                    <a:pt x="782414" y="1984102"/>
                  </a:cubicBezTo>
                  <a:cubicBezTo>
                    <a:pt x="786996" y="1987539"/>
                    <a:pt x="791579" y="1992120"/>
                    <a:pt x="796161" y="1995558"/>
                  </a:cubicBezTo>
                  <a:cubicBezTo>
                    <a:pt x="931337" y="2108967"/>
                    <a:pt x="1055056" y="2232687"/>
                    <a:pt x="1106606" y="2395356"/>
                  </a:cubicBezTo>
                  <a:lnTo>
                    <a:pt x="916444" y="2395356"/>
                  </a:lnTo>
                  <a:cubicBezTo>
                    <a:pt x="910716" y="2381610"/>
                    <a:pt x="903843" y="2367863"/>
                    <a:pt x="895824" y="2354116"/>
                  </a:cubicBezTo>
                  <a:lnTo>
                    <a:pt x="327629" y="2354116"/>
                  </a:lnTo>
                  <a:cubicBezTo>
                    <a:pt x="317319" y="2370154"/>
                    <a:pt x="307008" y="2385046"/>
                    <a:pt x="298990" y="2401084"/>
                  </a:cubicBezTo>
                  <a:cubicBezTo>
                    <a:pt x="280661" y="2437742"/>
                    <a:pt x="269206" y="2475545"/>
                    <a:pt x="269206" y="2515639"/>
                  </a:cubicBezTo>
                  <a:cubicBezTo>
                    <a:pt x="269206" y="2523658"/>
                    <a:pt x="270351" y="2532823"/>
                    <a:pt x="270351" y="2540842"/>
                  </a:cubicBezTo>
                  <a:lnTo>
                    <a:pt x="655258" y="2540842"/>
                  </a:lnTo>
                  <a:lnTo>
                    <a:pt x="655258" y="2621031"/>
                  </a:lnTo>
                  <a:lnTo>
                    <a:pt x="280661" y="2621031"/>
                  </a:lnTo>
                  <a:cubicBezTo>
                    <a:pt x="287534" y="2650815"/>
                    <a:pt x="297844" y="2680599"/>
                    <a:pt x="309300" y="2710384"/>
                  </a:cubicBezTo>
                  <a:cubicBezTo>
                    <a:pt x="319610" y="2737877"/>
                    <a:pt x="333356" y="2764225"/>
                    <a:pt x="348249" y="2790573"/>
                  </a:cubicBezTo>
                  <a:cubicBezTo>
                    <a:pt x="351686" y="2795155"/>
                    <a:pt x="355122" y="2800883"/>
                    <a:pt x="358559" y="2806611"/>
                  </a:cubicBezTo>
                  <a:lnTo>
                    <a:pt x="870622" y="2806611"/>
                  </a:lnTo>
                  <a:cubicBezTo>
                    <a:pt x="874058" y="2802028"/>
                    <a:pt x="877495" y="2796300"/>
                    <a:pt x="880932" y="2790573"/>
                  </a:cubicBezTo>
                  <a:cubicBezTo>
                    <a:pt x="886659" y="2780263"/>
                    <a:pt x="892387" y="2771098"/>
                    <a:pt x="898115" y="2760788"/>
                  </a:cubicBezTo>
                  <a:lnTo>
                    <a:pt x="1092859" y="2760788"/>
                  </a:lnTo>
                  <a:cubicBezTo>
                    <a:pt x="1027563" y="2923457"/>
                    <a:pt x="890096" y="3060924"/>
                    <a:pt x="743466" y="3184644"/>
                  </a:cubicBezTo>
                  <a:cubicBezTo>
                    <a:pt x="738883" y="3188080"/>
                    <a:pt x="734301" y="3192663"/>
                    <a:pt x="729719" y="3196099"/>
                  </a:cubicBezTo>
                  <a:cubicBezTo>
                    <a:pt x="725136" y="3199536"/>
                    <a:pt x="720554" y="3204118"/>
                    <a:pt x="715972" y="3207555"/>
                  </a:cubicBezTo>
                  <a:cubicBezTo>
                    <a:pt x="678169" y="3238485"/>
                    <a:pt x="640366" y="3268269"/>
                    <a:pt x="603708" y="3298054"/>
                  </a:cubicBezTo>
                  <a:cubicBezTo>
                    <a:pt x="595689" y="3303782"/>
                    <a:pt x="588815" y="3309510"/>
                    <a:pt x="581942" y="3315237"/>
                  </a:cubicBezTo>
                  <a:cubicBezTo>
                    <a:pt x="576214" y="3318674"/>
                    <a:pt x="571632" y="3323256"/>
                    <a:pt x="567050" y="3326692"/>
                  </a:cubicBezTo>
                  <a:cubicBezTo>
                    <a:pt x="562467" y="3331275"/>
                    <a:pt x="557886" y="3334711"/>
                    <a:pt x="552158" y="3337003"/>
                  </a:cubicBezTo>
                  <a:cubicBezTo>
                    <a:pt x="474260" y="3401154"/>
                    <a:pt x="399799" y="3463014"/>
                    <a:pt x="337939" y="3526019"/>
                  </a:cubicBezTo>
                  <a:lnTo>
                    <a:pt x="793870" y="3526019"/>
                  </a:lnTo>
                  <a:cubicBezTo>
                    <a:pt x="740028" y="3464159"/>
                    <a:pt x="675878" y="3402299"/>
                    <a:pt x="609435" y="3339294"/>
                  </a:cubicBezTo>
                  <a:cubicBezTo>
                    <a:pt x="616308" y="3334711"/>
                    <a:pt x="623182" y="3328983"/>
                    <a:pt x="630055" y="3323256"/>
                  </a:cubicBezTo>
                  <a:cubicBezTo>
                    <a:pt x="666713" y="3293471"/>
                    <a:pt x="704516" y="3262542"/>
                    <a:pt x="742320" y="3231611"/>
                  </a:cubicBezTo>
                  <a:cubicBezTo>
                    <a:pt x="946228" y="3426356"/>
                    <a:pt x="1132954" y="3611936"/>
                    <a:pt x="1132954" y="3841047"/>
                  </a:cubicBezTo>
                  <a:cubicBezTo>
                    <a:pt x="1132954" y="4072449"/>
                    <a:pt x="948519" y="4267193"/>
                    <a:pt x="738883" y="4450482"/>
                  </a:cubicBezTo>
                  <a:cubicBezTo>
                    <a:pt x="722846" y="4436735"/>
                    <a:pt x="706807" y="4424134"/>
                    <a:pt x="690770" y="4410387"/>
                  </a:cubicBezTo>
                  <a:cubicBezTo>
                    <a:pt x="663276" y="4387477"/>
                    <a:pt x="634638" y="4364566"/>
                    <a:pt x="607144" y="4341654"/>
                  </a:cubicBezTo>
                  <a:cubicBezTo>
                    <a:pt x="670150" y="4286667"/>
                    <a:pt x="729719" y="4230535"/>
                    <a:pt x="782414" y="4174403"/>
                  </a:cubicBezTo>
                  <a:lnTo>
                    <a:pt x="367723" y="4174403"/>
                  </a:lnTo>
                  <a:cubicBezTo>
                    <a:pt x="422710" y="4230535"/>
                    <a:pt x="485715" y="4286667"/>
                    <a:pt x="551012" y="4341654"/>
                  </a:cubicBezTo>
                  <a:cubicBezTo>
                    <a:pt x="555594" y="4345091"/>
                    <a:pt x="560176" y="4349673"/>
                    <a:pt x="564759" y="4353110"/>
                  </a:cubicBezTo>
                  <a:cubicBezTo>
                    <a:pt x="569341" y="4356547"/>
                    <a:pt x="573923" y="4361129"/>
                    <a:pt x="578506" y="4364566"/>
                  </a:cubicBezTo>
                  <a:cubicBezTo>
                    <a:pt x="605999" y="4388622"/>
                    <a:pt x="634638" y="4412679"/>
                    <a:pt x="663276" y="4435590"/>
                  </a:cubicBezTo>
                  <a:cubicBezTo>
                    <a:pt x="679314" y="4448191"/>
                    <a:pt x="694206" y="4461938"/>
                    <a:pt x="710244" y="4474539"/>
                  </a:cubicBezTo>
                  <a:cubicBezTo>
                    <a:pt x="714826" y="4477975"/>
                    <a:pt x="719408" y="4482558"/>
                    <a:pt x="723991" y="4485994"/>
                  </a:cubicBezTo>
                  <a:cubicBezTo>
                    <a:pt x="728573" y="4489431"/>
                    <a:pt x="733155" y="4494013"/>
                    <a:pt x="737738" y="4497450"/>
                  </a:cubicBezTo>
                  <a:cubicBezTo>
                    <a:pt x="961121" y="4684175"/>
                    <a:pt x="1169612" y="4877774"/>
                    <a:pt x="1169612" y="5100012"/>
                  </a:cubicBezTo>
                  <a:lnTo>
                    <a:pt x="989759" y="5100012"/>
                  </a:lnTo>
                  <a:cubicBezTo>
                    <a:pt x="989759" y="4941925"/>
                    <a:pt x="804179" y="4773529"/>
                    <a:pt x="605999" y="4608568"/>
                  </a:cubicBezTo>
                  <a:cubicBezTo>
                    <a:pt x="601416" y="4605132"/>
                    <a:pt x="596834" y="4600550"/>
                    <a:pt x="592252" y="4597113"/>
                  </a:cubicBezTo>
                  <a:cubicBezTo>
                    <a:pt x="587670" y="4593676"/>
                    <a:pt x="583087" y="4589094"/>
                    <a:pt x="578506" y="4585658"/>
                  </a:cubicBezTo>
                  <a:cubicBezTo>
                    <a:pt x="565904" y="4575347"/>
                    <a:pt x="553303" y="4565038"/>
                    <a:pt x="540702" y="4554727"/>
                  </a:cubicBezTo>
                  <a:cubicBezTo>
                    <a:pt x="509772" y="4529526"/>
                    <a:pt x="477696" y="4503178"/>
                    <a:pt x="446767" y="4476830"/>
                  </a:cubicBezTo>
                  <a:cubicBezTo>
                    <a:pt x="442184" y="4473393"/>
                    <a:pt x="437602" y="4468811"/>
                    <a:pt x="433020" y="4465374"/>
                  </a:cubicBezTo>
                  <a:cubicBezTo>
                    <a:pt x="428438" y="4461938"/>
                    <a:pt x="423855" y="4457355"/>
                    <a:pt x="419274" y="4453919"/>
                  </a:cubicBezTo>
                  <a:cubicBezTo>
                    <a:pt x="197035" y="4264902"/>
                    <a:pt x="0" y="4066721"/>
                    <a:pt x="0" y="3830736"/>
                  </a:cubicBezTo>
                  <a:cubicBezTo>
                    <a:pt x="0" y="3585588"/>
                    <a:pt x="210782" y="3397717"/>
                    <a:pt x="433020" y="3216719"/>
                  </a:cubicBezTo>
                  <a:cubicBezTo>
                    <a:pt x="437602" y="3213283"/>
                    <a:pt x="442184" y="3208701"/>
                    <a:pt x="446767" y="3205264"/>
                  </a:cubicBezTo>
                  <a:cubicBezTo>
                    <a:pt x="451349" y="3201827"/>
                    <a:pt x="455931" y="3197245"/>
                    <a:pt x="460513" y="3193808"/>
                  </a:cubicBezTo>
                  <a:cubicBezTo>
                    <a:pt x="468532" y="3186935"/>
                    <a:pt x="476551" y="3181207"/>
                    <a:pt x="484570" y="3174334"/>
                  </a:cubicBezTo>
                  <a:cubicBezTo>
                    <a:pt x="521227" y="3145695"/>
                    <a:pt x="559031" y="3115910"/>
                    <a:pt x="594543" y="3086126"/>
                  </a:cubicBezTo>
                  <a:cubicBezTo>
                    <a:pt x="599126" y="3082690"/>
                    <a:pt x="603707" y="3078107"/>
                    <a:pt x="608290" y="3074670"/>
                  </a:cubicBezTo>
                  <a:cubicBezTo>
                    <a:pt x="612872" y="3071234"/>
                    <a:pt x="617454" y="3066651"/>
                    <a:pt x="622036" y="3063215"/>
                  </a:cubicBezTo>
                  <a:cubicBezTo>
                    <a:pt x="690770" y="3004791"/>
                    <a:pt x="756067" y="2945223"/>
                    <a:pt x="809907" y="2883363"/>
                  </a:cubicBezTo>
                  <a:lnTo>
                    <a:pt x="413546" y="2883363"/>
                  </a:lnTo>
                  <a:cubicBezTo>
                    <a:pt x="458222" y="2944077"/>
                    <a:pt x="512063" y="3003646"/>
                    <a:pt x="568195" y="3060924"/>
                  </a:cubicBezTo>
                  <a:cubicBezTo>
                    <a:pt x="531538" y="3090708"/>
                    <a:pt x="494880" y="3119347"/>
                    <a:pt x="458222" y="3149131"/>
                  </a:cubicBezTo>
                  <a:cubicBezTo>
                    <a:pt x="450203" y="3156005"/>
                    <a:pt x="442184" y="3161733"/>
                    <a:pt x="434166" y="3168606"/>
                  </a:cubicBezTo>
                  <a:cubicBezTo>
                    <a:pt x="252022" y="2983026"/>
                    <a:pt x="89354" y="2772244"/>
                    <a:pt x="89354" y="2511058"/>
                  </a:cubicBezTo>
                  <a:cubicBezTo>
                    <a:pt x="89354" y="2295692"/>
                    <a:pt x="268060" y="2144479"/>
                    <a:pt x="468532" y="1988684"/>
                  </a:cubicBezTo>
                  <a:cubicBezTo>
                    <a:pt x="494880" y="2010450"/>
                    <a:pt x="521228" y="2032215"/>
                    <a:pt x="547575" y="2052835"/>
                  </a:cubicBezTo>
                  <a:cubicBezTo>
                    <a:pt x="567050" y="2067727"/>
                    <a:pt x="585379" y="2082619"/>
                    <a:pt x="603708" y="2097512"/>
                  </a:cubicBezTo>
                  <a:cubicBezTo>
                    <a:pt x="526955" y="2157081"/>
                    <a:pt x="455931" y="2213213"/>
                    <a:pt x="398654" y="2269346"/>
                  </a:cubicBezTo>
                  <a:lnTo>
                    <a:pt x="841983" y="2269346"/>
                  </a:lnTo>
                  <a:cubicBezTo>
                    <a:pt x="792724" y="2210922"/>
                    <a:pt x="730864" y="2154790"/>
                    <a:pt x="663276" y="2098658"/>
                  </a:cubicBezTo>
                  <a:cubicBezTo>
                    <a:pt x="658694" y="2095220"/>
                    <a:pt x="654112" y="2090639"/>
                    <a:pt x="649530" y="2087202"/>
                  </a:cubicBezTo>
                  <a:cubicBezTo>
                    <a:pt x="643802" y="2083765"/>
                    <a:pt x="639220" y="2079183"/>
                    <a:pt x="634638" y="2075746"/>
                  </a:cubicBezTo>
                  <a:cubicBezTo>
                    <a:pt x="615163" y="2059708"/>
                    <a:pt x="595689" y="2043671"/>
                    <a:pt x="575069" y="2027633"/>
                  </a:cubicBezTo>
                  <a:cubicBezTo>
                    <a:pt x="549867" y="2008159"/>
                    <a:pt x="524664" y="1987539"/>
                    <a:pt x="499462" y="1966919"/>
                  </a:cubicBezTo>
                  <a:cubicBezTo>
                    <a:pt x="494880" y="1963482"/>
                    <a:pt x="490298" y="1958900"/>
                    <a:pt x="485715" y="1955463"/>
                  </a:cubicBezTo>
                  <a:cubicBezTo>
                    <a:pt x="481133" y="1952026"/>
                    <a:pt x="476551" y="1947444"/>
                    <a:pt x="471969" y="1944007"/>
                  </a:cubicBezTo>
                  <a:cubicBezTo>
                    <a:pt x="288680" y="1790503"/>
                    <a:pt x="114555" y="1608360"/>
                    <a:pt x="114555" y="1333427"/>
                  </a:cubicBezTo>
                  <a:cubicBezTo>
                    <a:pt x="114555" y="1126082"/>
                    <a:pt x="282952" y="919881"/>
                    <a:pt x="471969" y="702226"/>
                  </a:cubicBezTo>
                  <a:cubicBezTo>
                    <a:pt x="475406" y="697643"/>
                    <a:pt x="478842" y="693062"/>
                    <a:pt x="483424" y="688479"/>
                  </a:cubicBezTo>
                  <a:cubicBezTo>
                    <a:pt x="486861" y="683897"/>
                    <a:pt x="490298" y="679315"/>
                    <a:pt x="494880" y="674732"/>
                  </a:cubicBezTo>
                  <a:cubicBezTo>
                    <a:pt x="502899" y="666714"/>
                    <a:pt x="509772" y="658695"/>
                    <a:pt x="517791" y="649530"/>
                  </a:cubicBezTo>
                  <a:cubicBezTo>
                    <a:pt x="547575" y="616309"/>
                    <a:pt x="577360" y="581942"/>
                    <a:pt x="607144" y="547576"/>
                  </a:cubicBezTo>
                  <a:cubicBezTo>
                    <a:pt x="610581" y="542994"/>
                    <a:pt x="615163" y="538411"/>
                    <a:pt x="618600" y="533829"/>
                  </a:cubicBezTo>
                  <a:cubicBezTo>
                    <a:pt x="622036" y="529247"/>
                    <a:pt x="626619" y="524664"/>
                    <a:pt x="630055" y="520082"/>
                  </a:cubicBezTo>
                  <a:cubicBezTo>
                    <a:pt x="702226" y="435311"/>
                    <a:pt x="772104" y="349395"/>
                    <a:pt x="829382" y="261187"/>
                  </a:cubicBezTo>
                  <a:close/>
                  <a:moveTo>
                    <a:pt x="445671" y="630301"/>
                  </a:moveTo>
                  <a:lnTo>
                    <a:pt x="565571" y="510401"/>
                  </a:lnTo>
                  <a:lnTo>
                    <a:pt x="578506" y="522373"/>
                  </a:lnTo>
                  <a:cubicBezTo>
                    <a:pt x="547575" y="557885"/>
                    <a:pt x="516646" y="593398"/>
                    <a:pt x="485715" y="628910"/>
                  </a:cubicBezTo>
                  <a:cubicBezTo>
                    <a:pt x="479988" y="635783"/>
                    <a:pt x="473114" y="643802"/>
                    <a:pt x="467386" y="650675"/>
                  </a:cubicBezTo>
                  <a:close/>
                </a:path>
              </a:pathLst>
            </a:custGeom>
            <a:grpFill/>
            <a:ln w="15387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558">
            <a:extLst>
              <a:ext uri="{FF2B5EF4-FFF2-40B4-BE49-F238E27FC236}">
                <a16:creationId xmlns:a16="http://schemas.microsoft.com/office/drawing/2014/main" id="{1566B841-E83B-1F38-D932-B24019679FEC}"/>
              </a:ext>
            </a:extLst>
          </p:cNvPr>
          <p:cNvSpPr/>
          <p:nvPr/>
        </p:nvSpPr>
        <p:spPr>
          <a:xfrm rot="13145635">
            <a:off x="1614992" y="-11039"/>
            <a:ext cx="2297631" cy="7111390"/>
          </a:xfrm>
          <a:custGeom>
            <a:avLst/>
            <a:gdLst>
              <a:gd name="connsiteX0" fmla="*/ 891494 w 3757650"/>
              <a:gd name="connsiteY0" fmla="*/ 5336549 h 11821019"/>
              <a:gd name="connsiteX1" fmla="*/ 2164916 w 3757650"/>
              <a:gd name="connsiteY1" fmla="*/ 5336549 h 11821019"/>
              <a:gd name="connsiteX2" fmla="*/ 2168720 w 3757650"/>
              <a:gd name="connsiteY2" fmla="*/ 5336550 h 11821019"/>
              <a:gd name="connsiteX3" fmla="*/ 3153246 w 3757650"/>
              <a:gd name="connsiteY3" fmla="*/ 5336550 h 11821019"/>
              <a:gd name="connsiteX4" fmla="*/ 3145644 w 3757650"/>
              <a:gd name="connsiteY4" fmla="*/ 5252920 h 11821019"/>
              <a:gd name="connsiteX5" fmla="*/ 3043012 w 3757650"/>
              <a:gd name="connsiteY5" fmla="*/ 4872795 h 11821019"/>
              <a:gd name="connsiteX6" fmla="*/ 3035409 w 3757650"/>
              <a:gd name="connsiteY6" fmla="*/ 4853791 h 11821019"/>
              <a:gd name="connsiteX7" fmla="*/ 2966986 w 3757650"/>
              <a:gd name="connsiteY7" fmla="*/ 4716943 h 11821019"/>
              <a:gd name="connsiteX8" fmla="*/ 1081557 w 3757650"/>
              <a:gd name="connsiteY8" fmla="*/ 4716945 h 11821019"/>
              <a:gd name="connsiteX9" fmla="*/ 986524 w 3757650"/>
              <a:gd name="connsiteY9" fmla="*/ 4872795 h 11821019"/>
              <a:gd name="connsiteX10" fmla="*/ 887691 w 3757650"/>
              <a:gd name="connsiteY10" fmla="*/ 5252922 h 11821019"/>
              <a:gd name="connsiteX11" fmla="*/ 891494 w 3757650"/>
              <a:gd name="connsiteY11" fmla="*/ 5336549 h 11821019"/>
              <a:gd name="connsiteX12" fmla="*/ 1184189 w 3757650"/>
              <a:gd name="connsiteY12" fmla="*/ 6226046 h 11821019"/>
              <a:gd name="connsiteX13" fmla="*/ 2887157 w 3757650"/>
              <a:gd name="connsiteY13" fmla="*/ 6226046 h 11821019"/>
              <a:gd name="connsiteX14" fmla="*/ 2921371 w 3757650"/>
              <a:gd name="connsiteY14" fmla="*/ 6172828 h 11821019"/>
              <a:gd name="connsiteX15" fmla="*/ 2978388 w 3757650"/>
              <a:gd name="connsiteY15" fmla="*/ 6073994 h 11821019"/>
              <a:gd name="connsiteX16" fmla="*/ 2974589 w 3757650"/>
              <a:gd name="connsiteY16" fmla="*/ 6073996 h 11821019"/>
              <a:gd name="connsiteX17" fmla="*/ 3054414 w 3757650"/>
              <a:gd name="connsiteY17" fmla="*/ 5902941 h 11821019"/>
              <a:gd name="connsiteX18" fmla="*/ 3138040 w 3757650"/>
              <a:gd name="connsiteY18" fmla="*/ 5606442 h 11821019"/>
              <a:gd name="connsiteX19" fmla="*/ 2168720 w 3757650"/>
              <a:gd name="connsiteY19" fmla="*/ 5606441 h 11821019"/>
              <a:gd name="connsiteX20" fmla="*/ 2164916 w 3757650"/>
              <a:gd name="connsiteY20" fmla="*/ 5606440 h 11821019"/>
              <a:gd name="connsiteX21" fmla="*/ 925703 w 3757650"/>
              <a:gd name="connsiteY21" fmla="*/ 5606440 h 11821019"/>
              <a:gd name="connsiteX22" fmla="*/ 1020737 w 3757650"/>
              <a:gd name="connsiteY22" fmla="*/ 5902940 h 11821019"/>
              <a:gd name="connsiteX23" fmla="*/ 1149980 w 3757650"/>
              <a:gd name="connsiteY23" fmla="*/ 6169028 h 11821019"/>
              <a:gd name="connsiteX24" fmla="*/ 1184190 w 3757650"/>
              <a:gd name="connsiteY24" fmla="*/ 6222247 h 11821019"/>
              <a:gd name="connsiteX25" fmla="*/ 594995 w 3757650"/>
              <a:gd name="connsiteY25" fmla="*/ 9548352 h 11821019"/>
              <a:gd name="connsiteX26" fmla="*/ 3149447 w 3757650"/>
              <a:gd name="connsiteY26" fmla="*/ 9548353 h 11821019"/>
              <a:gd name="connsiteX27" fmla="*/ 3141845 w 3757650"/>
              <a:gd name="connsiteY27" fmla="*/ 9502738 h 11821019"/>
              <a:gd name="connsiteX28" fmla="*/ 2997396 w 3757650"/>
              <a:gd name="connsiteY28" fmla="*/ 9122611 h 11821019"/>
              <a:gd name="connsiteX29" fmla="*/ 2852948 w 3757650"/>
              <a:gd name="connsiteY29" fmla="*/ 8898338 h 11821019"/>
              <a:gd name="connsiteX30" fmla="*/ 872486 w 3757650"/>
              <a:gd name="connsiteY30" fmla="*/ 8898337 h 11821019"/>
              <a:gd name="connsiteX31" fmla="*/ 728037 w 3757650"/>
              <a:gd name="connsiteY31" fmla="*/ 9122611 h 11821019"/>
              <a:gd name="connsiteX32" fmla="*/ 598794 w 3757650"/>
              <a:gd name="connsiteY32" fmla="*/ 9502738 h 11821019"/>
              <a:gd name="connsiteX33" fmla="*/ 594995 w 3757650"/>
              <a:gd name="connsiteY33" fmla="*/ 9548352 h 11821019"/>
              <a:gd name="connsiteX34" fmla="*/ 967519 w 3757650"/>
              <a:gd name="connsiteY34" fmla="*/ 10483463 h 11821019"/>
              <a:gd name="connsiteX35" fmla="*/ 2830141 w 3757650"/>
              <a:gd name="connsiteY35" fmla="*/ 10483464 h 11821019"/>
              <a:gd name="connsiteX36" fmla="*/ 2879555 w 3757650"/>
              <a:gd name="connsiteY36" fmla="*/ 10415041 h 11821019"/>
              <a:gd name="connsiteX37" fmla="*/ 3039208 w 3757650"/>
              <a:gd name="connsiteY37" fmla="*/ 10148953 h 11821019"/>
              <a:gd name="connsiteX38" fmla="*/ 3145644 w 3757650"/>
              <a:gd name="connsiteY38" fmla="*/ 9829647 h 11821019"/>
              <a:gd name="connsiteX39" fmla="*/ 617803 w 3757650"/>
              <a:gd name="connsiteY39" fmla="*/ 9829645 h 11821019"/>
              <a:gd name="connsiteX40" fmla="*/ 739443 w 3757650"/>
              <a:gd name="connsiteY40" fmla="*/ 10148952 h 11821019"/>
              <a:gd name="connsiteX41" fmla="*/ 910498 w 3757650"/>
              <a:gd name="connsiteY41" fmla="*/ 10415041 h 11821019"/>
              <a:gd name="connsiteX42" fmla="*/ 967519 w 3757650"/>
              <a:gd name="connsiteY42" fmla="*/ 10483463 h 11821019"/>
              <a:gd name="connsiteX43" fmla="*/ 1947609 w 3757650"/>
              <a:gd name="connsiteY43" fmla="*/ 11821019 h 11821019"/>
              <a:gd name="connsiteX44" fmla="*/ 0 w 3757650"/>
              <a:gd name="connsiteY44" fmla="*/ 9515704 h 11821019"/>
              <a:gd name="connsiteX45" fmla="*/ 2430 w 3757650"/>
              <a:gd name="connsiteY45" fmla="*/ 9470239 h 11821019"/>
              <a:gd name="connsiteX46" fmla="*/ 1431274 w 3757650"/>
              <a:gd name="connsiteY46" fmla="*/ 7583099 h 11821019"/>
              <a:gd name="connsiteX47" fmla="*/ 1476889 w 3757650"/>
              <a:gd name="connsiteY47" fmla="*/ 7545086 h 11821019"/>
              <a:gd name="connsiteX48" fmla="*/ 1522503 w 3757650"/>
              <a:gd name="connsiteY48" fmla="*/ 7507074 h 11821019"/>
              <a:gd name="connsiteX49" fmla="*/ 1602329 w 3757650"/>
              <a:gd name="connsiteY49" fmla="*/ 7442450 h 11821019"/>
              <a:gd name="connsiteX50" fmla="*/ 1967251 w 3757650"/>
              <a:gd name="connsiteY50" fmla="*/ 7149755 h 11821019"/>
              <a:gd name="connsiteX51" fmla="*/ 2012866 w 3757650"/>
              <a:gd name="connsiteY51" fmla="*/ 7111743 h 11821019"/>
              <a:gd name="connsiteX52" fmla="*/ 2058481 w 3757650"/>
              <a:gd name="connsiteY52" fmla="*/ 7073728 h 11821019"/>
              <a:gd name="connsiteX53" fmla="*/ 2681889 w 3757650"/>
              <a:gd name="connsiteY53" fmla="*/ 6476928 h 11821019"/>
              <a:gd name="connsiteX54" fmla="*/ 1366651 w 3757650"/>
              <a:gd name="connsiteY54" fmla="*/ 6476929 h 11821019"/>
              <a:gd name="connsiteX55" fmla="*/ 1879824 w 3757650"/>
              <a:gd name="connsiteY55" fmla="*/ 7066128 h 11821019"/>
              <a:gd name="connsiteX56" fmla="*/ 1514902 w 3757650"/>
              <a:gd name="connsiteY56" fmla="*/ 7358823 h 11821019"/>
              <a:gd name="connsiteX57" fmla="*/ 1435073 w 3757650"/>
              <a:gd name="connsiteY57" fmla="*/ 7423447 h 11821019"/>
              <a:gd name="connsiteX58" fmla="*/ 290894 w 3757650"/>
              <a:gd name="connsiteY58" fmla="*/ 5241519 h 11821019"/>
              <a:gd name="connsiteX59" fmla="*/ 1549110 w 3757650"/>
              <a:gd name="connsiteY59" fmla="*/ 3508142 h 11821019"/>
              <a:gd name="connsiteX60" fmla="*/ 1811402 w 3757650"/>
              <a:gd name="connsiteY60" fmla="*/ 3721013 h 11821019"/>
              <a:gd name="connsiteX61" fmla="*/ 1997661 w 3757650"/>
              <a:gd name="connsiteY61" fmla="*/ 3869261 h 11821019"/>
              <a:gd name="connsiteX62" fmla="*/ 1317236 w 3757650"/>
              <a:gd name="connsiteY62" fmla="*/ 4439450 h 11821019"/>
              <a:gd name="connsiteX63" fmla="*/ 2788325 w 3757650"/>
              <a:gd name="connsiteY63" fmla="*/ 4439450 h 11821019"/>
              <a:gd name="connsiteX64" fmla="*/ 2195327 w 3757650"/>
              <a:gd name="connsiteY64" fmla="*/ 3873062 h 11821019"/>
              <a:gd name="connsiteX65" fmla="*/ 2149712 w 3757650"/>
              <a:gd name="connsiteY65" fmla="*/ 3835051 h 11821019"/>
              <a:gd name="connsiteX66" fmla="*/ 2100297 w 3757650"/>
              <a:gd name="connsiteY66" fmla="*/ 3797039 h 11821019"/>
              <a:gd name="connsiteX67" fmla="*/ 1902631 w 3757650"/>
              <a:gd name="connsiteY67" fmla="*/ 3637385 h 11821019"/>
              <a:gd name="connsiteX68" fmla="*/ 1651747 w 3757650"/>
              <a:gd name="connsiteY68" fmla="*/ 3435915 h 11821019"/>
              <a:gd name="connsiteX69" fmla="*/ 1606132 w 3757650"/>
              <a:gd name="connsiteY69" fmla="*/ 3397902 h 11821019"/>
              <a:gd name="connsiteX70" fmla="*/ 1560517 w 3757650"/>
              <a:gd name="connsiteY70" fmla="*/ 3359891 h 11821019"/>
              <a:gd name="connsiteX71" fmla="*/ 374521 w 3757650"/>
              <a:gd name="connsiteY71" fmla="*/ 1333817 h 11821019"/>
              <a:gd name="connsiteX72" fmla="*/ 909631 w 3757650"/>
              <a:gd name="connsiteY72" fmla="*/ 38007 h 11821019"/>
              <a:gd name="connsiteX73" fmla="*/ 938621 w 3757650"/>
              <a:gd name="connsiteY73" fmla="*/ 0 h 11821019"/>
              <a:gd name="connsiteX74" fmla="*/ 1487416 w 3757650"/>
              <a:gd name="connsiteY74" fmla="*/ 649589 h 11821019"/>
              <a:gd name="connsiteX75" fmla="*/ 1191792 w 3757650"/>
              <a:gd name="connsiteY75" fmla="*/ 649589 h 11821019"/>
              <a:gd name="connsiteX76" fmla="*/ 1104365 w 3757650"/>
              <a:gd name="connsiteY76" fmla="*/ 813042 h 11821019"/>
              <a:gd name="connsiteX77" fmla="*/ 975122 w 3757650"/>
              <a:gd name="connsiteY77" fmla="*/ 1193168 h 11821019"/>
              <a:gd name="connsiteX78" fmla="*/ 963716 w 3757650"/>
              <a:gd name="connsiteY78" fmla="*/ 1269194 h 11821019"/>
              <a:gd name="connsiteX79" fmla="*/ 2010880 w 3757650"/>
              <a:gd name="connsiteY79" fmla="*/ 1269194 h 11821019"/>
              <a:gd name="connsiteX80" fmla="*/ 2238893 w 3757650"/>
              <a:gd name="connsiteY80" fmla="*/ 1539086 h 11821019"/>
              <a:gd name="connsiteX81" fmla="*/ 975122 w 3757650"/>
              <a:gd name="connsiteY81" fmla="*/ 1539086 h 11821019"/>
              <a:gd name="connsiteX82" fmla="*/ 1058750 w 3757650"/>
              <a:gd name="connsiteY82" fmla="*/ 1881200 h 11821019"/>
              <a:gd name="connsiteX83" fmla="*/ 1187993 w 3757650"/>
              <a:gd name="connsiteY83" fmla="*/ 2147288 h 11821019"/>
              <a:gd name="connsiteX84" fmla="*/ 1195595 w 3757650"/>
              <a:gd name="connsiteY84" fmla="*/ 2154891 h 11821019"/>
              <a:gd name="connsiteX85" fmla="*/ 2759147 w 3757650"/>
              <a:gd name="connsiteY85" fmla="*/ 2154891 h 11821019"/>
              <a:gd name="connsiteX86" fmla="*/ 3266382 w 3757650"/>
              <a:gd name="connsiteY86" fmla="*/ 2755289 h 11821019"/>
              <a:gd name="connsiteX87" fmla="*/ 3085419 w 3757650"/>
              <a:gd name="connsiteY87" fmla="*/ 2962302 h 11821019"/>
              <a:gd name="connsiteX88" fmla="*/ 2640077 w 3757650"/>
              <a:gd name="connsiteY88" fmla="*/ 3378899 h 11821019"/>
              <a:gd name="connsiteX89" fmla="*/ 2381591 w 3757650"/>
              <a:gd name="connsiteY89" fmla="*/ 3169826 h 11821019"/>
              <a:gd name="connsiteX90" fmla="*/ 2195327 w 3757650"/>
              <a:gd name="connsiteY90" fmla="*/ 3021580 h 11821019"/>
              <a:gd name="connsiteX91" fmla="*/ 2792128 w 3757650"/>
              <a:gd name="connsiteY91" fmla="*/ 2428581 h 11821019"/>
              <a:gd name="connsiteX92" fmla="*/ 1389458 w 3757650"/>
              <a:gd name="connsiteY92" fmla="*/ 2428582 h 11821019"/>
              <a:gd name="connsiteX93" fmla="*/ 2009067 w 3757650"/>
              <a:gd name="connsiteY93" fmla="*/ 3021580 h 11821019"/>
              <a:gd name="connsiteX94" fmla="*/ 2054681 w 3757650"/>
              <a:gd name="connsiteY94" fmla="*/ 3059592 h 11821019"/>
              <a:gd name="connsiteX95" fmla="*/ 2100297 w 3757650"/>
              <a:gd name="connsiteY95" fmla="*/ 3097605 h 11821019"/>
              <a:gd name="connsiteX96" fmla="*/ 2294159 w 3757650"/>
              <a:gd name="connsiteY96" fmla="*/ 3253455 h 11821019"/>
              <a:gd name="connsiteX97" fmla="*/ 2545042 w 3757650"/>
              <a:gd name="connsiteY97" fmla="*/ 3454923 h 11821019"/>
              <a:gd name="connsiteX98" fmla="*/ 2590658 w 3757650"/>
              <a:gd name="connsiteY98" fmla="*/ 3492937 h 11821019"/>
              <a:gd name="connsiteX99" fmla="*/ 2636274 w 3757650"/>
              <a:gd name="connsiteY99" fmla="*/ 3530950 h 11821019"/>
              <a:gd name="connsiteX100" fmla="*/ 3666419 w 3757650"/>
              <a:gd name="connsiteY100" fmla="*/ 4857590 h 11821019"/>
              <a:gd name="connsiteX101" fmla="*/ 3662616 w 3757650"/>
              <a:gd name="connsiteY101" fmla="*/ 4857590 h 11821019"/>
              <a:gd name="connsiteX102" fmla="*/ 3746244 w 3757650"/>
              <a:gd name="connsiteY102" fmla="*/ 5408775 h 11821019"/>
              <a:gd name="connsiteX103" fmla="*/ 3613201 w 3757650"/>
              <a:gd name="connsiteY103" fmla="*/ 6073994 h 11821019"/>
              <a:gd name="connsiteX104" fmla="*/ 3617001 w 3757650"/>
              <a:gd name="connsiteY104" fmla="*/ 6073994 h 11821019"/>
              <a:gd name="connsiteX105" fmla="*/ 2457616 w 3757650"/>
              <a:gd name="connsiteY105" fmla="*/ 7480464 h 11821019"/>
              <a:gd name="connsiteX106" fmla="*/ 2412001 w 3757650"/>
              <a:gd name="connsiteY106" fmla="*/ 7518476 h 11821019"/>
              <a:gd name="connsiteX107" fmla="*/ 2366386 w 3757650"/>
              <a:gd name="connsiteY107" fmla="*/ 7556489 h 11821019"/>
              <a:gd name="connsiteX108" fmla="*/ 1993862 w 3757650"/>
              <a:gd name="connsiteY108" fmla="*/ 7856791 h 11821019"/>
              <a:gd name="connsiteX109" fmla="*/ 1921636 w 3757650"/>
              <a:gd name="connsiteY109" fmla="*/ 7913808 h 11821019"/>
              <a:gd name="connsiteX110" fmla="*/ 1872220 w 3757650"/>
              <a:gd name="connsiteY110" fmla="*/ 7951820 h 11821019"/>
              <a:gd name="connsiteX111" fmla="*/ 1826606 w 3757650"/>
              <a:gd name="connsiteY111" fmla="*/ 7989834 h 11821019"/>
              <a:gd name="connsiteX112" fmla="*/ 1115766 w 3757650"/>
              <a:gd name="connsiteY112" fmla="*/ 8617044 h 11821019"/>
              <a:gd name="connsiteX113" fmla="*/ 2632475 w 3757650"/>
              <a:gd name="connsiteY113" fmla="*/ 8617045 h 11821019"/>
              <a:gd name="connsiteX114" fmla="*/ 2020469 w 3757650"/>
              <a:gd name="connsiteY114" fmla="*/ 7997435 h 11821019"/>
              <a:gd name="connsiteX115" fmla="*/ 2088891 w 3757650"/>
              <a:gd name="connsiteY115" fmla="*/ 7944217 h 11821019"/>
              <a:gd name="connsiteX116" fmla="*/ 2461416 w 3757650"/>
              <a:gd name="connsiteY116" fmla="*/ 7640117 h 11821019"/>
              <a:gd name="connsiteX117" fmla="*/ 3757650 w 3757650"/>
              <a:gd name="connsiteY117" fmla="*/ 9662391 h 11821019"/>
              <a:gd name="connsiteX118" fmla="*/ 3527324 w 3757650"/>
              <a:gd name="connsiteY118" fmla="*/ 10479322 h 11821019"/>
              <a:gd name="connsiteX119" fmla="*/ 3517429 w 3757650"/>
              <a:gd name="connsiteY119" fmla="*/ 10494781 h 11821019"/>
              <a:gd name="connsiteX120" fmla="*/ 2278257 w 3757650"/>
              <a:gd name="connsiteY120" fmla="*/ 11541675 h 11821019"/>
              <a:gd name="connsiteX121" fmla="*/ 2012866 w 3757650"/>
              <a:gd name="connsiteY121" fmla="*/ 11323547 h 11821019"/>
              <a:gd name="connsiteX122" fmla="*/ 2594462 w 3757650"/>
              <a:gd name="connsiteY122" fmla="*/ 10768562 h 11821019"/>
              <a:gd name="connsiteX123" fmla="*/ 1218403 w 3757650"/>
              <a:gd name="connsiteY123" fmla="*/ 10768562 h 11821019"/>
              <a:gd name="connsiteX124" fmla="*/ 1826606 w 3757650"/>
              <a:gd name="connsiteY124" fmla="*/ 11323547 h 11821019"/>
              <a:gd name="connsiteX125" fmla="*/ 1872221 w 3757650"/>
              <a:gd name="connsiteY125" fmla="*/ 11361560 h 11821019"/>
              <a:gd name="connsiteX126" fmla="*/ 1917836 w 3757650"/>
              <a:gd name="connsiteY126" fmla="*/ 11399572 h 11821019"/>
              <a:gd name="connsiteX127" fmla="*/ 2183247 w 3757650"/>
              <a:gd name="connsiteY127" fmla="*/ 11621943 h 11821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3757650" h="11821019">
                <a:moveTo>
                  <a:pt x="891494" y="5336549"/>
                </a:moveTo>
                <a:lnTo>
                  <a:pt x="2164916" y="5336549"/>
                </a:lnTo>
                <a:lnTo>
                  <a:pt x="2168720" y="5336550"/>
                </a:lnTo>
                <a:lnTo>
                  <a:pt x="3153246" y="5336550"/>
                </a:lnTo>
                <a:cubicBezTo>
                  <a:pt x="3149446" y="5306138"/>
                  <a:pt x="3149448" y="5279532"/>
                  <a:pt x="3145644" y="5252920"/>
                </a:cubicBezTo>
                <a:cubicBezTo>
                  <a:pt x="3130438" y="5119877"/>
                  <a:pt x="3096230" y="4990635"/>
                  <a:pt x="3043012" y="4872795"/>
                </a:cubicBezTo>
                <a:cubicBezTo>
                  <a:pt x="3043011" y="4865192"/>
                  <a:pt x="3039209" y="4861392"/>
                  <a:pt x="3035409" y="4853791"/>
                </a:cubicBezTo>
                <a:cubicBezTo>
                  <a:pt x="3016400" y="4808176"/>
                  <a:pt x="2993593" y="4762559"/>
                  <a:pt x="2966986" y="4716943"/>
                </a:cubicBezTo>
                <a:lnTo>
                  <a:pt x="1081557" y="4716945"/>
                </a:lnTo>
                <a:cubicBezTo>
                  <a:pt x="1047344" y="4770161"/>
                  <a:pt x="1013135" y="4819576"/>
                  <a:pt x="986524" y="4872795"/>
                </a:cubicBezTo>
                <a:cubicBezTo>
                  <a:pt x="925704" y="4994435"/>
                  <a:pt x="887691" y="5119879"/>
                  <a:pt x="887691" y="5252922"/>
                </a:cubicBezTo>
                <a:cubicBezTo>
                  <a:pt x="887691" y="5279533"/>
                  <a:pt x="887691" y="5309942"/>
                  <a:pt x="891494" y="5336549"/>
                </a:cubicBezTo>
                <a:close/>
                <a:moveTo>
                  <a:pt x="1184189" y="6226046"/>
                </a:moveTo>
                <a:lnTo>
                  <a:pt x="2887157" y="6226046"/>
                </a:lnTo>
                <a:cubicBezTo>
                  <a:pt x="2898563" y="6210841"/>
                  <a:pt x="2909965" y="6191836"/>
                  <a:pt x="2921371" y="6172828"/>
                </a:cubicBezTo>
                <a:cubicBezTo>
                  <a:pt x="2940375" y="6138616"/>
                  <a:pt x="2959383" y="6108208"/>
                  <a:pt x="2978388" y="6073994"/>
                </a:cubicBezTo>
                <a:lnTo>
                  <a:pt x="2974589" y="6073996"/>
                </a:lnTo>
                <a:cubicBezTo>
                  <a:pt x="3004999" y="6016977"/>
                  <a:pt x="3031605" y="5959957"/>
                  <a:pt x="3054414" y="5902941"/>
                </a:cubicBezTo>
                <a:cubicBezTo>
                  <a:pt x="3092426" y="5807905"/>
                  <a:pt x="3122836" y="5709072"/>
                  <a:pt x="3138040" y="5606442"/>
                </a:cubicBezTo>
                <a:lnTo>
                  <a:pt x="2168720" y="5606441"/>
                </a:lnTo>
                <a:lnTo>
                  <a:pt x="2164916" y="5606440"/>
                </a:lnTo>
                <a:lnTo>
                  <a:pt x="925703" y="5606440"/>
                </a:lnTo>
                <a:cubicBezTo>
                  <a:pt x="948511" y="5705274"/>
                  <a:pt x="982724" y="5804106"/>
                  <a:pt x="1020737" y="5902940"/>
                </a:cubicBezTo>
                <a:cubicBezTo>
                  <a:pt x="1054947" y="5994170"/>
                  <a:pt x="1100562" y="6081598"/>
                  <a:pt x="1149980" y="6169028"/>
                </a:cubicBezTo>
                <a:cubicBezTo>
                  <a:pt x="1161382" y="6184232"/>
                  <a:pt x="1172788" y="6203238"/>
                  <a:pt x="1184190" y="6222247"/>
                </a:cubicBezTo>
                <a:close/>
                <a:moveTo>
                  <a:pt x="594995" y="9548352"/>
                </a:moveTo>
                <a:lnTo>
                  <a:pt x="3149447" y="9548353"/>
                </a:lnTo>
                <a:cubicBezTo>
                  <a:pt x="3145644" y="9533148"/>
                  <a:pt x="3145644" y="9517943"/>
                  <a:pt x="3141845" y="9502738"/>
                </a:cubicBezTo>
                <a:cubicBezTo>
                  <a:pt x="3115234" y="9377299"/>
                  <a:pt x="3065819" y="9248055"/>
                  <a:pt x="2997396" y="9122611"/>
                </a:cubicBezTo>
                <a:cubicBezTo>
                  <a:pt x="2955580" y="9046585"/>
                  <a:pt x="2906166" y="8974364"/>
                  <a:pt x="2852948" y="8898338"/>
                </a:cubicBezTo>
                <a:lnTo>
                  <a:pt x="872486" y="8898337"/>
                </a:lnTo>
                <a:cubicBezTo>
                  <a:pt x="819268" y="8970561"/>
                  <a:pt x="769853" y="9046586"/>
                  <a:pt x="728037" y="9122611"/>
                </a:cubicBezTo>
                <a:cubicBezTo>
                  <a:pt x="659615" y="9244252"/>
                  <a:pt x="617803" y="9373495"/>
                  <a:pt x="598794" y="9502738"/>
                </a:cubicBezTo>
                <a:cubicBezTo>
                  <a:pt x="594995" y="9517943"/>
                  <a:pt x="594995" y="9533148"/>
                  <a:pt x="594995" y="9548352"/>
                </a:cubicBezTo>
                <a:close/>
                <a:moveTo>
                  <a:pt x="967519" y="10483463"/>
                </a:moveTo>
                <a:lnTo>
                  <a:pt x="2830141" y="10483464"/>
                </a:lnTo>
                <a:cubicBezTo>
                  <a:pt x="2845346" y="10460657"/>
                  <a:pt x="2864350" y="10437849"/>
                  <a:pt x="2879555" y="10415041"/>
                </a:cubicBezTo>
                <a:cubicBezTo>
                  <a:pt x="2944179" y="10327615"/>
                  <a:pt x="2997397" y="10240184"/>
                  <a:pt x="3039208" y="10148953"/>
                </a:cubicBezTo>
                <a:cubicBezTo>
                  <a:pt x="3088627" y="10042518"/>
                  <a:pt x="3126639" y="9936082"/>
                  <a:pt x="3145644" y="9829647"/>
                </a:cubicBezTo>
                <a:lnTo>
                  <a:pt x="617803" y="9829645"/>
                </a:lnTo>
                <a:cubicBezTo>
                  <a:pt x="640610" y="9936082"/>
                  <a:pt x="682422" y="10042518"/>
                  <a:pt x="739443" y="10148952"/>
                </a:cubicBezTo>
                <a:cubicBezTo>
                  <a:pt x="785058" y="10236385"/>
                  <a:pt x="845879" y="10327615"/>
                  <a:pt x="910498" y="10415041"/>
                </a:cubicBezTo>
                <a:cubicBezTo>
                  <a:pt x="925703" y="10437850"/>
                  <a:pt x="944712" y="10460657"/>
                  <a:pt x="967519" y="10483463"/>
                </a:cubicBezTo>
                <a:close/>
                <a:moveTo>
                  <a:pt x="1947609" y="11821019"/>
                </a:moveTo>
                <a:lnTo>
                  <a:pt x="0" y="9515704"/>
                </a:lnTo>
                <a:lnTo>
                  <a:pt x="2430" y="9470239"/>
                </a:lnTo>
                <a:cubicBezTo>
                  <a:pt x="81972" y="8729271"/>
                  <a:pt x="739918" y="8146162"/>
                  <a:pt x="1431274" y="7583099"/>
                </a:cubicBezTo>
                <a:cubicBezTo>
                  <a:pt x="1446479" y="7571693"/>
                  <a:pt x="1461683" y="7556489"/>
                  <a:pt x="1476889" y="7545086"/>
                </a:cubicBezTo>
                <a:cubicBezTo>
                  <a:pt x="1492094" y="7533682"/>
                  <a:pt x="1507299" y="7518476"/>
                  <a:pt x="1522503" y="7507074"/>
                </a:cubicBezTo>
                <a:cubicBezTo>
                  <a:pt x="1549111" y="7484267"/>
                  <a:pt x="1575722" y="7465259"/>
                  <a:pt x="1602329" y="7442450"/>
                </a:cubicBezTo>
                <a:cubicBezTo>
                  <a:pt x="1723969" y="7347419"/>
                  <a:pt x="1849413" y="7248587"/>
                  <a:pt x="1967251" y="7149755"/>
                </a:cubicBezTo>
                <a:cubicBezTo>
                  <a:pt x="1982456" y="7138350"/>
                  <a:pt x="1997661" y="7123146"/>
                  <a:pt x="2012866" y="7111743"/>
                </a:cubicBezTo>
                <a:cubicBezTo>
                  <a:pt x="2028071" y="7100337"/>
                  <a:pt x="2043276" y="7085132"/>
                  <a:pt x="2058481" y="7073728"/>
                </a:cubicBezTo>
                <a:cubicBezTo>
                  <a:pt x="2286557" y="6879865"/>
                  <a:pt x="2503231" y="6682198"/>
                  <a:pt x="2681889" y="6476928"/>
                </a:cubicBezTo>
                <a:lnTo>
                  <a:pt x="1366651" y="6476929"/>
                </a:lnTo>
                <a:cubicBezTo>
                  <a:pt x="1514902" y="6678397"/>
                  <a:pt x="1693558" y="6876062"/>
                  <a:pt x="1879824" y="7066128"/>
                </a:cubicBezTo>
                <a:cubicBezTo>
                  <a:pt x="1758183" y="7164961"/>
                  <a:pt x="1636542" y="7259990"/>
                  <a:pt x="1514902" y="7358823"/>
                </a:cubicBezTo>
                <a:cubicBezTo>
                  <a:pt x="1488291" y="7381631"/>
                  <a:pt x="1461684" y="7400639"/>
                  <a:pt x="1435073" y="7423447"/>
                </a:cubicBezTo>
                <a:cubicBezTo>
                  <a:pt x="830674" y="6807640"/>
                  <a:pt x="290894" y="6108208"/>
                  <a:pt x="290894" y="5241519"/>
                </a:cubicBezTo>
                <a:cubicBezTo>
                  <a:pt x="290894" y="4526882"/>
                  <a:pt x="883892" y="4025113"/>
                  <a:pt x="1549110" y="3508142"/>
                </a:cubicBezTo>
                <a:cubicBezTo>
                  <a:pt x="1636542" y="3580364"/>
                  <a:pt x="1723969" y="3652590"/>
                  <a:pt x="1811402" y="3721013"/>
                </a:cubicBezTo>
                <a:cubicBezTo>
                  <a:pt x="1876021" y="3770428"/>
                  <a:pt x="1936841" y="3819846"/>
                  <a:pt x="1997661" y="3869261"/>
                </a:cubicBezTo>
                <a:cubicBezTo>
                  <a:pt x="1742978" y="4066927"/>
                  <a:pt x="1507299" y="4253189"/>
                  <a:pt x="1317236" y="4439450"/>
                </a:cubicBezTo>
                <a:lnTo>
                  <a:pt x="2788325" y="4439450"/>
                </a:lnTo>
                <a:cubicBezTo>
                  <a:pt x="2624872" y="4245588"/>
                  <a:pt x="2419603" y="4059323"/>
                  <a:pt x="2195327" y="3873062"/>
                </a:cubicBezTo>
                <a:cubicBezTo>
                  <a:pt x="2180122" y="3861658"/>
                  <a:pt x="2164917" y="3846453"/>
                  <a:pt x="2149712" y="3835051"/>
                </a:cubicBezTo>
                <a:cubicBezTo>
                  <a:pt x="2130707" y="3823645"/>
                  <a:pt x="2115502" y="3808439"/>
                  <a:pt x="2100297" y="3797039"/>
                </a:cubicBezTo>
                <a:cubicBezTo>
                  <a:pt x="2035673" y="3743820"/>
                  <a:pt x="1971054" y="3690603"/>
                  <a:pt x="1902631" y="3637385"/>
                </a:cubicBezTo>
                <a:cubicBezTo>
                  <a:pt x="1819002" y="3572762"/>
                  <a:pt x="1735376" y="3504338"/>
                  <a:pt x="1651747" y="3435915"/>
                </a:cubicBezTo>
                <a:cubicBezTo>
                  <a:pt x="1636542" y="3424513"/>
                  <a:pt x="1621337" y="3409309"/>
                  <a:pt x="1606132" y="3397902"/>
                </a:cubicBezTo>
                <a:cubicBezTo>
                  <a:pt x="1590928" y="3386501"/>
                  <a:pt x="1575722" y="3371296"/>
                  <a:pt x="1560517" y="3359891"/>
                </a:cubicBezTo>
                <a:cubicBezTo>
                  <a:pt x="952314" y="2850521"/>
                  <a:pt x="374522" y="2246121"/>
                  <a:pt x="374521" y="1333817"/>
                </a:cubicBezTo>
                <a:cubicBezTo>
                  <a:pt x="374522" y="903798"/>
                  <a:pt x="592797" y="475264"/>
                  <a:pt x="909631" y="38007"/>
                </a:cubicBezTo>
                <a:lnTo>
                  <a:pt x="938621" y="0"/>
                </a:lnTo>
                <a:lnTo>
                  <a:pt x="1487416" y="649589"/>
                </a:lnTo>
                <a:lnTo>
                  <a:pt x="1191792" y="649589"/>
                </a:lnTo>
                <a:cubicBezTo>
                  <a:pt x="1161382" y="706606"/>
                  <a:pt x="1130971" y="759824"/>
                  <a:pt x="1104365" y="813042"/>
                </a:cubicBezTo>
                <a:cubicBezTo>
                  <a:pt x="1039741" y="942284"/>
                  <a:pt x="994126" y="1071528"/>
                  <a:pt x="975122" y="1193168"/>
                </a:cubicBezTo>
                <a:cubicBezTo>
                  <a:pt x="971318" y="1219779"/>
                  <a:pt x="967519" y="1246386"/>
                  <a:pt x="963716" y="1269194"/>
                </a:cubicBezTo>
                <a:lnTo>
                  <a:pt x="2010880" y="1269194"/>
                </a:lnTo>
                <a:lnTo>
                  <a:pt x="2238893" y="1539086"/>
                </a:lnTo>
                <a:lnTo>
                  <a:pt x="975122" y="1539086"/>
                </a:lnTo>
                <a:cubicBezTo>
                  <a:pt x="990327" y="1656923"/>
                  <a:pt x="1016934" y="1770961"/>
                  <a:pt x="1058750" y="1881200"/>
                </a:cubicBezTo>
                <a:cubicBezTo>
                  <a:pt x="1092959" y="1972430"/>
                  <a:pt x="1138574" y="2063661"/>
                  <a:pt x="1187993" y="2147288"/>
                </a:cubicBezTo>
                <a:cubicBezTo>
                  <a:pt x="1191792" y="2151088"/>
                  <a:pt x="1191792" y="2151088"/>
                  <a:pt x="1195595" y="2154891"/>
                </a:cubicBezTo>
                <a:lnTo>
                  <a:pt x="2759147" y="2154891"/>
                </a:lnTo>
                <a:lnTo>
                  <a:pt x="3266382" y="2755289"/>
                </a:lnTo>
                <a:lnTo>
                  <a:pt x="3085419" y="2962302"/>
                </a:lnTo>
                <a:cubicBezTo>
                  <a:pt x="2946790" y="3108770"/>
                  <a:pt x="2795929" y="3246803"/>
                  <a:pt x="2640077" y="3378899"/>
                </a:cubicBezTo>
                <a:cubicBezTo>
                  <a:pt x="2552646" y="3306672"/>
                  <a:pt x="2469018" y="3238250"/>
                  <a:pt x="2381591" y="3169826"/>
                </a:cubicBezTo>
                <a:cubicBezTo>
                  <a:pt x="2320769" y="3120413"/>
                  <a:pt x="2256147" y="3070994"/>
                  <a:pt x="2195327" y="3021580"/>
                </a:cubicBezTo>
                <a:cubicBezTo>
                  <a:pt x="2415800" y="2835316"/>
                  <a:pt x="2624872" y="2637650"/>
                  <a:pt x="2792128" y="2428581"/>
                </a:cubicBezTo>
                <a:lnTo>
                  <a:pt x="1389458" y="2428582"/>
                </a:lnTo>
                <a:cubicBezTo>
                  <a:pt x="1564316" y="2637650"/>
                  <a:pt x="1780991" y="2831516"/>
                  <a:pt x="2009067" y="3021580"/>
                </a:cubicBezTo>
                <a:cubicBezTo>
                  <a:pt x="2024272" y="3032982"/>
                  <a:pt x="2039477" y="3048187"/>
                  <a:pt x="2054681" y="3059592"/>
                </a:cubicBezTo>
                <a:cubicBezTo>
                  <a:pt x="2069887" y="3070994"/>
                  <a:pt x="2085092" y="3086199"/>
                  <a:pt x="2100297" y="3097605"/>
                </a:cubicBezTo>
                <a:cubicBezTo>
                  <a:pt x="2164917" y="3147020"/>
                  <a:pt x="2229538" y="3200238"/>
                  <a:pt x="2294159" y="3253455"/>
                </a:cubicBezTo>
                <a:cubicBezTo>
                  <a:pt x="2377787" y="3321878"/>
                  <a:pt x="2461416" y="3386501"/>
                  <a:pt x="2545042" y="3454923"/>
                </a:cubicBezTo>
                <a:cubicBezTo>
                  <a:pt x="2560248" y="3466326"/>
                  <a:pt x="2575453" y="3481530"/>
                  <a:pt x="2590658" y="3492937"/>
                </a:cubicBezTo>
                <a:cubicBezTo>
                  <a:pt x="2605863" y="3504338"/>
                  <a:pt x="2621069" y="3519544"/>
                  <a:pt x="2636274" y="3530950"/>
                </a:cubicBezTo>
                <a:cubicBezTo>
                  <a:pt x="3084823" y="3907273"/>
                  <a:pt x="3495360" y="4317809"/>
                  <a:pt x="3666419" y="4857590"/>
                </a:cubicBezTo>
                <a:lnTo>
                  <a:pt x="3662616" y="4857590"/>
                </a:lnTo>
                <a:cubicBezTo>
                  <a:pt x="3715834" y="5028649"/>
                  <a:pt x="3746244" y="5211108"/>
                  <a:pt x="3746244" y="5408775"/>
                </a:cubicBezTo>
                <a:cubicBezTo>
                  <a:pt x="3746244" y="5644454"/>
                  <a:pt x="3696829" y="5864928"/>
                  <a:pt x="3613201" y="6073994"/>
                </a:cubicBezTo>
                <a:lnTo>
                  <a:pt x="3617001" y="6073994"/>
                </a:lnTo>
                <a:cubicBezTo>
                  <a:pt x="3400329" y="6613775"/>
                  <a:pt x="2944179" y="7069927"/>
                  <a:pt x="2457616" y="7480464"/>
                </a:cubicBezTo>
                <a:cubicBezTo>
                  <a:pt x="2442411" y="7491868"/>
                  <a:pt x="2427206" y="7507074"/>
                  <a:pt x="2412001" y="7518476"/>
                </a:cubicBezTo>
                <a:cubicBezTo>
                  <a:pt x="2396796" y="7529882"/>
                  <a:pt x="2381591" y="7545087"/>
                  <a:pt x="2366386" y="7556489"/>
                </a:cubicBezTo>
                <a:cubicBezTo>
                  <a:pt x="2240942" y="7659125"/>
                  <a:pt x="2115502" y="7757958"/>
                  <a:pt x="1993862" y="7856791"/>
                </a:cubicBezTo>
                <a:cubicBezTo>
                  <a:pt x="1967251" y="7875795"/>
                  <a:pt x="1944443" y="7894803"/>
                  <a:pt x="1921636" y="7913808"/>
                </a:cubicBezTo>
                <a:cubicBezTo>
                  <a:pt x="1902631" y="7925214"/>
                  <a:pt x="1887426" y="7940419"/>
                  <a:pt x="1872220" y="7951820"/>
                </a:cubicBezTo>
                <a:cubicBezTo>
                  <a:pt x="1857016" y="7963227"/>
                  <a:pt x="1841811" y="7978431"/>
                  <a:pt x="1826606" y="7989834"/>
                </a:cubicBezTo>
                <a:cubicBezTo>
                  <a:pt x="1568120" y="8202705"/>
                  <a:pt x="1321035" y="8407973"/>
                  <a:pt x="1115766" y="8617044"/>
                </a:cubicBezTo>
                <a:lnTo>
                  <a:pt x="2632475" y="8617045"/>
                </a:lnTo>
                <a:cubicBezTo>
                  <a:pt x="2453812" y="8411776"/>
                  <a:pt x="2240942" y="8206508"/>
                  <a:pt x="2020469" y="7997435"/>
                </a:cubicBezTo>
                <a:cubicBezTo>
                  <a:pt x="2043276" y="7982230"/>
                  <a:pt x="2066084" y="7963227"/>
                  <a:pt x="2088891" y="7944217"/>
                </a:cubicBezTo>
                <a:cubicBezTo>
                  <a:pt x="2210531" y="7845385"/>
                  <a:pt x="2335976" y="7742752"/>
                  <a:pt x="2461416" y="7640117"/>
                </a:cubicBezTo>
                <a:cubicBezTo>
                  <a:pt x="3138041" y="8286332"/>
                  <a:pt x="3757650" y="8902138"/>
                  <a:pt x="3757650" y="9662391"/>
                </a:cubicBezTo>
                <a:cubicBezTo>
                  <a:pt x="3757650" y="9950337"/>
                  <a:pt x="3671587" y="10221177"/>
                  <a:pt x="3527324" y="10479322"/>
                </a:cubicBezTo>
                <a:lnTo>
                  <a:pt x="3517429" y="10494781"/>
                </a:lnTo>
                <a:lnTo>
                  <a:pt x="2278257" y="11541675"/>
                </a:lnTo>
                <a:lnTo>
                  <a:pt x="2012866" y="11323547"/>
                </a:lnTo>
                <a:cubicBezTo>
                  <a:pt x="2221938" y="11141086"/>
                  <a:pt x="2419604" y="10954822"/>
                  <a:pt x="2594462" y="10768562"/>
                </a:cubicBezTo>
                <a:lnTo>
                  <a:pt x="1218403" y="10768562"/>
                </a:lnTo>
                <a:cubicBezTo>
                  <a:pt x="1400864" y="10954820"/>
                  <a:pt x="1609932" y="11141086"/>
                  <a:pt x="1826606" y="11323547"/>
                </a:cubicBezTo>
                <a:cubicBezTo>
                  <a:pt x="1841811" y="11334949"/>
                  <a:pt x="1857016" y="11350154"/>
                  <a:pt x="1872221" y="11361560"/>
                </a:cubicBezTo>
                <a:cubicBezTo>
                  <a:pt x="1887426" y="11372961"/>
                  <a:pt x="1902631" y="11388167"/>
                  <a:pt x="1917836" y="11399572"/>
                </a:cubicBezTo>
                <a:lnTo>
                  <a:pt x="2183247" y="11621943"/>
                </a:lnTo>
                <a:close/>
              </a:path>
            </a:pathLst>
          </a:custGeom>
          <a:solidFill>
            <a:srgbClr val="2395A6">
              <a:alpha val="18000"/>
            </a:srgb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r" rtl="1"/>
            <a:endParaRPr lang="en-US">
              <a:cs typeface="B Nazanin" panose="00000400000000000000" pitchFamily="2" charset="-78"/>
            </a:endParaRPr>
          </a:p>
        </p:txBody>
      </p:sp>
      <p:pic>
        <p:nvPicPr>
          <p:cNvPr id="22" name="Marcador de posición de imagen 21" descr="Imagen que contiene animal, reptil&#10;&#10;Descripción generada automáticamente">
            <a:extLst>
              <a:ext uri="{FF2B5EF4-FFF2-40B4-BE49-F238E27FC236}">
                <a16:creationId xmlns:a16="http://schemas.microsoft.com/office/drawing/2014/main" id="{559D7E35-79D7-009E-0D84-3F2B3E1833C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extBox 1">
            <a:extLst>
              <a:ext uri="{FF2B5EF4-FFF2-40B4-BE49-F238E27FC236}">
                <a16:creationId xmlns:a16="http://schemas.microsoft.com/office/drawing/2014/main" id="{47AF7EE2-AFE8-614A-2E3E-F6ECF520A5F4}"/>
              </a:ext>
            </a:extLst>
          </p:cNvPr>
          <p:cNvSpPr txBox="1"/>
          <p:nvPr/>
        </p:nvSpPr>
        <p:spPr>
          <a:xfrm>
            <a:off x="5355006" y="481338"/>
            <a:ext cx="6191673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solidFill>
                  <a:srgbClr val="2395A6"/>
                </a:solidFill>
                <a:cs typeface="B Nazanin" panose="00000400000000000000" pitchFamily="2" charset="-78"/>
              </a:rPr>
              <a:t>سبک دستور کار</a:t>
            </a:r>
            <a:endParaRPr lang="ko-KR" altLang="en-US" sz="5400" dirty="0">
              <a:solidFill>
                <a:srgbClr val="2395A6"/>
              </a:solidFill>
              <a:cs typeface="B Nazanin" panose="00000400000000000000" pitchFamily="2" charset="-78"/>
            </a:endParaRPr>
          </a:p>
        </p:txBody>
      </p:sp>
      <p:grpSp>
        <p:nvGrpSpPr>
          <p:cNvPr id="4" name="Group 228">
            <a:extLst>
              <a:ext uri="{FF2B5EF4-FFF2-40B4-BE49-F238E27FC236}">
                <a16:creationId xmlns:a16="http://schemas.microsoft.com/office/drawing/2014/main" id="{1C88A5FB-E133-1D54-2AA0-B04888AE7C43}"/>
              </a:ext>
            </a:extLst>
          </p:cNvPr>
          <p:cNvGrpSpPr/>
          <p:nvPr/>
        </p:nvGrpSpPr>
        <p:grpSpPr>
          <a:xfrm>
            <a:off x="5827039" y="1798467"/>
            <a:ext cx="5469147" cy="886162"/>
            <a:chOff x="5808996" y="1666120"/>
            <a:chExt cx="5469147" cy="886162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DA01C9BC-15C6-5135-3C67-735CF8341DE1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2395A6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" name="TextBox 3">
              <a:extLst>
                <a:ext uri="{FF2B5EF4-FFF2-40B4-BE49-F238E27FC236}">
                  <a16:creationId xmlns:a16="http://schemas.microsoft.com/office/drawing/2014/main" id="{548DE84E-05B5-C101-5A28-7A822DA82E56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2395A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TextBox 4">
              <a:extLst>
                <a:ext uri="{FF2B5EF4-FFF2-40B4-BE49-F238E27FC236}">
                  <a16:creationId xmlns:a16="http://schemas.microsoft.com/office/drawing/2014/main" id="{1DE71574-0392-8D02-33BF-B7529DE4AFC7}"/>
                </a:ext>
              </a:extLst>
            </p:cNvPr>
            <p:cNvSpPr txBox="1"/>
            <p:nvPr/>
          </p:nvSpPr>
          <p:spPr>
            <a:xfrm>
              <a:off x="5808996" y="1829008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3600" b="1">
                  <a:solidFill>
                    <a:srgbClr val="2395A6"/>
                  </a:solidFill>
                  <a:cs typeface="B Nazanin" panose="00000400000000000000" pitchFamily="2" charset="-78"/>
                </a:rPr>
                <a:t>01</a:t>
              </a:r>
              <a:endParaRPr lang="ko-KR" altLang="en-US" sz="3600" b="1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8" name="Group 229">
            <a:extLst>
              <a:ext uri="{FF2B5EF4-FFF2-40B4-BE49-F238E27FC236}">
                <a16:creationId xmlns:a16="http://schemas.microsoft.com/office/drawing/2014/main" id="{FBE4E3FC-D325-21D4-C0F1-15607E5FA0D4}"/>
              </a:ext>
            </a:extLst>
          </p:cNvPr>
          <p:cNvGrpSpPr/>
          <p:nvPr/>
        </p:nvGrpSpPr>
        <p:grpSpPr>
          <a:xfrm>
            <a:off x="5827039" y="2889328"/>
            <a:ext cx="5469147" cy="886162"/>
            <a:chOff x="5808996" y="1666120"/>
            <a:chExt cx="5469147" cy="886162"/>
          </a:xfrm>
        </p:grpSpPr>
        <p:sp>
          <p:nvSpPr>
            <p:cNvPr id="9" name="TextBox 230">
              <a:extLst>
                <a:ext uri="{FF2B5EF4-FFF2-40B4-BE49-F238E27FC236}">
                  <a16:creationId xmlns:a16="http://schemas.microsoft.com/office/drawing/2014/main" id="{5B58843F-FC82-E487-F6B8-69927086E5D7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2395A6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TextBox 231">
              <a:extLst>
                <a:ext uri="{FF2B5EF4-FFF2-40B4-BE49-F238E27FC236}">
                  <a16:creationId xmlns:a16="http://schemas.microsoft.com/office/drawing/2014/main" id="{76C4B0E0-F663-6DDC-7966-97D1F78175C2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2395A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TextBox 232">
              <a:extLst>
                <a:ext uri="{FF2B5EF4-FFF2-40B4-BE49-F238E27FC236}">
                  <a16:creationId xmlns:a16="http://schemas.microsoft.com/office/drawing/2014/main" id="{37CF0576-4491-C6B5-4B2A-CC1D9D87DEB8}"/>
                </a:ext>
              </a:extLst>
            </p:cNvPr>
            <p:cNvSpPr txBox="1"/>
            <p:nvPr/>
          </p:nvSpPr>
          <p:spPr>
            <a:xfrm>
              <a:off x="5808996" y="1829008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3600" b="1">
                  <a:solidFill>
                    <a:srgbClr val="2395A6"/>
                  </a:solidFill>
                  <a:cs typeface="B Nazanin" panose="00000400000000000000" pitchFamily="2" charset="-78"/>
                </a:rPr>
                <a:t>02</a:t>
              </a:r>
              <a:endParaRPr lang="ko-KR" altLang="en-US" sz="3600" b="1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2" name="Group 233">
            <a:extLst>
              <a:ext uri="{FF2B5EF4-FFF2-40B4-BE49-F238E27FC236}">
                <a16:creationId xmlns:a16="http://schemas.microsoft.com/office/drawing/2014/main" id="{3D0E8FC8-2352-1714-6CF6-98A8F7EDF073}"/>
              </a:ext>
            </a:extLst>
          </p:cNvPr>
          <p:cNvGrpSpPr/>
          <p:nvPr/>
        </p:nvGrpSpPr>
        <p:grpSpPr>
          <a:xfrm>
            <a:off x="5827039" y="3980189"/>
            <a:ext cx="5469147" cy="886162"/>
            <a:chOff x="5808996" y="1666120"/>
            <a:chExt cx="5469147" cy="886162"/>
          </a:xfrm>
        </p:grpSpPr>
        <p:sp>
          <p:nvSpPr>
            <p:cNvPr id="13" name="TextBox 234">
              <a:extLst>
                <a:ext uri="{FF2B5EF4-FFF2-40B4-BE49-F238E27FC236}">
                  <a16:creationId xmlns:a16="http://schemas.microsoft.com/office/drawing/2014/main" id="{C132F1A4-555D-3558-7D81-7A880045FF9A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2395A6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TextBox 235">
              <a:extLst>
                <a:ext uri="{FF2B5EF4-FFF2-40B4-BE49-F238E27FC236}">
                  <a16:creationId xmlns:a16="http://schemas.microsoft.com/office/drawing/2014/main" id="{2A3930A2-E20C-D991-6981-AA46D640B8B6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2395A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236">
              <a:extLst>
                <a:ext uri="{FF2B5EF4-FFF2-40B4-BE49-F238E27FC236}">
                  <a16:creationId xmlns:a16="http://schemas.microsoft.com/office/drawing/2014/main" id="{EFEFD837-0979-C909-7886-B4B0786A0DA2}"/>
                </a:ext>
              </a:extLst>
            </p:cNvPr>
            <p:cNvSpPr txBox="1"/>
            <p:nvPr/>
          </p:nvSpPr>
          <p:spPr>
            <a:xfrm>
              <a:off x="5808996" y="1829008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3600" b="1">
                  <a:solidFill>
                    <a:srgbClr val="2395A6"/>
                  </a:solidFill>
                  <a:cs typeface="B Nazanin" panose="00000400000000000000" pitchFamily="2" charset="-78"/>
                </a:rPr>
                <a:t>03</a:t>
              </a:r>
              <a:endParaRPr lang="ko-KR" altLang="en-US" sz="3600" b="1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237">
            <a:extLst>
              <a:ext uri="{FF2B5EF4-FFF2-40B4-BE49-F238E27FC236}">
                <a16:creationId xmlns:a16="http://schemas.microsoft.com/office/drawing/2014/main" id="{60B80DA1-6CCC-90F9-706D-76C72549B00A}"/>
              </a:ext>
            </a:extLst>
          </p:cNvPr>
          <p:cNvGrpSpPr/>
          <p:nvPr/>
        </p:nvGrpSpPr>
        <p:grpSpPr>
          <a:xfrm>
            <a:off x="5827039" y="5071051"/>
            <a:ext cx="5469147" cy="886162"/>
            <a:chOff x="5808996" y="1666120"/>
            <a:chExt cx="5469147" cy="886162"/>
          </a:xfrm>
        </p:grpSpPr>
        <p:sp>
          <p:nvSpPr>
            <p:cNvPr id="17" name="TextBox 238">
              <a:extLst>
                <a:ext uri="{FF2B5EF4-FFF2-40B4-BE49-F238E27FC236}">
                  <a16:creationId xmlns:a16="http://schemas.microsoft.com/office/drawing/2014/main" id="{BCE7D4C7-4DE9-907D-550D-03DCBF2720D5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2395A6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239">
              <a:extLst>
                <a:ext uri="{FF2B5EF4-FFF2-40B4-BE49-F238E27FC236}">
                  <a16:creationId xmlns:a16="http://schemas.microsoft.com/office/drawing/2014/main" id="{3831F247-BFCB-6FC8-C2DE-FC2437D4900D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2395A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9" name="TextBox 240">
              <a:extLst>
                <a:ext uri="{FF2B5EF4-FFF2-40B4-BE49-F238E27FC236}">
                  <a16:creationId xmlns:a16="http://schemas.microsoft.com/office/drawing/2014/main" id="{4F2BD7BB-9D2B-C12F-F89B-13A1FC2D7B31}"/>
                </a:ext>
              </a:extLst>
            </p:cNvPr>
            <p:cNvSpPr txBox="1"/>
            <p:nvPr/>
          </p:nvSpPr>
          <p:spPr>
            <a:xfrm>
              <a:off x="5808996" y="1829008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3600" b="1">
                  <a:solidFill>
                    <a:srgbClr val="2395A6"/>
                  </a:solidFill>
                  <a:cs typeface="B Nazanin" panose="00000400000000000000" pitchFamily="2" charset="-78"/>
                </a:rPr>
                <a:t>04</a:t>
              </a:r>
              <a:endParaRPr lang="ko-KR" altLang="en-US" sz="3600" b="1">
                <a:solidFill>
                  <a:srgbClr val="2395A6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65889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Block Arc 7">
            <a:extLst>
              <a:ext uri="{FF2B5EF4-FFF2-40B4-BE49-F238E27FC236}">
                <a16:creationId xmlns:a16="http://schemas.microsoft.com/office/drawing/2014/main" id="{8604B045-6D8B-4EB4-BEE4-6C566FF4E527}"/>
              </a:ext>
            </a:extLst>
          </p:cNvPr>
          <p:cNvSpPr/>
          <p:nvPr/>
        </p:nvSpPr>
        <p:spPr>
          <a:xfrm flipV="1">
            <a:off x="1146225" y="1966265"/>
            <a:ext cx="7903879" cy="2008900"/>
          </a:xfrm>
          <a:custGeom>
            <a:avLst/>
            <a:gdLst/>
            <a:ahLst/>
            <a:cxnLst/>
            <a:rect l="l" t="t" r="r" b="b"/>
            <a:pathLst>
              <a:path w="7903878" h="2008899">
                <a:moveTo>
                  <a:pt x="1008112" y="0"/>
                </a:moveTo>
                <a:cubicBezTo>
                  <a:pt x="1562433" y="0"/>
                  <a:pt x="2012259" y="447393"/>
                  <a:pt x="2015854" y="1000788"/>
                </a:cubicBezTo>
                <a:lnTo>
                  <a:pt x="2017300" y="1000788"/>
                </a:lnTo>
                <a:cubicBezTo>
                  <a:pt x="2017300" y="1527632"/>
                  <a:pt x="2444392" y="1954724"/>
                  <a:pt x="2971236" y="1954724"/>
                </a:cubicBezTo>
                <a:cubicBezTo>
                  <a:pt x="3495636" y="1954724"/>
                  <a:pt x="3921207" y="1531586"/>
                  <a:pt x="3924802" y="1008112"/>
                </a:cubicBezTo>
                <a:lnTo>
                  <a:pt x="3924531" y="1008112"/>
                </a:lnTo>
                <a:cubicBezTo>
                  <a:pt x="3924531" y="451347"/>
                  <a:pt x="4375878" y="0"/>
                  <a:pt x="4932643" y="0"/>
                </a:cubicBezTo>
                <a:cubicBezTo>
                  <a:pt x="5486964" y="0"/>
                  <a:pt x="5936790" y="447393"/>
                  <a:pt x="5940385" y="1000788"/>
                </a:cubicBezTo>
                <a:lnTo>
                  <a:pt x="5941831" y="1000788"/>
                </a:lnTo>
                <a:cubicBezTo>
                  <a:pt x="5941831" y="1527632"/>
                  <a:pt x="6368923" y="1954724"/>
                  <a:pt x="6895767" y="1954724"/>
                </a:cubicBezTo>
                <a:cubicBezTo>
                  <a:pt x="7422611" y="1954724"/>
                  <a:pt x="7849703" y="1527632"/>
                  <a:pt x="7849703" y="1000788"/>
                </a:cubicBezTo>
                <a:lnTo>
                  <a:pt x="7903879" y="1000788"/>
                </a:lnTo>
                <a:cubicBezTo>
                  <a:pt x="7903879" y="1557553"/>
                  <a:pt x="7452532" y="2008900"/>
                  <a:pt x="6895767" y="2008900"/>
                </a:cubicBezTo>
                <a:cubicBezTo>
                  <a:pt x="6341446" y="2008900"/>
                  <a:pt x="5891620" y="1561507"/>
                  <a:pt x="5888025" y="1008112"/>
                </a:cubicBezTo>
                <a:lnTo>
                  <a:pt x="5886579" y="1008112"/>
                </a:lnTo>
                <a:cubicBezTo>
                  <a:pt x="5886579" y="481268"/>
                  <a:pt x="5459487" y="54176"/>
                  <a:pt x="4932643" y="54176"/>
                </a:cubicBezTo>
                <a:cubicBezTo>
                  <a:pt x="4408244" y="54176"/>
                  <a:pt x="3982672" y="477314"/>
                  <a:pt x="3979077" y="1000788"/>
                </a:cubicBezTo>
                <a:lnTo>
                  <a:pt x="3979348" y="1000788"/>
                </a:lnTo>
                <a:cubicBezTo>
                  <a:pt x="3979348" y="1557553"/>
                  <a:pt x="3528001" y="2008900"/>
                  <a:pt x="2971236" y="2008900"/>
                </a:cubicBezTo>
                <a:cubicBezTo>
                  <a:pt x="2416915" y="2008900"/>
                  <a:pt x="1967089" y="1561507"/>
                  <a:pt x="1963494" y="1008112"/>
                </a:cubicBezTo>
                <a:lnTo>
                  <a:pt x="1962048" y="1008112"/>
                </a:lnTo>
                <a:cubicBezTo>
                  <a:pt x="1962048" y="481268"/>
                  <a:pt x="1534956" y="54176"/>
                  <a:pt x="1008112" y="54176"/>
                </a:cubicBezTo>
                <a:cubicBezTo>
                  <a:pt x="481268" y="54176"/>
                  <a:pt x="54176" y="481268"/>
                  <a:pt x="54176" y="1008112"/>
                </a:cubicBezTo>
                <a:lnTo>
                  <a:pt x="0" y="1008112"/>
                </a:lnTo>
                <a:cubicBezTo>
                  <a:pt x="0" y="451347"/>
                  <a:pt x="451347" y="0"/>
                  <a:pt x="100811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E27349D-DAD3-49F5-A898-B02E568A7036}"/>
              </a:ext>
            </a:extLst>
          </p:cNvPr>
          <p:cNvSpPr/>
          <p:nvPr/>
        </p:nvSpPr>
        <p:spPr>
          <a:xfrm>
            <a:off x="1697904" y="2542488"/>
            <a:ext cx="866378" cy="8663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D6A043E-D640-4CA5-9163-E3FCB60F376B}"/>
              </a:ext>
            </a:extLst>
          </p:cNvPr>
          <p:cNvSpPr/>
          <p:nvPr/>
        </p:nvSpPr>
        <p:spPr>
          <a:xfrm>
            <a:off x="3663998" y="2542488"/>
            <a:ext cx="866378" cy="8663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E41D47-7471-4AD8-876E-1B5D9478CC91}"/>
              </a:ext>
            </a:extLst>
          </p:cNvPr>
          <p:cNvSpPr/>
          <p:nvPr/>
        </p:nvSpPr>
        <p:spPr>
          <a:xfrm>
            <a:off x="5630092" y="2542488"/>
            <a:ext cx="866378" cy="8663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DFD35C-355D-400A-8D67-9CBF7A7C5A02}"/>
              </a:ext>
            </a:extLst>
          </p:cNvPr>
          <p:cNvSpPr/>
          <p:nvPr/>
        </p:nvSpPr>
        <p:spPr>
          <a:xfrm>
            <a:off x="7596186" y="2542488"/>
            <a:ext cx="866378" cy="866378"/>
          </a:xfrm>
          <a:prstGeom prst="ellipse">
            <a:avLst/>
          </a:prstGeom>
          <a:solidFill>
            <a:schemeClr val="accent4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cs typeface="B Nazanin" panose="00000400000000000000" pitchFamily="2" charset="-78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0096ED6-F319-4112-A48D-C9D12A836AE5}"/>
              </a:ext>
            </a:extLst>
          </p:cNvPr>
          <p:cNvGrpSpPr/>
          <p:nvPr/>
        </p:nvGrpSpPr>
        <p:grpSpPr>
          <a:xfrm>
            <a:off x="1346703" y="4416979"/>
            <a:ext cx="1625933" cy="1305428"/>
            <a:chOff x="575693" y="4105536"/>
            <a:chExt cx="1625933" cy="130542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288D48B-0CBD-4EBD-B8D4-126640DC7CCF}"/>
                </a:ext>
              </a:extLst>
            </p:cNvPr>
            <p:cNvSpPr txBox="1"/>
            <p:nvPr/>
          </p:nvSpPr>
          <p:spPr>
            <a:xfrm>
              <a:off x="578400" y="4395301"/>
              <a:ext cx="16173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DA8169-79FB-4514-BAA6-D04D652A2737}"/>
                </a:ext>
              </a:extLst>
            </p:cNvPr>
            <p:cNvSpPr txBox="1"/>
            <p:nvPr/>
          </p:nvSpPr>
          <p:spPr>
            <a:xfrm>
              <a:off x="575693" y="4105536"/>
              <a:ext cx="162593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95F6446-7ED6-48EF-9C42-896436125397}"/>
              </a:ext>
            </a:extLst>
          </p:cNvPr>
          <p:cNvGrpSpPr/>
          <p:nvPr/>
        </p:nvGrpSpPr>
        <p:grpSpPr>
          <a:xfrm>
            <a:off x="3316267" y="4416979"/>
            <a:ext cx="1625933" cy="1305428"/>
            <a:chOff x="575693" y="4105536"/>
            <a:chExt cx="1625933" cy="130542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73A612C-9A21-413F-AB10-BED6CB75A252}"/>
                </a:ext>
              </a:extLst>
            </p:cNvPr>
            <p:cNvSpPr txBox="1"/>
            <p:nvPr/>
          </p:nvSpPr>
          <p:spPr>
            <a:xfrm>
              <a:off x="578400" y="4395301"/>
              <a:ext cx="16173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5624225-80E4-4376-B118-7B60F751374A}"/>
                </a:ext>
              </a:extLst>
            </p:cNvPr>
            <p:cNvSpPr txBox="1"/>
            <p:nvPr/>
          </p:nvSpPr>
          <p:spPr>
            <a:xfrm>
              <a:off x="575693" y="4105536"/>
              <a:ext cx="162593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C376FEA-917E-42C8-B367-ABAFF7B016B2}"/>
              </a:ext>
            </a:extLst>
          </p:cNvPr>
          <p:cNvGrpSpPr/>
          <p:nvPr/>
        </p:nvGrpSpPr>
        <p:grpSpPr>
          <a:xfrm>
            <a:off x="5285831" y="4416979"/>
            <a:ext cx="1625933" cy="1305428"/>
            <a:chOff x="575693" y="4105536"/>
            <a:chExt cx="1625933" cy="130542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DD2D7B5-9339-40BA-8BB4-377F47BB48CB}"/>
                </a:ext>
              </a:extLst>
            </p:cNvPr>
            <p:cNvSpPr txBox="1"/>
            <p:nvPr/>
          </p:nvSpPr>
          <p:spPr>
            <a:xfrm>
              <a:off x="578400" y="4395301"/>
              <a:ext cx="16173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2A537BE-852C-46E4-A875-3CBB8BC9B100}"/>
                </a:ext>
              </a:extLst>
            </p:cNvPr>
            <p:cNvSpPr txBox="1"/>
            <p:nvPr/>
          </p:nvSpPr>
          <p:spPr>
            <a:xfrm>
              <a:off x="575693" y="4105536"/>
              <a:ext cx="162593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3F65FD6-83F5-40F3-B3DD-853FC11ADBFB}"/>
              </a:ext>
            </a:extLst>
          </p:cNvPr>
          <p:cNvGrpSpPr/>
          <p:nvPr/>
        </p:nvGrpSpPr>
        <p:grpSpPr>
          <a:xfrm>
            <a:off x="7255395" y="4416979"/>
            <a:ext cx="1625933" cy="1305428"/>
            <a:chOff x="575693" y="4105536"/>
            <a:chExt cx="1625933" cy="130542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9A9AF34-D962-430F-8D98-1ACD75B5B2AB}"/>
                </a:ext>
              </a:extLst>
            </p:cNvPr>
            <p:cNvSpPr txBox="1"/>
            <p:nvPr/>
          </p:nvSpPr>
          <p:spPr>
            <a:xfrm>
              <a:off x="578400" y="4395301"/>
              <a:ext cx="16173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D3FA32D-731E-4333-A09E-6C607CB89772}"/>
                </a:ext>
              </a:extLst>
            </p:cNvPr>
            <p:cNvSpPr txBox="1"/>
            <p:nvPr/>
          </p:nvSpPr>
          <p:spPr>
            <a:xfrm>
              <a:off x="575693" y="4105536"/>
              <a:ext cx="162593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0" name="막힌 원호 3">
            <a:extLst>
              <a:ext uri="{FF2B5EF4-FFF2-40B4-BE49-F238E27FC236}">
                <a16:creationId xmlns:a16="http://schemas.microsoft.com/office/drawing/2014/main" id="{6917349C-3AD1-4CD8-8283-8236531EA490}"/>
              </a:ext>
            </a:extLst>
          </p:cNvPr>
          <p:cNvSpPr/>
          <p:nvPr/>
        </p:nvSpPr>
        <p:spPr>
          <a:xfrm>
            <a:off x="1147577" y="1966265"/>
            <a:ext cx="2016000" cy="2016000"/>
          </a:xfrm>
          <a:prstGeom prst="blockArc">
            <a:avLst>
              <a:gd name="adj1" fmla="val 10800000"/>
              <a:gd name="adj2" fmla="val 0"/>
              <a:gd name="adj3" fmla="val 267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막힌 원호 38">
            <a:extLst>
              <a:ext uri="{FF2B5EF4-FFF2-40B4-BE49-F238E27FC236}">
                <a16:creationId xmlns:a16="http://schemas.microsoft.com/office/drawing/2014/main" id="{2DB1BEE9-8154-400E-A00E-5CDC0DC74E01}"/>
              </a:ext>
            </a:extLst>
          </p:cNvPr>
          <p:cNvSpPr/>
          <p:nvPr/>
        </p:nvSpPr>
        <p:spPr>
          <a:xfrm rot="10800000">
            <a:off x="3112770" y="1966265"/>
            <a:ext cx="2016000" cy="2016000"/>
          </a:xfrm>
          <a:prstGeom prst="blockArc">
            <a:avLst>
              <a:gd name="adj1" fmla="val 10800000"/>
              <a:gd name="adj2" fmla="val 0"/>
              <a:gd name="adj3" fmla="val 267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막힌 원호 39">
            <a:extLst>
              <a:ext uri="{FF2B5EF4-FFF2-40B4-BE49-F238E27FC236}">
                <a16:creationId xmlns:a16="http://schemas.microsoft.com/office/drawing/2014/main" id="{82DD56FA-74F1-4734-A321-C5568529127D}"/>
              </a:ext>
            </a:extLst>
          </p:cNvPr>
          <p:cNvSpPr/>
          <p:nvPr/>
        </p:nvSpPr>
        <p:spPr>
          <a:xfrm>
            <a:off x="5077963" y="1966265"/>
            <a:ext cx="2016000" cy="2016000"/>
          </a:xfrm>
          <a:prstGeom prst="blockArc">
            <a:avLst>
              <a:gd name="adj1" fmla="val 10800000"/>
              <a:gd name="adj2" fmla="val 0"/>
              <a:gd name="adj3" fmla="val 267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막힌 원호 40">
            <a:extLst>
              <a:ext uri="{FF2B5EF4-FFF2-40B4-BE49-F238E27FC236}">
                <a16:creationId xmlns:a16="http://schemas.microsoft.com/office/drawing/2014/main" id="{594581A7-0D53-4187-9591-A629F8F9F725}"/>
              </a:ext>
            </a:extLst>
          </p:cNvPr>
          <p:cNvSpPr/>
          <p:nvPr/>
        </p:nvSpPr>
        <p:spPr>
          <a:xfrm rot="10800000">
            <a:off x="7043155" y="1966265"/>
            <a:ext cx="2016000" cy="2016000"/>
          </a:xfrm>
          <a:prstGeom prst="blockArc">
            <a:avLst>
              <a:gd name="adj1" fmla="val 10800000"/>
              <a:gd name="adj2" fmla="val 0"/>
              <a:gd name="adj3" fmla="val 2676"/>
            </a:avLst>
          </a:prstGeom>
          <a:solidFill>
            <a:schemeClr val="accent4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4B8BA1C-7283-4C3B-A13B-88CDA3C75843}"/>
              </a:ext>
            </a:extLst>
          </p:cNvPr>
          <p:cNvGrpSpPr/>
          <p:nvPr/>
        </p:nvGrpSpPr>
        <p:grpSpPr>
          <a:xfrm>
            <a:off x="7929833" y="3800822"/>
            <a:ext cx="288032" cy="288032"/>
            <a:chOff x="1475656" y="1654935"/>
            <a:chExt cx="288032" cy="288032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F43F7DE-2B66-48CA-8BCA-64764AED910E}"/>
                </a:ext>
              </a:extLst>
            </p:cNvPr>
            <p:cNvSpPr/>
            <p:nvPr/>
          </p:nvSpPr>
          <p:spPr>
            <a:xfrm>
              <a:off x="1475656" y="1654935"/>
              <a:ext cx="288032" cy="288032"/>
            </a:xfrm>
            <a:prstGeom prst="ellipse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26" name="Flowchart: Extract 25">
              <a:extLst>
                <a:ext uri="{FF2B5EF4-FFF2-40B4-BE49-F238E27FC236}">
                  <a16:creationId xmlns:a16="http://schemas.microsoft.com/office/drawing/2014/main" id="{91FD99CE-1834-4A24-B9D5-971083F1CC04}"/>
                </a:ext>
              </a:extLst>
            </p:cNvPr>
            <p:cNvSpPr/>
            <p:nvPr/>
          </p:nvSpPr>
          <p:spPr>
            <a:xfrm rot="5400000">
              <a:off x="1575197" y="1744951"/>
              <a:ext cx="108000" cy="108000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4D31522-63CF-44C5-9C0B-08A70E3AC086}"/>
              </a:ext>
            </a:extLst>
          </p:cNvPr>
          <p:cNvGrpSpPr/>
          <p:nvPr/>
        </p:nvGrpSpPr>
        <p:grpSpPr>
          <a:xfrm>
            <a:off x="1987077" y="1850824"/>
            <a:ext cx="288032" cy="288032"/>
            <a:chOff x="1475656" y="1654935"/>
            <a:chExt cx="288032" cy="28803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0DBAB17-2111-45AC-95CC-5437F07487C4}"/>
                </a:ext>
              </a:extLst>
            </p:cNvPr>
            <p:cNvSpPr/>
            <p:nvPr/>
          </p:nvSpPr>
          <p:spPr>
            <a:xfrm>
              <a:off x="1475656" y="1654935"/>
              <a:ext cx="288032" cy="28803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29" name="Flowchart: Extract 28">
              <a:extLst>
                <a:ext uri="{FF2B5EF4-FFF2-40B4-BE49-F238E27FC236}">
                  <a16:creationId xmlns:a16="http://schemas.microsoft.com/office/drawing/2014/main" id="{7D11DCF8-0058-40F9-BBB6-D4DC383AE0F8}"/>
                </a:ext>
              </a:extLst>
            </p:cNvPr>
            <p:cNvSpPr/>
            <p:nvPr/>
          </p:nvSpPr>
          <p:spPr>
            <a:xfrm rot="5400000">
              <a:off x="1575197" y="1744951"/>
              <a:ext cx="108000" cy="108000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99A8222-DD7A-4331-B6CB-61D0ECCB019F}"/>
              </a:ext>
            </a:extLst>
          </p:cNvPr>
          <p:cNvGrpSpPr/>
          <p:nvPr/>
        </p:nvGrpSpPr>
        <p:grpSpPr>
          <a:xfrm>
            <a:off x="3988443" y="3793049"/>
            <a:ext cx="288032" cy="288032"/>
            <a:chOff x="1475656" y="1654935"/>
            <a:chExt cx="288032" cy="288032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B183DCB-8464-4BA0-A319-9143DE6D7C7F}"/>
                </a:ext>
              </a:extLst>
            </p:cNvPr>
            <p:cNvSpPr/>
            <p:nvPr/>
          </p:nvSpPr>
          <p:spPr>
            <a:xfrm>
              <a:off x="1475656" y="1654935"/>
              <a:ext cx="288032" cy="288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32" name="Flowchart: Extract 31">
              <a:extLst>
                <a:ext uri="{FF2B5EF4-FFF2-40B4-BE49-F238E27FC236}">
                  <a16:creationId xmlns:a16="http://schemas.microsoft.com/office/drawing/2014/main" id="{201A4961-41B3-470B-B139-03CD386099CD}"/>
                </a:ext>
              </a:extLst>
            </p:cNvPr>
            <p:cNvSpPr/>
            <p:nvPr/>
          </p:nvSpPr>
          <p:spPr>
            <a:xfrm rot="5400000">
              <a:off x="1575197" y="1744951"/>
              <a:ext cx="108000" cy="108000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B96EAAF-A1B8-4E8F-A89B-3D7A9D775808}"/>
              </a:ext>
            </a:extLst>
          </p:cNvPr>
          <p:cNvGrpSpPr/>
          <p:nvPr/>
        </p:nvGrpSpPr>
        <p:grpSpPr>
          <a:xfrm>
            <a:off x="5928466" y="1860349"/>
            <a:ext cx="288032" cy="288032"/>
            <a:chOff x="1475656" y="1654935"/>
            <a:chExt cx="288032" cy="288032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0C290DD-E5A1-4053-90C4-119AD2A747BD}"/>
                </a:ext>
              </a:extLst>
            </p:cNvPr>
            <p:cNvSpPr/>
            <p:nvPr/>
          </p:nvSpPr>
          <p:spPr>
            <a:xfrm>
              <a:off x="1475656" y="1654935"/>
              <a:ext cx="288032" cy="28803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35" name="Flowchart: Extract 34">
              <a:extLst>
                <a:ext uri="{FF2B5EF4-FFF2-40B4-BE49-F238E27FC236}">
                  <a16:creationId xmlns:a16="http://schemas.microsoft.com/office/drawing/2014/main" id="{BCBDB0FD-4A65-4BBD-9124-96945B1926C9}"/>
                </a:ext>
              </a:extLst>
            </p:cNvPr>
            <p:cNvSpPr/>
            <p:nvPr/>
          </p:nvSpPr>
          <p:spPr>
            <a:xfrm rot="5400000">
              <a:off x="1575197" y="1744951"/>
              <a:ext cx="108000" cy="108000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6" name="Oval 61">
            <a:extLst>
              <a:ext uri="{FF2B5EF4-FFF2-40B4-BE49-F238E27FC236}">
                <a16:creationId xmlns:a16="http://schemas.microsoft.com/office/drawing/2014/main" id="{1A1D5901-B748-405D-B751-BAC58398DD1E}"/>
              </a:ext>
            </a:extLst>
          </p:cNvPr>
          <p:cNvSpPr/>
          <p:nvPr/>
        </p:nvSpPr>
        <p:spPr>
          <a:xfrm>
            <a:off x="9550524" y="2542488"/>
            <a:ext cx="866378" cy="86637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cs typeface="B Nazanin" panose="00000400000000000000" pitchFamily="2" charset="-78"/>
            </a:endParaRPr>
          </a:p>
        </p:txBody>
      </p:sp>
      <p:grpSp>
        <p:nvGrpSpPr>
          <p:cNvPr id="37" name="Group 69">
            <a:extLst>
              <a:ext uri="{FF2B5EF4-FFF2-40B4-BE49-F238E27FC236}">
                <a16:creationId xmlns:a16="http://schemas.microsoft.com/office/drawing/2014/main" id="{0461461E-F04D-4BDD-9980-1DEEC82CE7AD}"/>
              </a:ext>
            </a:extLst>
          </p:cNvPr>
          <p:cNvGrpSpPr/>
          <p:nvPr/>
        </p:nvGrpSpPr>
        <p:grpSpPr>
          <a:xfrm>
            <a:off x="9224959" y="4416979"/>
            <a:ext cx="1625933" cy="1305428"/>
            <a:chOff x="575693" y="4105536"/>
            <a:chExt cx="1625933" cy="1305428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6D54DE8-A236-4A3F-8D25-BD3EC3EC68D6}"/>
                </a:ext>
              </a:extLst>
            </p:cNvPr>
            <p:cNvSpPr txBox="1"/>
            <p:nvPr/>
          </p:nvSpPr>
          <p:spPr>
            <a:xfrm>
              <a:off x="578400" y="4395301"/>
              <a:ext cx="16173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F70CEE9-F14D-4BAE-B069-F910A4FAE518}"/>
                </a:ext>
              </a:extLst>
            </p:cNvPr>
            <p:cNvSpPr txBox="1"/>
            <p:nvPr/>
          </p:nvSpPr>
          <p:spPr>
            <a:xfrm>
              <a:off x="575693" y="4105536"/>
              <a:ext cx="162593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0" name="막힌 원호 46">
            <a:extLst>
              <a:ext uri="{FF2B5EF4-FFF2-40B4-BE49-F238E27FC236}">
                <a16:creationId xmlns:a16="http://schemas.microsoft.com/office/drawing/2014/main" id="{C66BEE02-206A-4343-ADEB-BEDD2E76D0AF}"/>
              </a:ext>
            </a:extLst>
          </p:cNvPr>
          <p:cNvSpPr/>
          <p:nvPr/>
        </p:nvSpPr>
        <p:spPr>
          <a:xfrm>
            <a:off x="8998395" y="1966265"/>
            <a:ext cx="2016000" cy="2016000"/>
          </a:xfrm>
          <a:prstGeom prst="blockArc">
            <a:avLst>
              <a:gd name="adj1" fmla="val 10800000"/>
              <a:gd name="adj2" fmla="val 0"/>
              <a:gd name="adj3" fmla="val 267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41" name="Group 54">
            <a:extLst>
              <a:ext uri="{FF2B5EF4-FFF2-40B4-BE49-F238E27FC236}">
                <a16:creationId xmlns:a16="http://schemas.microsoft.com/office/drawing/2014/main" id="{8A7FFEF2-16F5-4EB3-98AB-4C5AF940E2A1}"/>
              </a:ext>
            </a:extLst>
          </p:cNvPr>
          <p:cNvGrpSpPr/>
          <p:nvPr/>
        </p:nvGrpSpPr>
        <p:grpSpPr>
          <a:xfrm>
            <a:off x="9848898" y="1860349"/>
            <a:ext cx="288032" cy="288032"/>
            <a:chOff x="1475656" y="1654935"/>
            <a:chExt cx="288032" cy="288032"/>
          </a:xfrm>
        </p:grpSpPr>
        <p:sp>
          <p:nvSpPr>
            <p:cNvPr id="42" name="Oval 55">
              <a:extLst>
                <a:ext uri="{FF2B5EF4-FFF2-40B4-BE49-F238E27FC236}">
                  <a16:creationId xmlns:a16="http://schemas.microsoft.com/office/drawing/2014/main" id="{2891E552-BA8D-4E8F-B40B-F65EECC8B8DC}"/>
                </a:ext>
              </a:extLst>
            </p:cNvPr>
            <p:cNvSpPr/>
            <p:nvPr/>
          </p:nvSpPr>
          <p:spPr>
            <a:xfrm>
              <a:off x="1475656" y="1654935"/>
              <a:ext cx="288032" cy="28803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43" name="Flowchart: Extract 56">
              <a:extLst>
                <a:ext uri="{FF2B5EF4-FFF2-40B4-BE49-F238E27FC236}">
                  <a16:creationId xmlns:a16="http://schemas.microsoft.com/office/drawing/2014/main" id="{901FE8F5-E607-4626-81AC-46E9F08402EF}"/>
                </a:ext>
              </a:extLst>
            </p:cNvPr>
            <p:cNvSpPr/>
            <p:nvPr/>
          </p:nvSpPr>
          <p:spPr>
            <a:xfrm rot="5400000">
              <a:off x="1575197" y="1744951"/>
              <a:ext cx="108000" cy="108000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4" name="Isosceles Triangle 51">
            <a:extLst>
              <a:ext uri="{FF2B5EF4-FFF2-40B4-BE49-F238E27FC236}">
                <a16:creationId xmlns:a16="http://schemas.microsoft.com/office/drawing/2014/main" id="{E014B678-DF23-4447-80F4-FC3CAC374FD1}"/>
              </a:ext>
            </a:extLst>
          </p:cNvPr>
          <p:cNvSpPr/>
          <p:nvPr/>
        </p:nvSpPr>
        <p:spPr>
          <a:xfrm>
            <a:off x="1980032" y="2842429"/>
            <a:ext cx="333042" cy="244221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45" name="Rounded Rectangle 6">
            <a:extLst>
              <a:ext uri="{FF2B5EF4-FFF2-40B4-BE49-F238E27FC236}">
                <a16:creationId xmlns:a16="http://schemas.microsoft.com/office/drawing/2014/main" id="{5F0D0034-C47A-44B2-A1E2-AAD483BED333}"/>
              </a:ext>
            </a:extLst>
          </p:cNvPr>
          <p:cNvSpPr/>
          <p:nvPr/>
        </p:nvSpPr>
        <p:spPr>
          <a:xfrm>
            <a:off x="3939112" y="2812942"/>
            <a:ext cx="345998" cy="351772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46" name="Teardrop 1">
            <a:extLst>
              <a:ext uri="{FF2B5EF4-FFF2-40B4-BE49-F238E27FC236}">
                <a16:creationId xmlns:a16="http://schemas.microsoft.com/office/drawing/2014/main" id="{A854C850-1D8F-4E5E-8320-6CF3C545BC52}"/>
              </a:ext>
            </a:extLst>
          </p:cNvPr>
          <p:cNvSpPr/>
          <p:nvPr/>
        </p:nvSpPr>
        <p:spPr>
          <a:xfrm rot="18805992">
            <a:off x="5875166" y="2787598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0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7" name="Rounded Rectangle 27">
            <a:extLst>
              <a:ext uri="{FF2B5EF4-FFF2-40B4-BE49-F238E27FC236}">
                <a16:creationId xmlns:a16="http://schemas.microsoft.com/office/drawing/2014/main" id="{62723B55-A643-4D47-AA36-A01F18B1C0B3}"/>
              </a:ext>
            </a:extLst>
          </p:cNvPr>
          <p:cNvSpPr/>
          <p:nvPr/>
        </p:nvSpPr>
        <p:spPr>
          <a:xfrm>
            <a:off x="7843200" y="2820571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48" name="Rounded Rectangle 7">
            <a:extLst>
              <a:ext uri="{FF2B5EF4-FFF2-40B4-BE49-F238E27FC236}">
                <a16:creationId xmlns:a16="http://schemas.microsoft.com/office/drawing/2014/main" id="{DFCF6954-DA03-4328-A44E-E034133E4773}"/>
              </a:ext>
            </a:extLst>
          </p:cNvPr>
          <p:cNvSpPr/>
          <p:nvPr/>
        </p:nvSpPr>
        <p:spPr>
          <a:xfrm>
            <a:off x="9826351" y="2812942"/>
            <a:ext cx="352176" cy="30392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75453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-177835" y="530140"/>
            <a:ext cx="11573197" cy="72424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4000" dirty="0">
                <a:solidFill>
                  <a:srgbClr val="00B0F0"/>
                </a:solidFill>
                <a:cs typeface="B Nazanin" panose="00000400000000000000" pitchFamily="2" charset="-78"/>
              </a:rPr>
              <a:t>سبک اینفوگرافیک</a:t>
            </a:r>
            <a:endParaRPr lang="en-US" sz="4000" dirty="0">
              <a:solidFill>
                <a:srgbClr val="00B0F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06C7D61-423C-4F36-A024-B921FE28D96C}"/>
              </a:ext>
            </a:extLst>
          </p:cNvPr>
          <p:cNvSpPr/>
          <p:nvPr/>
        </p:nvSpPr>
        <p:spPr>
          <a:xfrm>
            <a:off x="932508" y="1945988"/>
            <a:ext cx="10320950" cy="1856747"/>
          </a:xfrm>
          <a:prstGeom prst="roundRect">
            <a:avLst>
              <a:gd name="adj" fmla="val 7849"/>
            </a:avLst>
          </a:prstGeom>
          <a:solidFill>
            <a:schemeClr val="bg1">
              <a:alpha val="5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5CD15E-6F07-4779-8517-B931B6EFD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170361"/>
              </p:ext>
            </p:extLst>
          </p:nvPr>
        </p:nvGraphicFramePr>
        <p:xfrm>
          <a:off x="6351015" y="2118056"/>
          <a:ext cx="44689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1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اضافه کردن 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اضافه کردن 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اضافه کردن 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820E4C9-C8FB-447C-B99F-B74954A69795}"/>
              </a:ext>
            </a:extLst>
          </p:cNvPr>
          <p:cNvSpPr/>
          <p:nvPr/>
        </p:nvSpPr>
        <p:spPr>
          <a:xfrm>
            <a:off x="1372085" y="1729964"/>
            <a:ext cx="3301857" cy="4640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4F52BF-CCD0-4AEA-A902-826D1008F40E}"/>
              </a:ext>
            </a:extLst>
          </p:cNvPr>
          <p:cNvCxnSpPr/>
          <p:nvPr/>
        </p:nvCxnSpPr>
        <p:spPr>
          <a:xfrm>
            <a:off x="1547111" y="2683603"/>
            <a:ext cx="4320000" cy="0"/>
          </a:xfrm>
          <a:prstGeom prst="line">
            <a:avLst/>
          </a:prstGeom>
          <a:ln w="12700">
            <a:solidFill>
              <a:schemeClr val="accent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A03530E-3B06-42A9-A6BB-1F3F8029BDA7}"/>
              </a:ext>
            </a:extLst>
          </p:cNvPr>
          <p:cNvSpPr txBox="1"/>
          <p:nvPr/>
        </p:nvSpPr>
        <p:spPr>
          <a:xfrm>
            <a:off x="1657056" y="2823352"/>
            <a:ext cx="418243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زمان، پول و اعتبار شما را جلب کند. آسان برای تغییر رنگ، عکس و متن.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A06562-9799-4FE2-A554-A5366C63D902}"/>
              </a:ext>
            </a:extLst>
          </p:cNvPr>
          <p:cNvSpPr txBox="1"/>
          <p:nvPr/>
        </p:nvSpPr>
        <p:spPr>
          <a:xfrm>
            <a:off x="1657054" y="2292310"/>
            <a:ext cx="24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96B89A-E541-4FC8-8FC8-86FA2C49D551}"/>
              </a:ext>
            </a:extLst>
          </p:cNvPr>
          <p:cNvSpPr txBox="1"/>
          <p:nvPr/>
        </p:nvSpPr>
        <p:spPr>
          <a:xfrm>
            <a:off x="1908752" y="1777334"/>
            <a:ext cx="222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BFE75DC-B5C1-46CB-96D6-0DEFBA84A2C4}"/>
              </a:ext>
            </a:extLst>
          </p:cNvPr>
          <p:cNvSpPr/>
          <p:nvPr/>
        </p:nvSpPr>
        <p:spPr>
          <a:xfrm>
            <a:off x="932508" y="4278312"/>
            <a:ext cx="10320950" cy="1856747"/>
          </a:xfrm>
          <a:prstGeom prst="roundRect">
            <a:avLst>
              <a:gd name="adj" fmla="val 7849"/>
            </a:avLst>
          </a:prstGeom>
          <a:solidFill>
            <a:schemeClr val="bg1">
              <a:alpha val="5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E5937B9-8D66-40DB-9C4E-11E65CF279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92470"/>
              </p:ext>
            </p:extLst>
          </p:nvPr>
        </p:nvGraphicFramePr>
        <p:xfrm>
          <a:off x="6351015" y="4450380"/>
          <a:ext cx="44689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1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1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1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اضافه کردن 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اضافه کردن 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اضافه کردن 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a-IR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B Nazanin" panose="00000400000000000000" pitchFamily="2" charset="-78"/>
                        </a:rPr>
                        <a:t>متن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CF03DE42-BD13-4AF1-93E7-8427F715E23F}"/>
              </a:ext>
            </a:extLst>
          </p:cNvPr>
          <p:cNvSpPr/>
          <p:nvPr/>
        </p:nvSpPr>
        <p:spPr>
          <a:xfrm>
            <a:off x="1372085" y="4062288"/>
            <a:ext cx="3301857" cy="4640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CC1A86-D183-4F6D-843A-BFCE97EFBD58}"/>
              </a:ext>
            </a:extLst>
          </p:cNvPr>
          <p:cNvCxnSpPr/>
          <p:nvPr/>
        </p:nvCxnSpPr>
        <p:spPr>
          <a:xfrm>
            <a:off x="1547111" y="5015927"/>
            <a:ext cx="432000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2E2710C-6C2D-4D55-A8F4-ACCFFB8CA25E}"/>
              </a:ext>
            </a:extLst>
          </p:cNvPr>
          <p:cNvSpPr txBox="1"/>
          <p:nvPr/>
        </p:nvSpPr>
        <p:spPr>
          <a:xfrm>
            <a:off x="1657056" y="5155676"/>
            <a:ext cx="418243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زمان، پول و اعتبار شما را جلب کند. آسان برای تغییر رنگ، عکس و متن.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79F0C1-9E86-4879-B92B-49FE2881F2DF}"/>
              </a:ext>
            </a:extLst>
          </p:cNvPr>
          <p:cNvSpPr txBox="1"/>
          <p:nvPr/>
        </p:nvSpPr>
        <p:spPr>
          <a:xfrm>
            <a:off x="1657054" y="4624634"/>
            <a:ext cx="24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45CDA8-BF3D-4533-96AD-ADF1147F046F}"/>
              </a:ext>
            </a:extLst>
          </p:cNvPr>
          <p:cNvSpPr txBox="1"/>
          <p:nvPr/>
        </p:nvSpPr>
        <p:spPr>
          <a:xfrm>
            <a:off x="1908752" y="4109658"/>
            <a:ext cx="222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1303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3742DCAE-E073-435D-B2A5-EB08ABB32E71}"/>
              </a:ext>
            </a:extLst>
          </p:cNvPr>
          <p:cNvSpPr/>
          <p:nvPr/>
        </p:nvSpPr>
        <p:spPr>
          <a:xfrm>
            <a:off x="958358" y="3059078"/>
            <a:ext cx="4773695" cy="2957202"/>
          </a:xfrm>
          <a:custGeom>
            <a:avLst/>
            <a:gdLst/>
            <a:ahLst/>
            <a:cxnLst/>
            <a:rect l="l" t="t" r="r" b="b"/>
            <a:pathLst>
              <a:path w="4104456" h="2943944">
                <a:moveTo>
                  <a:pt x="279254" y="79832"/>
                </a:moveTo>
                <a:cubicBezTo>
                  <a:pt x="176595" y="79832"/>
                  <a:pt x="93373" y="163054"/>
                  <a:pt x="93373" y="265713"/>
                </a:cubicBezTo>
                <a:lnTo>
                  <a:pt x="93373" y="1441962"/>
                </a:lnTo>
                <a:lnTo>
                  <a:pt x="4011084" y="1441962"/>
                </a:lnTo>
                <a:lnTo>
                  <a:pt x="4011084" y="265713"/>
                </a:lnTo>
                <a:cubicBezTo>
                  <a:pt x="4011084" y="163054"/>
                  <a:pt x="3927862" y="79832"/>
                  <a:pt x="3825203" y="79832"/>
                </a:cubicBezTo>
                <a:close/>
                <a:moveTo>
                  <a:pt x="243023" y="0"/>
                </a:moveTo>
                <a:lnTo>
                  <a:pt x="3861433" y="0"/>
                </a:lnTo>
                <a:cubicBezTo>
                  <a:pt x="3995651" y="0"/>
                  <a:pt x="4104456" y="108805"/>
                  <a:pt x="4104456" y="243023"/>
                </a:cubicBezTo>
                <a:lnTo>
                  <a:pt x="4104456" y="2943944"/>
                </a:lnTo>
                <a:lnTo>
                  <a:pt x="4011084" y="2943944"/>
                </a:lnTo>
                <a:lnTo>
                  <a:pt x="4011084" y="1699747"/>
                </a:lnTo>
                <a:lnTo>
                  <a:pt x="93373" y="1699747"/>
                </a:lnTo>
                <a:lnTo>
                  <a:pt x="93373" y="2943944"/>
                </a:lnTo>
                <a:lnTo>
                  <a:pt x="0" y="2943944"/>
                </a:lnTo>
                <a:lnTo>
                  <a:pt x="0" y="243023"/>
                </a:lnTo>
                <a:cubicBezTo>
                  <a:pt x="0" y="108805"/>
                  <a:pt x="108805" y="0"/>
                  <a:pt x="24302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grpSp>
        <p:nvGrpSpPr>
          <p:cNvPr id="4" name="그룹 9">
            <a:extLst>
              <a:ext uri="{FF2B5EF4-FFF2-40B4-BE49-F238E27FC236}">
                <a16:creationId xmlns:a16="http://schemas.microsoft.com/office/drawing/2014/main" id="{24E45A64-8911-4F99-99D4-A0828B08078E}"/>
              </a:ext>
            </a:extLst>
          </p:cNvPr>
          <p:cNvGrpSpPr/>
          <p:nvPr/>
        </p:nvGrpSpPr>
        <p:grpSpPr>
          <a:xfrm>
            <a:off x="1335587" y="2195524"/>
            <a:ext cx="658800" cy="3738394"/>
            <a:chOff x="1335587" y="2195524"/>
            <a:chExt cx="658800" cy="3738394"/>
          </a:xfrm>
        </p:grpSpPr>
        <p:sp>
          <p:nvSpPr>
            <p:cNvPr id="5" name="Rounded Rectangle 9">
              <a:extLst>
                <a:ext uri="{FF2B5EF4-FFF2-40B4-BE49-F238E27FC236}">
                  <a16:creationId xmlns:a16="http://schemas.microsoft.com/office/drawing/2014/main" id="{79BBF297-26BA-494A-95EA-5CA266B4CD2C}"/>
                </a:ext>
              </a:extLst>
            </p:cNvPr>
            <p:cNvSpPr/>
            <p:nvPr/>
          </p:nvSpPr>
          <p:spPr>
            <a:xfrm rot="10800000">
              <a:off x="1337144" y="2495490"/>
              <a:ext cx="657242" cy="3438428"/>
            </a:xfrm>
            <a:custGeom>
              <a:avLst/>
              <a:gdLst/>
              <a:ahLst/>
              <a:cxnLst/>
              <a:rect l="l" t="t" r="r" b="b"/>
              <a:pathLst>
                <a:path w="657242" h="3438428">
                  <a:moveTo>
                    <a:pt x="657241" y="3438428"/>
                  </a:moveTo>
                  <a:lnTo>
                    <a:pt x="0" y="3438428"/>
                  </a:lnTo>
                  <a:lnTo>
                    <a:pt x="0" y="328621"/>
                  </a:lnTo>
                  <a:cubicBezTo>
                    <a:pt x="0" y="147129"/>
                    <a:pt x="147129" y="0"/>
                    <a:pt x="328621" y="0"/>
                  </a:cubicBezTo>
                  <a:cubicBezTo>
                    <a:pt x="510113" y="0"/>
                    <a:pt x="657242" y="147129"/>
                    <a:pt x="657242" y="3286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6" name="Rounded Rectangle 75">
              <a:extLst>
                <a:ext uri="{FF2B5EF4-FFF2-40B4-BE49-F238E27FC236}">
                  <a16:creationId xmlns:a16="http://schemas.microsoft.com/office/drawing/2014/main" id="{115BD0CD-1A4E-4A6C-AF68-7818FCCCB83F}"/>
                </a:ext>
              </a:extLst>
            </p:cNvPr>
            <p:cNvSpPr/>
            <p:nvPr/>
          </p:nvSpPr>
          <p:spPr>
            <a:xfrm rot="10800000">
              <a:off x="1419438" y="4734790"/>
              <a:ext cx="478800" cy="10800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7" name="Round Same Side Corner Rectangle 50">
              <a:extLst>
                <a:ext uri="{FF2B5EF4-FFF2-40B4-BE49-F238E27FC236}">
                  <a16:creationId xmlns:a16="http://schemas.microsoft.com/office/drawing/2014/main" id="{A4C5EB77-0BA0-4A3E-A1E0-5D6BDFB38816}"/>
                </a:ext>
              </a:extLst>
            </p:cNvPr>
            <p:cNvSpPr/>
            <p:nvPr/>
          </p:nvSpPr>
          <p:spPr>
            <a:xfrm>
              <a:off x="1335587" y="2195524"/>
              <a:ext cx="658800" cy="389670"/>
            </a:xfrm>
            <a:custGeom>
              <a:avLst/>
              <a:gdLst/>
              <a:ahLst/>
              <a:cxnLst/>
              <a:rect l="l" t="t" r="r" b="b"/>
              <a:pathLst>
                <a:path w="658800" h="389670">
                  <a:moveTo>
                    <a:pt x="43396" y="0"/>
                  </a:moveTo>
                  <a:lnTo>
                    <a:pt x="615404" y="0"/>
                  </a:lnTo>
                  <a:cubicBezTo>
                    <a:pt x="639371" y="0"/>
                    <a:pt x="658800" y="19429"/>
                    <a:pt x="658800" y="43396"/>
                  </a:cubicBezTo>
                  <a:lnTo>
                    <a:pt x="658800" y="260373"/>
                  </a:lnTo>
                  <a:lnTo>
                    <a:pt x="545955" y="260373"/>
                  </a:lnTo>
                  <a:lnTo>
                    <a:pt x="545955" y="346274"/>
                  </a:lnTo>
                  <a:cubicBezTo>
                    <a:pt x="545955" y="370241"/>
                    <a:pt x="526526" y="389670"/>
                    <a:pt x="502559" y="389670"/>
                  </a:cubicBezTo>
                  <a:lnTo>
                    <a:pt x="156243" y="389670"/>
                  </a:lnTo>
                  <a:cubicBezTo>
                    <a:pt x="132276" y="389670"/>
                    <a:pt x="112847" y="370241"/>
                    <a:pt x="112847" y="346274"/>
                  </a:cubicBezTo>
                  <a:lnTo>
                    <a:pt x="112847" y="260373"/>
                  </a:lnTo>
                  <a:lnTo>
                    <a:pt x="0" y="260373"/>
                  </a:lnTo>
                  <a:lnTo>
                    <a:pt x="0" y="43396"/>
                  </a:lnTo>
                  <a:cubicBezTo>
                    <a:pt x="0" y="19429"/>
                    <a:pt x="19429" y="0"/>
                    <a:pt x="433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grpSp>
        <p:nvGrpSpPr>
          <p:cNvPr id="8" name="그룹 6">
            <a:extLst>
              <a:ext uri="{FF2B5EF4-FFF2-40B4-BE49-F238E27FC236}">
                <a16:creationId xmlns:a16="http://schemas.microsoft.com/office/drawing/2014/main" id="{5C727EFB-B5C0-4C47-A21B-1E04F3791E8C}"/>
              </a:ext>
            </a:extLst>
          </p:cNvPr>
          <p:cNvGrpSpPr/>
          <p:nvPr/>
        </p:nvGrpSpPr>
        <p:grpSpPr>
          <a:xfrm>
            <a:off x="3573456" y="2195524"/>
            <a:ext cx="658800" cy="3738394"/>
            <a:chOff x="3573456" y="2195524"/>
            <a:chExt cx="658800" cy="3738394"/>
          </a:xfrm>
        </p:grpSpPr>
        <p:sp>
          <p:nvSpPr>
            <p:cNvPr id="9" name="Rounded Rectangle 6">
              <a:extLst>
                <a:ext uri="{FF2B5EF4-FFF2-40B4-BE49-F238E27FC236}">
                  <a16:creationId xmlns:a16="http://schemas.microsoft.com/office/drawing/2014/main" id="{24FF4D3C-16D2-42C8-ADDD-D82B12A17246}"/>
                </a:ext>
              </a:extLst>
            </p:cNvPr>
            <p:cNvSpPr/>
            <p:nvPr/>
          </p:nvSpPr>
          <p:spPr>
            <a:xfrm rot="10800000">
              <a:off x="3583761" y="2495490"/>
              <a:ext cx="638192" cy="3438428"/>
            </a:xfrm>
            <a:custGeom>
              <a:avLst/>
              <a:gdLst/>
              <a:ahLst/>
              <a:cxnLst/>
              <a:rect l="l" t="t" r="r" b="b"/>
              <a:pathLst>
                <a:path w="638192" h="3438428">
                  <a:moveTo>
                    <a:pt x="638191" y="3438428"/>
                  </a:moveTo>
                  <a:lnTo>
                    <a:pt x="0" y="3438428"/>
                  </a:lnTo>
                  <a:lnTo>
                    <a:pt x="0" y="319096"/>
                  </a:lnTo>
                  <a:cubicBezTo>
                    <a:pt x="0" y="142864"/>
                    <a:pt x="142864" y="0"/>
                    <a:pt x="319096" y="0"/>
                  </a:cubicBezTo>
                  <a:cubicBezTo>
                    <a:pt x="495328" y="0"/>
                    <a:pt x="638192" y="142864"/>
                    <a:pt x="638192" y="31909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73">
              <a:extLst>
                <a:ext uri="{FF2B5EF4-FFF2-40B4-BE49-F238E27FC236}">
                  <a16:creationId xmlns:a16="http://schemas.microsoft.com/office/drawing/2014/main" id="{B1EFA425-AD81-4580-95FD-AF4E01694A81}"/>
                </a:ext>
              </a:extLst>
            </p:cNvPr>
            <p:cNvSpPr/>
            <p:nvPr/>
          </p:nvSpPr>
          <p:spPr>
            <a:xfrm rot="10800000">
              <a:off x="3662143" y="4734790"/>
              <a:ext cx="486000" cy="1080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1" name="Round Same Side Corner Rectangle 54">
              <a:extLst>
                <a:ext uri="{FF2B5EF4-FFF2-40B4-BE49-F238E27FC236}">
                  <a16:creationId xmlns:a16="http://schemas.microsoft.com/office/drawing/2014/main" id="{CDDC358D-27C1-490F-B5F7-57DF2CC563FF}"/>
                </a:ext>
              </a:extLst>
            </p:cNvPr>
            <p:cNvSpPr/>
            <p:nvPr/>
          </p:nvSpPr>
          <p:spPr>
            <a:xfrm>
              <a:off x="3573456" y="2195524"/>
              <a:ext cx="658800" cy="389670"/>
            </a:xfrm>
            <a:custGeom>
              <a:avLst/>
              <a:gdLst/>
              <a:ahLst/>
              <a:cxnLst/>
              <a:rect l="l" t="t" r="r" b="b"/>
              <a:pathLst>
                <a:path w="658800" h="389670">
                  <a:moveTo>
                    <a:pt x="43396" y="0"/>
                  </a:moveTo>
                  <a:lnTo>
                    <a:pt x="615404" y="0"/>
                  </a:lnTo>
                  <a:cubicBezTo>
                    <a:pt x="639371" y="0"/>
                    <a:pt x="658800" y="19429"/>
                    <a:pt x="658800" y="43396"/>
                  </a:cubicBezTo>
                  <a:lnTo>
                    <a:pt x="658800" y="260373"/>
                  </a:lnTo>
                  <a:lnTo>
                    <a:pt x="545955" y="260373"/>
                  </a:lnTo>
                  <a:lnTo>
                    <a:pt x="545955" y="346274"/>
                  </a:lnTo>
                  <a:cubicBezTo>
                    <a:pt x="545955" y="370241"/>
                    <a:pt x="526526" y="389670"/>
                    <a:pt x="502559" y="389670"/>
                  </a:cubicBezTo>
                  <a:lnTo>
                    <a:pt x="156243" y="389670"/>
                  </a:lnTo>
                  <a:cubicBezTo>
                    <a:pt x="132276" y="389670"/>
                    <a:pt x="112847" y="370241"/>
                    <a:pt x="112847" y="346274"/>
                  </a:cubicBezTo>
                  <a:lnTo>
                    <a:pt x="112847" y="260373"/>
                  </a:lnTo>
                  <a:lnTo>
                    <a:pt x="0" y="260373"/>
                  </a:lnTo>
                  <a:lnTo>
                    <a:pt x="0" y="43396"/>
                  </a:lnTo>
                  <a:cubicBezTo>
                    <a:pt x="0" y="19429"/>
                    <a:pt x="19429" y="0"/>
                    <a:pt x="43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grpSp>
        <p:nvGrpSpPr>
          <p:cNvPr id="12" name="그룹 7">
            <a:extLst>
              <a:ext uri="{FF2B5EF4-FFF2-40B4-BE49-F238E27FC236}">
                <a16:creationId xmlns:a16="http://schemas.microsoft.com/office/drawing/2014/main" id="{0656EC92-9A54-4661-B447-849027078910}"/>
              </a:ext>
            </a:extLst>
          </p:cNvPr>
          <p:cNvGrpSpPr/>
          <p:nvPr/>
        </p:nvGrpSpPr>
        <p:grpSpPr>
          <a:xfrm>
            <a:off x="4693466" y="2195524"/>
            <a:ext cx="658800" cy="3738394"/>
            <a:chOff x="4693466" y="2195524"/>
            <a:chExt cx="658800" cy="3738394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3CA4B09D-547E-44AE-BF08-F6EE1EC25651}"/>
                </a:ext>
              </a:extLst>
            </p:cNvPr>
            <p:cNvSpPr/>
            <p:nvPr/>
          </p:nvSpPr>
          <p:spPr>
            <a:xfrm rot="10800000">
              <a:off x="4714074" y="2495490"/>
              <a:ext cx="638192" cy="3438428"/>
            </a:xfrm>
            <a:custGeom>
              <a:avLst/>
              <a:gdLst/>
              <a:ahLst/>
              <a:cxnLst/>
              <a:rect l="l" t="t" r="r" b="b"/>
              <a:pathLst>
                <a:path w="638192" h="3438428">
                  <a:moveTo>
                    <a:pt x="638191" y="3438428"/>
                  </a:moveTo>
                  <a:lnTo>
                    <a:pt x="0" y="3438428"/>
                  </a:lnTo>
                  <a:lnTo>
                    <a:pt x="0" y="319096"/>
                  </a:lnTo>
                  <a:cubicBezTo>
                    <a:pt x="0" y="142864"/>
                    <a:pt x="142864" y="0"/>
                    <a:pt x="319096" y="0"/>
                  </a:cubicBezTo>
                  <a:cubicBezTo>
                    <a:pt x="495328" y="0"/>
                    <a:pt x="638192" y="142864"/>
                    <a:pt x="638192" y="31909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4" name="Rounded Rectangle 82">
              <a:extLst>
                <a:ext uri="{FF2B5EF4-FFF2-40B4-BE49-F238E27FC236}">
                  <a16:creationId xmlns:a16="http://schemas.microsoft.com/office/drawing/2014/main" id="{FE217264-8686-45C7-8079-147628B18458}"/>
                </a:ext>
              </a:extLst>
            </p:cNvPr>
            <p:cNvSpPr/>
            <p:nvPr/>
          </p:nvSpPr>
          <p:spPr>
            <a:xfrm rot="10800000">
              <a:off x="4792749" y="4734791"/>
              <a:ext cx="482400" cy="10800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5" name="Round Same Side Corner Rectangle 55">
              <a:extLst>
                <a:ext uri="{FF2B5EF4-FFF2-40B4-BE49-F238E27FC236}">
                  <a16:creationId xmlns:a16="http://schemas.microsoft.com/office/drawing/2014/main" id="{72A5692C-ACB7-4283-957A-B6E16A068727}"/>
                </a:ext>
              </a:extLst>
            </p:cNvPr>
            <p:cNvSpPr/>
            <p:nvPr/>
          </p:nvSpPr>
          <p:spPr>
            <a:xfrm>
              <a:off x="4693466" y="2195524"/>
              <a:ext cx="658800" cy="389670"/>
            </a:xfrm>
            <a:custGeom>
              <a:avLst/>
              <a:gdLst/>
              <a:ahLst/>
              <a:cxnLst/>
              <a:rect l="l" t="t" r="r" b="b"/>
              <a:pathLst>
                <a:path w="658800" h="389670">
                  <a:moveTo>
                    <a:pt x="43396" y="0"/>
                  </a:moveTo>
                  <a:lnTo>
                    <a:pt x="615404" y="0"/>
                  </a:lnTo>
                  <a:cubicBezTo>
                    <a:pt x="639371" y="0"/>
                    <a:pt x="658800" y="19429"/>
                    <a:pt x="658800" y="43396"/>
                  </a:cubicBezTo>
                  <a:lnTo>
                    <a:pt x="658800" y="260373"/>
                  </a:lnTo>
                  <a:lnTo>
                    <a:pt x="545955" y="260373"/>
                  </a:lnTo>
                  <a:lnTo>
                    <a:pt x="545955" y="346274"/>
                  </a:lnTo>
                  <a:cubicBezTo>
                    <a:pt x="545955" y="370241"/>
                    <a:pt x="526526" y="389670"/>
                    <a:pt x="502559" y="389670"/>
                  </a:cubicBezTo>
                  <a:lnTo>
                    <a:pt x="156243" y="389670"/>
                  </a:lnTo>
                  <a:cubicBezTo>
                    <a:pt x="132276" y="389670"/>
                    <a:pt x="112847" y="370241"/>
                    <a:pt x="112847" y="346274"/>
                  </a:cubicBezTo>
                  <a:lnTo>
                    <a:pt x="112847" y="260373"/>
                  </a:lnTo>
                  <a:lnTo>
                    <a:pt x="0" y="260373"/>
                  </a:lnTo>
                  <a:lnTo>
                    <a:pt x="0" y="43396"/>
                  </a:lnTo>
                  <a:cubicBezTo>
                    <a:pt x="0" y="19429"/>
                    <a:pt x="19429" y="0"/>
                    <a:pt x="433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그룹 8">
            <a:extLst>
              <a:ext uri="{FF2B5EF4-FFF2-40B4-BE49-F238E27FC236}">
                <a16:creationId xmlns:a16="http://schemas.microsoft.com/office/drawing/2014/main" id="{C3DB8D70-62C0-4E9E-8972-84610E50BF17}"/>
              </a:ext>
            </a:extLst>
          </p:cNvPr>
          <p:cNvGrpSpPr/>
          <p:nvPr/>
        </p:nvGrpSpPr>
        <p:grpSpPr>
          <a:xfrm>
            <a:off x="2462430" y="2195526"/>
            <a:ext cx="658800" cy="3738393"/>
            <a:chOff x="2462430" y="2195525"/>
            <a:chExt cx="658800" cy="3738393"/>
          </a:xfrm>
        </p:grpSpPr>
        <p:sp>
          <p:nvSpPr>
            <p:cNvPr id="17" name="Rounded Rectangle 3">
              <a:extLst>
                <a:ext uri="{FF2B5EF4-FFF2-40B4-BE49-F238E27FC236}">
                  <a16:creationId xmlns:a16="http://schemas.microsoft.com/office/drawing/2014/main" id="{4C83C5A3-B7C4-471A-AA18-81AFF0ECFF5F}"/>
                </a:ext>
              </a:extLst>
            </p:cNvPr>
            <p:cNvSpPr/>
            <p:nvPr/>
          </p:nvSpPr>
          <p:spPr>
            <a:xfrm rot="10800000">
              <a:off x="2472734" y="2495490"/>
              <a:ext cx="638192" cy="3438428"/>
            </a:xfrm>
            <a:custGeom>
              <a:avLst/>
              <a:gdLst/>
              <a:ahLst/>
              <a:cxnLst/>
              <a:rect l="l" t="t" r="r" b="b"/>
              <a:pathLst>
                <a:path w="638192" h="3438428">
                  <a:moveTo>
                    <a:pt x="638191" y="3438428"/>
                  </a:moveTo>
                  <a:lnTo>
                    <a:pt x="0" y="3438428"/>
                  </a:lnTo>
                  <a:lnTo>
                    <a:pt x="0" y="319096"/>
                  </a:lnTo>
                  <a:cubicBezTo>
                    <a:pt x="0" y="142864"/>
                    <a:pt x="142864" y="0"/>
                    <a:pt x="319096" y="0"/>
                  </a:cubicBezTo>
                  <a:cubicBezTo>
                    <a:pt x="495328" y="0"/>
                    <a:pt x="638192" y="142864"/>
                    <a:pt x="638192" y="31909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8" name="Rounded Rectangle 58">
              <a:extLst>
                <a:ext uri="{FF2B5EF4-FFF2-40B4-BE49-F238E27FC236}">
                  <a16:creationId xmlns:a16="http://schemas.microsoft.com/office/drawing/2014/main" id="{7551233A-5A69-4E53-AC09-89FA4CE490F6}"/>
                </a:ext>
              </a:extLst>
            </p:cNvPr>
            <p:cNvSpPr/>
            <p:nvPr/>
          </p:nvSpPr>
          <p:spPr>
            <a:xfrm rot="10800000">
              <a:off x="2550630" y="4734789"/>
              <a:ext cx="482400" cy="10800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9" name="Round Same Side Corner Rectangle 57">
              <a:extLst>
                <a:ext uri="{FF2B5EF4-FFF2-40B4-BE49-F238E27FC236}">
                  <a16:creationId xmlns:a16="http://schemas.microsoft.com/office/drawing/2014/main" id="{C4A0502D-FB80-49B6-9C10-319D346E0D01}"/>
                </a:ext>
              </a:extLst>
            </p:cNvPr>
            <p:cNvSpPr/>
            <p:nvPr/>
          </p:nvSpPr>
          <p:spPr>
            <a:xfrm rot="10800000">
              <a:off x="2462430" y="2195525"/>
              <a:ext cx="658800" cy="389670"/>
            </a:xfrm>
            <a:custGeom>
              <a:avLst/>
              <a:gdLst/>
              <a:ahLst/>
              <a:cxnLst/>
              <a:rect l="l" t="t" r="r" b="b"/>
              <a:pathLst>
                <a:path w="658800" h="389670">
                  <a:moveTo>
                    <a:pt x="615404" y="389670"/>
                  </a:moveTo>
                  <a:lnTo>
                    <a:pt x="43396" y="389670"/>
                  </a:lnTo>
                  <a:cubicBezTo>
                    <a:pt x="19429" y="389670"/>
                    <a:pt x="0" y="370241"/>
                    <a:pt x="0" y="346274"/>
                  </a:cubicBezTo>
                  <a:lnTo>
                    <a:pt x="0" y="129297"/>
                  </a:lnTo>
                  <a:lnTo>
                    <a:pt x="112845" y="129297"/>
                  </a:lnTo>
                  <a:lnTo>
                    <a:pt x="112845" y="43396"/>
                  </a:lnTo>
                  <a:cubicBezTo>
                    <a:pt x="112845" y="19429"/>
                    <a:pt x="132274" y="0"/>
                    <a:pt x="156241" y="0"/>
                  </a:cubicBezTo>
                  <a:lnTo>
                    <a:pt x="502557" y="0"/>
                  </a:lnTo>
                  <a:cubicBezTo>
                    <a:pt x="526524" y="0"/>
                    <a:pt x="545953" y="19429"/>
                    <a:pt x="545953" y="43396"/>
                  </a:cubicBezTo>
                  <a:lnTo>
                    <a:pt x="545953" y="129297"/>
                  </a:lnTo>
                  <a:lnTo>
                    <a:pt x="658800" y="129297"/>
                  </a:lnTo>
                  <a:lnTo>
                    <a:pt x="658800" y="346274"/>
                  </a:lnTo>
                  <a:cubicBezTo>
                    <a:pt x="658800" y="370241"/>
                    <a:pt x="639371" y="389670"/>
                    <a:pt x="615404" y="3896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F35EDB5-5569-4BD6-97C9-782C62E2632C}"/>
              </a:ext>
            </a:extLst>
          </p:cNvPr>
          <p:cNvSpPr txBox="1"/>
          <p:nvPr/>
        </p:nvSpPr>
        <p:spPr>
          <a:xfrm>
            <a:off x="1290380" y="2652860"/>
            <a:ext cx="75944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1600" b="1">
                <a:solidFill>
                  <a:schemeClr val="bg1"/>
                </a:solidFill>
                <a:cs typeface="B Nazanin" panose="00000400000000000000" pitchFamily="2" charset="-78"/>
              </a:rPr>
              <a:t>40%</a:t>
            </a:r>
            <a:endParaRPr lang="ko-KR" altLang="en-US" sz="16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A6B873-8EEA-4A70-85DA-181FD112B91A}"/>
              </a:ext>
            </a:extLst>
          </p:cNvPr>
          <p:cNvSpPr txBox="1"/>
          <p:nvPr/>
        </p:nvSpPr>
        <p:spPr>
          <a:xfrm>
            <a:off x="4659670" y="2652860"/>
            <a:ext cx="75944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1600" b="1">
                <a:solidFill>
                  <a:schemeClr val="bg1"/>
                </a:solidFill>
                <a:cs typeface="B Nazanin" panose="00000400000000000000" pitchFamily="2" charset="-78"/>
              </a:rPr>
              <a:t>50%</a:t>
            </a:r>
            <a:endParaRPr lang="ko-KR" altLang="en-US" sz="16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D1226D-F99F-4548-911A-AE4A9424A59E}"/>
              </a:ext>
            </a:extLst>
          </p:cNvPr>
          <p:cNvSpPr txBox="1"/>
          <p:nvPr/>
        </p:nvSpPr>
        <p:spPr>
          <a:xfrm>
            <a:off x="3527986" y="2652860"/>
            <a:ext cx="75944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1600" b="1">
                <a:solidFill>
                  <a:schemeClr val="bg1"/>
                </a:solidFill>
                <a:cs typeface="B Nazanin" panose="00000400000000000000" pitchFamily="2" charset="-78"/>
              </a:rPr>
              <a:t>60%</a:t>
            </a:r>
            <a:endParaRPr lang="ko-KR" altLang="en-US" sz="16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1A39BA-F6CA-4FA7-8884-BDFEA0777B88}"/>
              </a:ext>
            </a:extLst>
          </p:cNvPr>
          <p:cNvSpPr txBox="1"/>
          <p:nvPr/>
        </p:nvSpPr>
        <p:spPr>
          <a:xfrm>
            <a:off x="2421028" y="2652860"/>
            <a:ext cx="75944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1600" b="1">
                <a:solidFill>
                  <a:schemeClr val="bg1"/>
                </a:solidFill>
                <a:cs typeface="B Nazanin" panose="00000400000000000000" pitchFamily="2" charset="-78"/>
              </a:rPr>
              <a:t>80%</a:t>
            </a:r>
            <a:endParaRPr lang="ko-KR" altLang="en-US" sz="16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24" name="차트 5">
            <a:extLst>
              <a:ext uri="{FF2B5EF4-FFF2-40B4-BE49-F238E27FC236}">
                <a16:creationId xmlns:a16="http://schemas.microsoft.com/office/drawing/2014/main" id="{3A073076-D99D-4F01-92DF-B43E0B0FA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039457"/>
              </p:ext>
            </p:extLst>
          </p:nvPr>
        </p:nvGraphicFramePr>
        <p:xfrm>
          <a:off x="958358" y="2711840"/>
          <a:ext cx="4773695" cy="2576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Oval 55">
            <a:extLst>
              <a:ext uri="{FF2B5EF4-FFF2-40B4-BE49-F238E27FC236}">
                <a16:creationId xmlns:a16="http://schemas.microsoft.com/office/drawing/2014/main" id="{DB293601-4F9A-4B4D-A44B-02E3B974E19A}"/>
              </a:ext>
            </a:extLst>
          </p:cNvPr>
          <p:cNvSpPr/>
          <p:nvPr/>
        </p:nvSpPr>
        <p:spPr>
          <a:xfrm>
            <a:off x="6459308" y="3105801"/>
            <a:ext cx="630965" cy="630965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400" b="1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6" name="Oval 56">
            <a:extLst>
              <a:ext uri="{FF2B5EF4-FFF2-40B4-BE49-F238E27FC236}">
                <a16:creationId xmlns:a16="http://schemas.microsoft.com/office/drawing/2014/main" id="{E8619124-9122-474E-86F4-87584F80ED00}"/>
              </a:ext>
            </a:extLst>
          </p:cNvPr>
          <p:cNvSpPr/>
          <p:nvPr/>
        </p:nvSpPr>
        <p:spPr>
          <a:xfrm>
            <a:off x="6459308" y="2029274"/>
            <a:ext cx="630965" cy="630965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400" b="1">
              <a:solidFill>
                <a:schemeClr val="accent4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7" name="Oval 67">
            <a:extLst>
              <a:ext uri="{FF2B5EF4-FFF2-40B4-BE49-F238E27FC236}">
                <a16:creationId xmlns:a16="http://schemas.microsoft.com/office/drawing/2014/main" id="{7284D79C-C021-4558-B079-28582173386D}"/>
              </a:ext>
            </a:extLst>
          </p:cNvPr>
          <p:cNvSpPr/>
          <p:nvPr/>
        </p:nvSpPr>
        <p:spPr>
          <a:xfrm>
            <a:off x="6459308" y="4182328"/>
            <a:ext cx="630965" cy="630965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400" b="1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8" name="Oval 68">
            <a:extLst>
              <a:ext uri="{FF2B5EF4-FFF2-40B4-BE49-F238E27FC236}">
                <a16:creationId xmlns:a16="http://schemas.microsoft.com/office/drawing/2014/main" id="{66A13B92-12C4-4D35-AE06-674E3FB6C4BC}"/>
              </a:ext>
            </a:extLst>
          </p:cNvPr>
          <p:cNvSpPr/>
          <p:nvPr/>
        </p:nvSpPr>
        <p:spPr>
          <a:xfrm>
            <a:off x="6459308" y="5258854"/>
            <a:ext cx="630965" cy="630965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400" b="1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102316-8F48-4849-A0A3-048F8EAF10F3}"/>
              </a:ext>
            </a:extLst>
          </p:cNvPr>
          <p:cNvSpPr txBox="1"/>
          <p:nvPr/>
        </p:nvSpPr>
        <p:spPr>
          <a:xfrm>
            <a:off x="6523624" y="2160088"/>
            <a:ext cx="50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accent6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01</a:t>
            </a:r>
            <a:endParaRPr lang="ko-KR" altLang="en-US" sz="2000" b="1">
              <a:solidFill>
                <a:schemeClr val="accent6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CCD847-B855-4FCB-95BA-9CD194AF8CDB}"/>
              </a:ext>
            </a:extLst>
          </p:cNvPr>
          <p:cNvSpPr txBox="1"/>
          <p:nvPr/>
        </p:nvSpPr>
        <p:spPr>
          <a:xfrm>
            <a:off x="6523624" y="3236616"/>
            <a:ext cx="50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accent3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02</a:t>
            </a:r>
            <a:endParaRPr lang="ko-KR" altLang="en-US" sz="2000" b="1">
              <a:solidFill>
                <a:schemeClr val="accent3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1BF4CF6-AA25-4C52-A2E8-5DB8E10EDA1A}"/>
              </a:ext>
            </a:extLst>
          </p:cNvPr>
          <p:cNvSpPr txBox="1"/>
          <p:nvPr/>
        </p:nvSpPr>
        <p:spPr>
          <a:xfrm>
            <a:off x="6523624" y="4313142"/>
            <a:ext cx="50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accent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03</a:t>
            </a:r>
            <a:endParaRPr lang="ko-KR" altLang="en-US" sz="2000" b="1">
              <a:solidFill>
                <a:schemeClr val="accent2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8BA646-6136-4FF3-8611-1316298AD7E4}"/>
              </a:ext>
            </a:extLst>
          </p:cNvPr>
          <p:cNvSpPr txBox="1"/>
          <p:nvPr/>
        </p:nvSpPr>
        <p:spPr>
          <a:xfrm>
            <a:off x="6523624" y="5389668"/>
            <a:ext cx="50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accent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04</a:t>
            </a:r>
            <a:endParaRPr lang="ko-KR" altLang="en-US" sz="2000" b="1">
              <a:solidFill>
                <a:schemeClr val="accent1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33" name="Group 79">
            <a:extLst>
              <a:ext uri="{FF2B5EF4-FFF2-40B4-BE49-F238E27FC236}">
                <a16:creationId xmlns:a16="http://schemas.microsoft.com/office/drawing/2014/main" id="{1723A50A-9E9A-4A98-9A9F-BDF6F3D1D517}"/>
              </a:ext>
            </a:extLst>
          </p:cNvPr>
          <p:cNvGrpSpPr/>
          <p:nvPr/>
        </p:nvGrpSpPr>
        <p:grpSpPr>
          <a:xfrm>
            <a:off x="7265322" y="2959616"/>
            <a:ext cx="4111923" cy="738664"/>
            <a:chOff x="2551705" y="4283314"/>
            <a:chExt cx="2357003" cy="73866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4AA4F0A-CF43-4660-BB80-C97211F93433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EBB5F63-58EE-42EE-8217-28443AF103F0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3"/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3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36" name="Group 82">
            <a:extLst>
              <a:ext uri="{FF2B5EF4-FFF2-40B4-BE49-F238E27FC236}">
                <a16:creationId xmlns:a16="http://schemas.microsoft.com/office/drawing/2014/main" id="{92543A19-E10A-45D8-A0CE-4EA93622F383}"/>
              </a:ext>
            </a:extLst>
          </p:cNvPr>
          <p:cNvGrpSpPr/>
          <p:nvPr/>
        </p:nvGrpSpPr>
        <p:grpSpPr>
          <a:xfrm>
            <a:off x="7265322" y="1883089"/>
            <a:ext cx="4111923" cy="738664"/>
            <a:chOff x="2551705" y="4283314"/>
            <a:chExt cx="2357003" cy="73866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826FC61-3534-49B8-93D0-F73EBE4EEE09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D79972C-8DCF-411F-8A68-FC09CF682E7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6"/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6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oup 85">
            <a:extLst>
              <a:ext uri="{FF2B5EF4-FFF2-40B4-BE49-F238E27FC236}">
                <a16:creationId xmlns:a16="http://schemas.microsoft.com/office/drawing/2014/main" id="{979245D2-91C8-4C75-9236-5D73AFB6BF27}"/>
              </a:ext>
            </a:extLst>
          </p:cNvPr>
          <p:cNvGrpSpPr/>
          <p:nvPr/>
        </p:nvGrpSpPr>
        <p:grpSpPr>
          <a:xfrm>
            <a:off x="7265322" y="4036143"/>
            <a:ext cx="4111923" cy="738664"/>
            <a:chOff x="2551705" y="4283314"/>
            <a:chExt cx="2357003" cy="73866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4951D8D-6C97-4929-9E74-40A474D80DA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315610F-24DB-4FB9-AE1A-49B17E0C3B09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2"/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2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Group 88">
            <a:extLst>
              <a:ext uri="{FF2B5EF4-FFF2-40B4-BE49-F238E27FC236}">
                <a16:creationId xmlns:a16="http://schemas.microsoft.com/office/drawing/2014/main" id="{6D846B07-B364-4185-9585-4BD9A9A3F99F}"/>
              </a:ext>
            </a:extLst>
          </p:cNvPr>
          <p:cNvGrpSpPr/>
          <p:nvPr/>
        </p:nvGrpSpPr>
        <p:grpSpPr>
          <a:xfrm>
            <a:off x="7265322" y="5112669"/>
            <a:ext cx="4111923" cy="738664"/>
            <a:chOff x="2551705" y="4283314"/>
            <a:chExt cx="2357003" cy="73866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1B557C4-BAC1-464E-ACBB-4CAA8F33BD6E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9BDF7FC-27B7-4023-B270-D8383BCA3680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1"/>
                  </a:solidFill>
                  <a:latin typeface="Arial" panose="020B0604020202020204" pitchFamily="34" charset="0"/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accent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45" name="Round Same Side Corner Rectangle 11">
            <a:extLst>
              <a:ext uri="{FF2B5EF4-FFF2-40B4-BE49-F238E27FC236}">
                <a16:creationId xmlns:a16="http://schemas.microsoft.com/office/drawing/2014/main" id="{D389A7D6-62F0-420B-88CF-B2ECEBC2F954}"/>
              </a:ext>
            </a:extLst>
          </p:cNvPr>
          <p:cNvSpPr>
            <a:spLocks noChangeAspect="1"/>
          </p:cNvSpPr>
          <p:nvPr/>
        </p:nvSpPr>
        <p:spPr>
          <a:xfrm rot="9900000">
            <a:off x="2655422" y="5360894"/>
            <a:ext cx="323406" cy="274671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46" name="Rounded Rectangle 27">
            <a:extLst>
              <a:ext uri="{FF2B5EF4-FFF2-40B4-BE49-F238E27FC236}">
                <a16:creationId xmlns:a16="http://schemas.microsoft.com/office/drawing/2014/main" id="{CCD63F95-640D-454C-9918-900E2E22169C}"/>
              </a:ext>
            </a:extLst>
          </p:cNvPr>
          <p:cNvSpPr/>
          <p:nvPr/>
        </p:nvSpPr>
        <p:spPr>
          <a:xfrm>
            <a:off x="1514360" y="5389668"/>
            <a:ext cx="282895" cy="21730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853F0CC3-3323-42CD-BD85-6980EF0C4994}"/>
              </a:ext>
            </a:extLst>
          </p:cNvPr>
          <p:cNvSpPr/>
          <p:nvPr/>
        </p:nvSpPr>
        <p:spPr>
          <a:xfrm>
            <a:off x="4879871" y="5414466"/>
            <a:ext cx="321869" cy="21153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48" name="Oval 21">
            <a:extLst>
              <a:ext uri="{FF2B5EF4-FFF2-40B4-BE49-F238E27FC236}">
                <a16:creationId xmlns:a16="http://schemas.microsoft.com/office/drawing/2014/main" id="{255E2DB7-AACF-4746-83C4-05F026D224DF}"/>
              </a:ext>
            </a:extLst>
          </p:cNvPr>
          <p:cNvSpPr>
            <a:spLocks noChangeAspect="1"/>
          </p:cNvSpPr>
          <p:nvPr/>
        </p:nvSpPr>
        <p:spPr>
          <a:xfrm>
            <a:off x="3760286" y="5362986"/>
            <a:ext cx="311895" cy="31449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3028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Bent Arrow 97">
            <a:extLst>
              <a:ext uri="{FF2B5EF4-FFF2-40B4-BE49-F238E27FC236}">
                <a16:creationId xmlns:a16="http://schemas.microsoft.com/office/drawing/2014/main" id="{2F0A91F7-9D9C-4614-9821-266425ABEF1C}"/>
              </a:ext>
            </a:extLst>
          </p:cNvPr>
          <p:cNvSpPr/>
          <p:nvPr/>
        </p:nvSpPr>
        <p:spPr>
          <a:xfrm>
            <a:off x="7289405" y="1646411"/>
            <a:ext cx="3947983" cy="2116544"/>
          </a:xfrm>
          <a:prstGeom prst="bentArrow">
            <a:avLst>
              <a:gd name="adj1" fmla="val 18479"/>
              <a:gd name="adj2" fmla="val 19294"/>
              <a:gd name="adj3" fmla="val 18479"/>
              <a:gd name="adj4" fmla="val 327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Bent Arrow 98">
            <a:extLst>
              <a:ext uri="{FF2B5EF4-FFF2-40B4-BE49-F238E27FC236}">
                <a16:creationId xmlns:a16="http://schemas.microsoft.com/office/drawing/2014/main" id="{A57466B0-5089-4082-A9CB-F843453800B1}"/>
              </a:ext>
            </a:extLst>
          </p:cNvPr>
          <p:cNvSpPr/>
          <p:nvPr/>
        </p:nvSpPr>
        <p:spPr>
          <a:xfrm flipV="1">
            <a:off x="7289405" y="4094683"/>
            <a:ext cx="3947983" cy="2116544"/>
          </a:xfrm>
          <a:prstGeom prst="bentArrow">
            <a:avLst>
              <a:gd name="adj1" fmla="val 18479"/>
              <a:gd name="adj2" fmla="val 19294"/>
              <a:gd name="adj3" fmla="val 18479"/>
              <a:gd name="adj4" fmla="val 32746"/>
            </a:avLst>
          </a:prstGeom>
          <a:solidFill>
            <a:schemeClr val="accent4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Bent Arrow 99">
            <a:extLst>
              <a:ext uri="{FF2B5EF4-FFF2-40B4-BE49-F238E27FC236}">
                <a16:creationId xmlns:a16="http://schemas.microsoft.com/office/drawing/2014/main" id="{952730E5-2262-4241-9BAA-B9464A32C975}"/>
              </a:ext>
            </a:extLst>
          </p:cNvPr>
          <p:cNvSpPr/>
          <p:nvPr/>
        </p:nvSpPr>
        <p:spPr>
          <a:xfrm>
            <a:off x="7289405" y="2591141"/>
            <a:ext cx="3947983" cy="1180440"/>
          </a:xfrm>
          <a:prstGeom prst="bentArrow">
            <a:avLst>
              <a:gd name="adj1" fmla="val 34261"/>
              <a:gd name="adj2" fmla="val 33606"/>
              <a:gd name="adj3" fmla="val 33685"/>
              <a:gd name="adj4" fmla="val 7647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Bent Arrow 101">
            <a:extLst>
              <a:ext uri="{FF2B5EF4-FFF2-40B4-BE49-F238E27FC236}">
                <a16:creationId xmlns:a16="http://schemas.microsoft.com/office/drawing/2014/main" id="{4F4EE7C9-906B-4817-A366-C698A66276F5}"/>
              </a:ext>
            </a:extLst>
          </p:cNvPr>
          <p:cNvSpPr/>
          <p:nvPr/>
        </p:nvSpPr>
        <p:spPr>
          <a:xfrm flipV="1">
            <a:off x="7289405" y="4104627"/>
            <a:ext cx="3947983" cy="1180440"/>
          </a:xfrm>
          <a:prstGeom prst="bentArrow">
            <a:avLst>
              <a:gd name="adj1" fmla="val 34261"/>
              <a:gd name="adj2" fmla="val 33606"/>
              <a:gd name="adj3" fmla="val 33685"/>
              <a:gd name="adj4" fmla="val 764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522F8F-B424-43B1-AE90-A4E78F4B9876}"/>
              </a:ext>
            </a:extLst>
          </p:cNvPr>
          <p:cNvSpPr txBox="1"/>
          <p:nvPr/>
        </p:nvSpPr>
        <p:spPr>
          <a:xfrm>
            <a:off x="8598971" y="1905200"/>
            <a:ext cx="221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محتوا را اضافه کنید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508E30-A4AB-4FBF-A921-CBB4914341D5}"/>
              </a:ext>
            </a:extLst>
          </p:cNvPr>
          <p:cNvSpPr txBox="1"/>
          <p:nvPr/>
        </p:nvSpPr>
        <p:spPr>
          <a:xfrm>
            <a:off x="8598971" y="2841522"/>
            <a:ext cx="221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محتوا را اضافه کنید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B0FD94-2715-4F9D-9CAA-B03C4E56EEE1}"/>
              </a:ext>
            </a:extLst>
          </p:cNvPr>
          <p:cNvSpPr txBox="1"/>
          <p:nvPr/>
        </p:nvSpPr>
        <p:spPr>
          <a:xfrm>
            <a:off x="8598971" y="4714166"/>
            <a:ext cx="221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محتوا را اضافه کنید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E78405-081B-459A-8815-0F55E2A031F4}"/>
              </a:ext>
            </a:extLst>
          </p:cNvPr>
          <p:cNvSpPr txBox="1"/>
          <p:nvPr/>
        </p:nvSpPr>
        <p:spPr>
          <a:xfrm>
            <a:off x="8598971" y="5650490"/>
            <a:ext cx="221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محتوا را اضافه کنید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Right Arrow 106">
            <a:extLst>
              <a:ext uri="{FF2B5EF4-FFF2-40B4-BE49-F238E27FC236}">
                <a16:creationId xmlns:a16="http://schemas.microsoft.com/office/drawing/2014/main" id="{DCA72B65-2902-42F6-80B3-D67451D2FD39}"/>
              </a:ext>
            </a:extLst>
          </p:cNvPr>
          <p:cNvSpPr/>
          <p:nvPr/>
        </p:nvSpPr>
        <p:spPr>
          <a:xfrm>
            <a:off x="884256" y="3530172"/>
            <a:ext cx="10353133" cy="79729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6F635-14FA-4ADC-B5BA-99777C4DCE32}"/>
              </a:ext>
            </a:extLst>
          </p:cNvPr>
          <p:cNvSpPr txBox="1"/>
          <p:nvPr/>
        </p:nvSpPr>
        <p:spPr>
          <a:xfrm>
            <a:off x="8598971" y="3777844"/>
            <a:ext cx="221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محتوا را اضافه کنید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3" name="그룹 2">
            <a:extLst>
              <a:ext uri="{FF2B5EF4-FFF2-40B4-BE49-F238E27FC236}">
                <a16:creationId xmlns:a16="http://schemas.microsoft.com/office/drawing/2014/main" id="{558FAAF0-962E-4291-A866-6A6F25AF2871}"/>
              </a:ext>
            </a:extLst>
          </p:cNvPr>
          <p:cNvGrpSpPr/>
          <p:nvPr/>
        </p:nvGrpSpPr>
        <p:grpSpPr>
          <a:xfrm>
            <a:off x="4935235" y="3422027"/>
            <a:ext cx="1838432" cy="1013961"/>
            <a:chOff x="5653183" y="3500384"/>
            <a:chExt cx="1551069" cy="855470"/>
          </a:xfrm>
        </p:grpSpPr>
        <p:sp>
          <p:nvSpPr>
            <p:cNvPr id="14" name="Rounded Rectangle 108">
              <a:extLst>
                <a:ext uri="{FF2B5EF4-FFF2-40B4-BE49-F238E27FC236}">
                  <a16:creationId xmlns:a16="http://schemas.microsoft.com/office/drawing/2014/main" id="{BC88BCB3-0BE9-45F3-9708-E0ACA156986B}"/>
                </a:ext>
              </a:extLst>
            </p:cNvPr>
            <p:cNvSpPr/>
            <p:nvPr/>
          </p:nvSpPr>
          <p:spPr>
            <a:xfrm rot="1800000">
              <a:off x="6844212" y="3500384"/>
              <a:ext cx="360040" cy="85547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Rounded Rectangle 109">
              <a:extLst>
                <a:ext uri="{FF2B5EF4-FFF2-40B4-BE49-F238E27FC236}">
                  <a16:creationId xmlns:a16="http://schemas.microsoft.com/office/drawing/2014/main" id="{C9FC5434-61B7-46D5-BB86-45D66973A414}"/>
                </a:ext>
              </a:extLst>
            </p:cNvPr>
            <p:cNvSpPr/>
            <p:nvPr/>
          </p:nvSpPr>
          <p:spPr>
            <a:xfrm rot="1800000">
              <a:off x="6447203" y="3500384"/>
              <a:ext cx="360040" cy="85547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110">
              <a:extLst>
                <a:ext uri="{FF2B5EF4-FFF2-40B4-BE49-F238E27FC236}">
                  <a16:creationId xmlns:a16="http://schemas.microsoft.com/office/drawing/2014/main" id="{C8E43443-8DBB-4820-BD42-DCCD99C78186}"/>
                </a:ext>
              </a:extLst>
            </p:cNvPr>
            <p:cNvSpPr/>
            <p:nvPr/>
          </p:nvSpPr>
          <p:spPr>
            <a:xfrm rot="1800000">
              <a:off x="6050193" y="3500384"/>
              <a:ext cx="360040" cy="85547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Rounded Rectangle 111">
              <a:extLst>
                <a:ext uri="{FF2B5EF4-FFF2-40B4-BE49-F238E27FC236}">
                  <a16:creationId xmlns:a16="http://schemas.microsoft.com/office/drawing/2014/main" id="{B3FCE93D-1644-4400-BAD7-64F35A0C9260}"/>
                </a:ext>
              </a:extLst>
            </p:cNvPr>
            <p:cNvSpPr/>
            <p:nvPr/>
          </p:nvSpPr>
          <p:spPr>
            <a:xfrm rot="1800000">
              <a:off x="5653183" y="3500384"/>
              <a:ext cx="360040" cy="85547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FE66262-7473-4F94-B35A-3F0FD2E54422}"/>
              </a:ext>
            </a:extLst>
          </p:cNvPr>
          <p:cNvSpPr txBox="1"/>
          <p:nvPr/>
        </p:nvSpPr>
        <p:spPr>
          <a:xfrm>
            <a:off x="1135468" y="3776610"/>
            <a:ext cx="2783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مطالب اینجاست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7817E76-E8A1-4347-9080-178D6445D405}"/>
              </a:ext>
            </a:extLst>
          </p:cNvPr>
          <p:cNvGrpSpPr/>
          <p:nvPr/>
        </p:nvGrpSpPr>
        <p:grpSpPr>
          <a:xfrm>
            <a:off x="1568383" y="1749031"/>
            <a:ext cx="3055868" cy="875705"/>
            <a:chOff x="2911792" y="4330939"/>
            <a:chExt cx="1996919" cy="87570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EAFD808-96D7-4A2E-8ABE-E3B6578B473A}"/>
                </a:ext>
              </a:extLst>
            </p:cNvPr>
            <p:cNvSpPr txBox="1"/>
            <p:nvPr/>
          </p:nvSpPr>
          <p:spPr>
            <a:xfrm>
              <a:off x="2911795" y="4560313"/>
              <a:ext cx="199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30F4C48-47B4-4718-BA92-4EDE9DD17A0E}"/>
                </a:ext>
              </a:extLst>
            </p:cNvPr>
            <p:cNvSpPr txBox="1"/>
            <p:nvPr/>
          </p:nvSpPr>
          <p:spPr>
            <a:xfrm>
              <a:off x="2911792" y="4330939"/>
              <a:ext cx="1996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0A74F8E-35EC-44F5-A8EE-171849E1B0A7}"/>
              </a:ext>
            </a:extLst>
          </p:cNvPr>
          <p:cNvGrpSpPr/>
          <p:nvPr/>
        </p:nvGrpSpPr>
        <p:grpSpPr>
          <a:xfrm>
            <a:off x="954614" y="2757281"/>
            <a:ext cx="3055868" cy="875705"/>
            <a:chOff x="2911792" y="4330939"/>
            <a:chExt cx="1996919" cy="87570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BC228A7-D9C5-46D8-B34B-AFEBAC994E90}"/>
                </a:ext>
              </a:extLst>
            </p:cNvPr>
            <p:cNvSpPr txBox="1"/>
            <p:nvPr/>
          </p:nvSpPr>
          <p:spPr>
            <a:xfrm>
              <a:off x="2911795" y="4560313"/>
              <a:ext cx="199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C2540C1-E981-4D5C-B653-18243E60E649}"/>
                </a:ext>
              </a:extLst>
            </p:cNvPr>
            <p:cNvSpPr txBox="1"/>
            <p:nvPr/>
          </p:nvSpPr>
          <p:spPr>
            <a:xfrm>
              <a:off x="2911792" y="4330939"/>
              <a:ext cx="1996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DC92390-A872-453E-BF56-BDFDB2BA5AF1}"/>
              </a:ext>
            </a:extLst>
          </p:cNvPr>
          <p:cNvGrpSpPr/>
          <p:nvPr/>
        </p:nvGrpSpPr>
        <p:grpSpPr>
          <a:xfrm>
            <a:off x="954614" y="4207641"/>
            <a:ext cx="3055868" cy="875705"/>
            <a:chOff x="2911792" y="4330939"/>
            <a:chExt cx="1996919" cy="875705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2157309-9E05-4C36-B74C-A8103EF1A570}"/>
                </a:ext>
              </a:extLst>
            </p:cNvPr>
            <p:cNvSpPr txBox="1"/>
            <p:nvPr/>
          </p:nvSpPr>
          <p:spPr>
            <a:xfrm>
              <a:off x="2911795" y="4560313"/>
              <a:ext cx="199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C4CE98A-8529-4874-8DF2-83516633D33D}"/>
                </a:ext>
              </a:extLst>
            </p:cNvPr>
            <p:cNvSpPr txBox="1"/>
            <p:nvPr/>
          </p:nvSpPr>
          <p:spPr>
            <a:xfrm>
              <a:off x="2911792" y="4330939"/>
              <a:ext cx="1996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4176FA1-FC3B-4C7D-99C3-7103A2C39359}"/>
              </a:ext>
            </a:extLst>
          </p:cNvPr>
          <p:cNvGrpSpPr/>
          <p:nvPr/>
        </p:nvGrpSpPr>
        <p:grpSpPr>
          <a:xfrm>
            <a:off x="1568383" y="5225939"/>
            <a:ext cx="3055868" cy="875705"/>
            <a:chOff x="2911792" y="4330939"/>
            <a:chExt cx="1996919" cy="875705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9A378A8-91B4-41F8-9E78-2D8B91E4DCEF}"/>
                </a:ext>
              </a:extLst>
            </p:cNvPr>
            <p:cNvSpPr txBox="1"/>
            <p:nvPr/>
          </p:nvSpPr>
          <p:spPr>
            <a:xfrm>
              <a:off x="2911795" y="4560313"/>
              <a:ext cx="199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640BCF2-2939-49A8-81F8-36420F6AA562}"/>
                </a:ext>
              </a:extLst>
            </p:cNvPr>
            <p:cNvSpPr txBox="1"/>
            <p:nvPr/>
          </p:nvSpPr>
          <p:spPr>
            <a:xfrm>
              <a:off x="2911792" y="4330939"/>
              <a:ext cx="1996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cxnSp>
        <p:nvCxnSpPr>
          <p:cNvPr id="31" name="Elbow Connector 125">
            <a:extLst>
              <a:ext uri="{FF2B5EF4-FFF2-40B4-BE49-F238E27FC236}">
                <a16:creationId xmlns:a16="http://schemas.microsoft.com/office/drawing/2014/main" id="{41F6C7FF-1316-4662-8CCE-3920311407C9}"/>
              </a:ext>
            </a:extLst>
          </p:cNvPr>
          <p:cNvCxnSpPr>
            <a:stCxn id="17" idx="0"/>
          </p:cNvCxnSpPr>
          <p:nvPr/>
        </p:nvCxnSpPr>
        <p:spPr>
          <a:xfrm rot="16200000" flipV="1">
            <a:off x="4515176" y="2603028"/>
            <a:ext cx="340650" cy="1433194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126">
            <a:extLst>
              <a:ext uri="{FF2B5EF4-FFF2-40B4-BE49-F238E27FC236}">
                <a16:creationId xmlns:a16="http://schemas.microsoft.com/office/drawing/2014/main" id="{F681BF12-9372-421E-990A-A54AE1E966FB}"/>
              </a:ext>
            </a:extLst>
          </p:cNvPr>
          <p:cNvCxnSpPr>
            <a:stCxn id="15" idx="0"/>
          </p:cNvCxnSpPr>
          <p:nvPr/>
        </p:nvCxnSpPr>
        <p:spPr>
          <a:xfrm rot="16200000" flipV="1">
            <a:off x="4798861" y="1945586"/>
            <a:ext cx="1369747" cy="1718980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127">
            <a:extLst>
              <a:ext uri="{FF2B5EF4-FFF2-40B4-BE49-F238E27FC236}">
                <a16:creationId xmlns:a16="http://schemas.microsoft.com/office/drawing/2014/main" id="{80D0A0F7-79D6-444A-9A9C-41D0539D198A}"/>
              </a:ext>
            </a:extLst>
          </p:cNvPr>
          <p:cNvCxnSpPr>
            <a:stCxn id="16" idx="2"/>
            <a:endCxn id="26" idx="3"/>
          </p:cNvCxnSpPr>
          <p:nvPr/>
        </p:nvCxnSpPr>
        <p:spPr>
          <a:xfrm rot="5400000">
            <a:off x="4492023" y="3886524"/>
            <a:ext cx="392116" cy="1355198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128">
            <a:extLst>
              <a:ext uri="{FF2B5EF4-FFF2-40B4-BE49-F238E27FC236}">
                <a16:creationId xmlns:a16="http://schemas.microsoft.com/office/drawing/2014/main" id="{4D93B356-5731-4338-95DC-857D7AD1A189}"/>
              </a:ext>
            </a:extLst>
          </p:cNvPr>
          <p:cNvCxnSpPr>
            <a:stCxn id="14" idx="2"/>
            <a:endCxn id="29" idx="3"/>
          </p:cNvCxnSpPr>
          <p:nvPr/>
        </p:nvCxnSpPr>
        <p:spPr>
          <a:xfrm rot="5400000">
            <a:off x="4760321" y="4231995"/>
            <a:ext cx="1410414" cy="1682554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8806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3CAF8A4F-32BF-4517-92E4-ED74696291A1}"/>
              </a:ext>
            </a:extLst>
          </p:cNvPr>
          <p:cNvSpPr txBox="1"/>
          <p:nvPr/>
        </p:nvSpPr>
        <p:spPr>
          <a:xfrm>
            <a:off x="469786" y="479887"/>
            <a:ext cx="11225212" cy="7112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altLang="ko-KR" sz="4800" dirty="0">
                <a:solidFill>
                  <a:srgbClr val="00B0F0"/>
                </a:solidFill>
                <a:cs typeface="B Nazanin" panose="00000400000000000000" pitchFamily="2" charset="-78"/>
              </a:rPr>
              <a:t>یک ستون</a:t>
            </a:r>
            <a:endParaRPr lang="ko-KR" altLang="en-US" sz="4800" dirty="0">
              <a:solidFill>
                <a:srgbClr val="00B0F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C65074-1E1F-4E94-90C6-B37FE01D069D}"/>
              </a:ext>
            </a:extLst>
          </p:cNvPr>
          <p:cNvSpPr/>
          <p:nvPr/>
        </p:nvSpPr>
        <p:spPr>
          <a:xfrm>
            <a:off x="0" y="1776450"/>
            <a:ext cx="12192000" cy="1656184"/>
          </a:xfrm>
          <a:prstGeom prst="rect">
            <a:avLst/>
          </a:prstGeom>
          <a:solidFill>
            <a:srgbClr val="90909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Right Triangle 4">
            <a:extLst>
              <a:ext uri="{FF2B5EF4-FFF2-40B4-BE49-F238E27FC236}">
                <a16:creationId xmlns:a16="http://schemas.microsoft.com/office/drawing/2014/main" id="{4473959E-272D-491D-ADA5-6E59C40DF8B0}"/>
              </a:ext>
            </a:extLst>
          </p:cNvPr>
          <p:cNvSpPr/>
          <p:nvPr/>
        </p:nvSpPr>
        <p:spPr>
          <a:xfrm rot="10800000">
            <a:off x="980432" y="1560426"/>
            <a:ext cx="2684095" cy="2088232"/>
          </a:xfrm>
          <a:custGeom>
            <a:avLst/>
            <a:gdLst/>
            <a:ahLst/>
            <a:cxnLst/>
            <a:rect l="l" t="t" r="r" b="b"/>
            <a:pathLst>
              <a:path w="2684095" h="2088232">
                <a:moveTo>
                  <a:pt x="2201306" y="2088232"/>
                </a:moveTo>
                <a:lnTo>
                  <a:pt x="102950" y="2088232"/>
                </a:lnTo>
                <a:cubicBezTo>
                  <a:pt x="46092" y="2088232"/>
                  <a:pt x="0" y="2042140"/>
                  <a:pt x="0" y="1985282"/>
                </a:cubicBezTo>
                <a:lnTo>
                  <a:pt x="0" y="102950"/>
                </a:lnTo>
                <a:cubicBezTo>
                  <a:pt x="0" y="46092"/>
                  <a:pt x="46092" y="0"/>
                  <a:pt x="102950" y="0"/>
                </a:cubicBezTo>
                <a:lnTo>
                  <a:pt x="2201306" y="0"/>
                </a:lnTo>
                <a:cubicBezTo>
                  <a:pt x="2258164" y="0"/>
                  <a:pt x="2304256" y="46092"/>
                  <a:pt x="2304256" y="102950"/>
                </a:cubicBezTo>
                <a:lnTo>
                  <a:pt x="2304256" y="1587815"/>
                </a:lnTo>
                <a:lnTo>
                  <a:pt x="2684095" y="1967654"/>
                </a:lnTo>
                <a:lnTo>
                  <a:pt x="2304256" y="1967654"/>
                </a:lnTo>
                <a:lnTo>
                  <a:pt x="2304256" y="1985282"/>
                </a:lnTo>
                <a:cubicBezTo>
                  <a:pt x="2304256" y="2042140"/>
                  <a:pt x="2258164" y="2088232"/>
                  <a:pt x="2201306" y="2088232"/>
                </a:cubicBezTo>
                <a:close/>
              </a:path>
            </a:pathLst>
          </a:custGeom>
          <a:noFill/>
          <a:ln w="50800">
            <a:solidFill>
              <a:srgbClr val="308BC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0529B4-6022-4321-A653-EFD7A2063B68}"/>
              </a:ext>
            </a:extLst>
          </p:cNvPr>
          <p:cNvSpPr txBox="1"/>
          <p:nvPr/>
        </p:nvSpPr>
        <p:spPr>
          <a:xfrm>
            <a:off x="1709936" y="1865878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اینفوگرافیک ستون ها نمونه کارها ساده طراحی شده است</a:t>
            </a:r>
            <a:endParaRPr lang="en-US" altLang="ko-KR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014B6A-3E31-4489-B9F9-FA5ADFBA043F}"/>
              </a:ext>
            </a:extLst>
          </p:cNvPr>
          <p:cNvSpPr txBox="1"/>
          <p:nvPr/>
        </p:nvSpPr>
        <p:spPr>
          <a:xfrm>
            <a:off x="5159896" y="3709061"/>
            <a:ext cx="61909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00B0F0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آسان برای تغییر رنگ، عکس و متن. شما به سادگی می توانید مخاطبان خود را تحت تاثیر قرار دهید و به ارائه های خود جذابیت و زیبایی بی نظیری اضافه کنید. آسان برای تغییر رنگ، عکس و متن. من امیدوارم و معتقدم که این الگو زمان، پول و اعتبار شما را جلب کند.</a:t>
            </a:r>
          </a:p>
          <a:p>
            <a:pPr algn="r" rtl="1"/>
            <a:endParaRPr lang="fa-IR" altLang="ko-KR" sz="1200" dirty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rgbClr val="00B0F0"/>
                </a:solidFill>
                <a:cs typeface="B Nazanin" panose="00000400000000000000" pitchFamily="2" charset="-78"/>
              </a:rPr>
              <a:t>من امیدوارم و معتقدم که این الگو زمان، پول و اعتبار شما را جلب کند. آسان برای تغییر رنگ، عکس و متن. شما به سادگی می توانید مخاطبان خود را تحت تاثیر قرار دهید و به ارائه های خود جذابیت و زیبایی بی نظیری اضافه کنید.</a:t>
            </a:r>
          </a:p>
          <a:p>
            <a:pPr algn="r" rtl="1"/>
            <a:endParaRPr lang="fa-IR" altLang="ko-KR" sz="1200" dirty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rgbClr val="00B0F0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</a:r>
            <a:endParaRPr lang="ko-KR" altLang="en-US" sz="1200" dirty="0">
              <a:solidFill>
                <a:srgbClr val="00B0F0"/>
              </a:solidFill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158CA-882E-4FB0-BE35-79763A8F4813}"/>
              </a:ext>
            </a:extLst>
          </p:cNvPr>
          <p:cNvSpPr txBox="1"/>
          <p:nvPr/>
        </p:nvSpPr>
        <p:spPr>
          <a:xfrm>
            <a:off x="5159897" y="2019769"/>
            <a:ext cx="6190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bg1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آسان برای تغییر رنگ، عکس و متن.</a:t>
            </a:r>
            <a:endParaRPr lang="ko-KR" altLang="en-US" sz="1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D7ECFF43-DDF4-43AA-9DC7-56F37F07D499}"/>
              </a:ext>
            </a:extLst>
          </p:cNvPr>
          <p:cNvSpPr>
            <a:spLocks noEditPoints="1"/>
          </p:cNvSpPr>
          <p:nvPr/>
        </p:nvSpPr>
        <p:spPr bwMode="auto">
          <a:xfrm rot="7200000">
            <a:off x="1540430" y="4086900"/>
            <a:ext cx="2428875" cy="2695576"/>
          </a:xfrm>
          <a:custGeom>
            <a:avLst/>
            <a:gdLst>
              <a:gd name="T0" fmla="*/ 381 w 589"/>
              <a:gd name="T1" fmla="*/ 106 h 654"/>
              <a:gd name="T2" fmla="*/ 375 w 589"/>
              <a:gd name="T3" fmla="*/ 137 h 654"/>
              <a:gd name="T4" fmla="*/ 461 w 589"/>
              <a:gd name="T5" fmla="*/ 212 h 654"/>
              <a:gd name="T6" fmla="*/ 482 w 589"/>
              <a:gd name="T7" fmla="*/ 338 h 654"/>
              <a:gd name="T8" fmla="*/ 570 w 589"/>
              <a:gd name="T9" fmla="*/ 399 h 654"/>
              <a:gd name="T10" fmla="*/ 589 w 589"/>
              <a:gd name="T11" fmla="*/ 555 h 654"/>
              <a:gd name="T12" fmla="*/ 464 w 589"/>
              <a:gd name="T13" fmla="*/ 646 h 654"/>
              <a:gd name="T14" fmla="*/ 350 w 589"/>
              <a:gd name="T15" fmla="*/ 601 h 654"/>
              <a:gd name="T16" fmla="*/ 254 w 589"/>
              <a:gd name="T17" fmla="*/ 644 h 654"/>
              <a:gd name="T18" fmla="*/ 132 w 589"/>
              <a:gd name="T19" fmla="*/ 599 h 654"/>
              <a:gd name="T20" fmla="*/ 60 w 589"/>
              <a:gd name="T21" fmla="*/ 629 h 654"/>
              <a:gd name="T22" fmla="*/ 27 w 589"/>
              <a:gd name="T23" fmla="*/ 565 h 654"/>
              <a:gd name="T24" fmla="*/ 91 w 589"/>
              <a:gd name="T25" fmla="*/ 524 h 654"/>
              <a:gd name="T26" fmla="*/ 110 w 589"/>
              <a:gd name="T27" fmla="*/ 398 h 654"/>
              <a:gd name="T28" fmla="*/ 197 w 589"/>
              <a:gd name="T29" fmla="*/ 339 h 654"/>
              <a:gd name="T30" fmla="*/ 219 w 589"/>
              <a:gd name="T31" fmla="*/ 211 h 654"/>
              <a:gd name="T32" fmla="*/ 304 w 589"/>
              <a:gd name="T33" fmla="*/ 154 h 654"/>
              <a:gd name="T34" fmla="*/ 292 w 589"/>
              <a:gd name="T35" fmla="*/ 97 h 654"/>
              <a:gd name="T36" fmla="*/ 370 w 589"/>
              <a:gd name="T37" fmla="*/ 16 h 654"/>
              <a:gd name="T38" fmla="*/ 411 w 589"/>
              <a:gd name="T39" fmla="*/ 307 h 654"/>
              <a:gd name="T40" fmla="*/ 404 w 589"/>
              <a:gd name="T41" fmla="*/ 262 h 654"/>
              <a:gd name="T42" fmla="*/ 334 w 589"/>
              <a:gd name="T43" fmla="*/ 229 h 654"/>
              <a:gd name="T44" fmla="*/ 269 w 589"/>
              <a:gd name="T45" fmla="*/ 272 h 654"/>
              <a:gd name="T46" fmla="*/ 274 w 589"/>
              <a:gd name="T47" fmla="*/ 351 h 654"/>
              <a:gd name="T48" fmla="*/ 347 w 589"/>
              <a:gd name="T49" fmla="*/ 385 h 654"/>
              <a:gd name="T50" fmla="*/ 411 w 589"/>
              <a:gd name="T51" fmla="*/ 340 h 654"/>
              <a:gd name="T52" fmla="*/ 304 w 589"/>
              <a:gd name="T53" fmla="*/ 492 h 654"/>
              <a:gd name="T54" fmla="*/ 303 w 589"/>
              <a:gd name="T55" fmla="*/ 459 h 654"/>
              <a:gd name="T56" fmla="*/ 240 w 589"/>
              <a:gd name="T57" fmla="*/ 414 h 654"/>
              <a:gd name="T58" fmla="*/ 169 w 589"/>
              <a:gd name="T59" fmla="*/ 446 h 654"/>
              <a:gd name="T60" fmla="*/ 162 w 589"/>
              <a:gd name="T61" fmla="*/ 523 h 654"/>
              <a:gd name="T62" fmla="*/ 197 w 589"/>
              <a:gd name="T63" fmla="*/ 553 h 654"/>
              <a:gd name="T64" fmla="*/ 268 w 589"/>
              <a:gd name="T65" fmla="*/ 553 h 654"/>
              <a:gd name="T66" fmla="*/ 304 w 589"/>
              <a:gd name="T67" fmla="*/ 492 h 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9" h="654">
                <a:moveTo>
                  <a:pt x="397" y="68"/>
                </a:moveTo>
                <a:cubicBezTo>
                  <a:pt x="397" y="82"/>
                  <a:pt x="391" y="94"/>
                  <a:pt x="381" y="106"/>
                </a:cubicBezTo>
                <a:cubicBezTo>
                  <a:pt x="378" y="109"/>
                  <a:pt x="376" y="114"/>
                  <a:pt x="376" y="119"/>
                </a:cubicBezTo>
                <a:cubicBezTo>
                  <a:pt x="375" y="125"/>
                  <a:pt x="376" y="131"/>
                  <a:pt x="375" y="137"/>
                </a:cubicBezTo>
                <a:cubicBezTo>
                  <a:pt x="371" y="157"/>
                  <a:pt x="380" y="168"/>
                  <a:pt x="398" y="176"/>
                </a:cubicBezTo>
                <a:cubicBezTo>
                  <a:pt x="419" y="187"/>
                  <a:pt x="439" y="200"/>
                  <a:pt x="461" y="212"/>
                </a:cubicBezTo>
                <a:cubicBezTo>
                  <a:pt x="475" y="220"/>
                  <a:pt x="482" y="232"/>
                  <a:pt x="482" y="249"/>
                </a:cubicBezTo>
                <a:cubicBezTo>
                  <a:pt x="482" y="279"/>
                  <a:pt x="482" y="309"/>
                  <a:pt x="482" y="338"/>
                </a:cubicBezTo>
                <a:cubicBezTo>
                  <a:pt x="482" y="345"/>
                  <a:pt x="484" y="349"/>
                  <a:pt x="490" y="353"/>
                </a:cubicBezTo>
                <a:cubicBezTo>
                  <a:pt x="517" y="368"/>
                  <a:pt x="543" y="384"/>
                  <a:pt x="570" y="399"/>
                </a:cubicBezTo>
                <a:cubicBezTo>
                  <a:pt x="582" y="406"/>
                  <a:pt x="588" y="416"/>
                  <a:pt x="588" y="429"/>
                </a:cubicBezTo>
                <a:cubicBezTo>
                  <a:pt x="589" y="471"/>
                  <a:pt x="589" y="513"/>
                  <a:pt x="589" y="555"/>
                </a:cubicBezTo>
                <a:cubicBezTo>
                  <a:pt x="589" y="568"/>
                  <a:pt x="582" y="578"/>
                  <a:pt x="571" y="585"/>
                </a:cubicBezTo>
                <a:cubicBezTo>
                  <a:pt x="536" y="605"/>
                  <a:pt x="500" y="626"/>
                  <a:pt x="464" y="646"/>
                </a:cubicBezTo>
                <a:cubicBezTo>
                  <a:pt x="452" y="654"/>
                  <a:pt x="439" y="652"/>
                  <a:pt x="426" y="645"/>
                </a:cubicBezTo>
                <a:cubicBezTo>
                  <a:pt x="401" y="630"/>
                  <a:pt x="375" y="616"/>
                  <a:pt x="350" y="601"/>
                </a:cubicBezTo>
                <a:cubicBezTo>
                  <a:pt x="342" y="596"/>
                  <a:pt x="336" y="596"/>
                  <a:pt x="329" y="601"/>
                </a:cubicBezTo>
                <a:cubicBezTo>
                  <a:pt x="304" y="616"/>
                  <a:pt x="279" y="630"/>
                  <a:pt x="254" y="644"/>
                </a:cubicBezTo>
                <a:cubicBezTo>
                  <a:pt x="239" y="653"/>
                  <a:pt x="225" y="653"/>
                  <a:pt x="211" y="644"/>
                </a:cubicBezTo>
                <a:cubicBezTo>
                  <a:pt x="185" y="629"/>
                  <a:pt x="158" y="614"/>
                  <a:pt x="132" y="599"/>
                </a:cubicBezTo>
                <a:cubicBezTo>
                  <a:pt x="127" y="596"/>
                  <a:pt x="123" y="595"/>
                  <a:pt x="118" y="598"/>
                </a:cubicBezTo>
                <a:cubicBezTo>
                  <a:pt x="99" y="609"/>
                  <a:pt x="80" y="619"/>
                  <a:pt x="60" y="629"/>
                </a:cubicBezTo>
                <a:cubicBezTo>
                  <a:pt x="40" y="639"/>
                  <a:pt x="20" y="634"/>
                  <a:pt x="10" y="615"/>
                </a:cubicBezTo>
                <a:cubicBezTo>
                  <a:pt x="0" y="597"/>
                  <a:pt x="7" y="576"/>
                  <a:pt x="27" y="565"/>
                </a:cubicBezTo>
                <a:cubicBezTo>
                  <a:pt x="46" y="556"/>
                  <a:pt x="64" y="546"/>
                  <a:pt x="82" y="536"/>
                </a:cubicBezTo>
                <a:cubicBezTo>
                  <a:pt x="88" y="533"/>
                  <a:pt x="91" y="530"/>
                  <a:pt x="91" y="524"/>
                </a:cubicBezTo>
                <a:cubicBezTo>
                  <a:pt x="90" y="493"/>
                  <a:pt x="90" y="462"/>
                  <a:pt x="90" y="431"/>
                </a:cubicBezTo>
                <a:cubicBezTo>
                  <a:pt x="90" y="416"/>
                  <a:pt x="97" y="405"/>
                  <a:pt x="110" y="398"/>
                </a:cubicBezTo>
                <a:cubicBezTo>
                  <a:pt x="136" y="383"/>
                  <a:pt x="163" y="368"/>
                  <a:pt x="189" y="353"/>
                </a:cubicBezTo>
                <a:cubicBezTo>
                  <a:pt x="195" y="349"/>
                  <a:pt x="197" y="346"/>
                  <a:pt x="197" y="339"/>
                </a:cubicBezTo>
                <a:cubicBezTo>
                  <a:pt x="196" y="310"/>
                  <a:pt x="197" y="280"/>
                  <a:pt x="197" y="251"/>
                </a:cubicBezTo>
                <a:cubicBezTo>
                  <a:pt x="196" y="233"/>
                  <a:pt x="203" y="220"/>
                  <a:pt x="219" y="211"/>
                </a:cubicBezTo>
                <a:cubicBezTo>
                  <a:pt x="245" y="197"/>
                  <a:pt x="270" y="182"/>
                  <a:pt x="296" y="167"/>
                </a:cubicBezTo>
                <a:cubicBezTo>
                  <a:pt x="302" y="164"/>
                  <a:pt x="305" y="161"/>
                  <a:pt x="304" y="154"/>
                </a:cubicBezTo>
                <a:cubicBezTo>
                  <a:pt x="303" y="148"/>
                  <a:pt x="304" y="142"/>
                  <a:pt x="304" y="136"/>
                </a:cubicBezTo>
                <a:cubicBezTo>
                  <a:pt x="304" y="122"/>
                  <a:pt x="303" y="110"/>
                  <a:pt x="292" y="97"/>
                </a:cubicBezTo>
                <a:cubicBezTo>
                  <a:pt x="275" y="77"/>
                  <a:pt x="278" y="43"/>
                  <a:pt x="297" y="25"/>
                </a:cubicBezTo>
                <a:cubicBezTo>
                  <a:pt x="320" y="5"/>
                  <a:pt x="341" y="0"/>
                  <a:pt x="370" y="16"/>
                </a:cubicBezTo>
                <a:cubicBezTo>
                  <a:pt x="389" y="27"/>
                  <a:pt x="397" y="44"/>
                  <a:pt x="397" y="68"/>
                </a:cubicBezTo>
                <a:close/>
                <a:moveTo>
                  <a:pt x="411" y="307"/>
                </a:moveTo>
                <a:cubicBezTo>
                  <a:pt x="411" y="296"/>
                  <a:pt x="411" y="285"/>
                  <a:pt x="411" y="274"/>
                </a:cubicBezTo>
                <a:cubicBezTo>
                  <a:pt x="410" y="270"/>
                  <a:pt x="407" y="264"/>
                  <a:pt x="404" y="262"/>
                </a:cubicBezTo>
                <a:cubicBezTo>
                  <a:pt x="385" y="251"/>
                  <a:pt x="365" y="239"/>
                  <a:pt x="346" y="229"/>
                </a:cubicBezTo>
                <a:cubicBezTo>
                  <a:pt x="342" y="227"/>
                  <a:pt x="337" y="227"/>
                  <a:pt x="334" y="229"/>
                </a:cubicBezTo>
                <a:cubicBezTo>
                  <a:pt x="313" y="239"/>
                  <a:pt x="294" y="251"/>
                  <a:pt x="274" y="263"/>
                </a:cubicBezTo>
                <a:cubicBezTo>
                  <a:pt x="271" y="264"/>
                  <a:pt x="269" y="269"/>
                  <a:pt x="269" y="272"/>
                </a:cubicBezTo>
                <a:cubicBezTo>
                  <a:pt x="268" y="295"/>
                  <a:pt x="268" y="318"/>
                  <a:pt x="269" y="341"/>
                </a:cubicBezTo>
                <a:cubicBezTo>
                  <a:pt x="269" y="344"/>
                  <a:pt x="271" y="349"/>
                  <a:pt x="274" y="351"/>
                </a:cubicBezTo>
                <a:cubicBezTo>
                  <a:pt x="294" y="363"/>
                  <a:pt x="313" y="374"/>
                  <a:pt x="333" y="385"/>
                </a:cubicBezTo>
                <a:cubicBezTo>
                  <a:pt x="337" y="387"/>
                  <a:pt x="343" y="386"/>
                  <a:pt x="347" y="385"/>
                </a:cubicBezTo>
                <a:cubicBezTo>
                  <a:pt x="366" y="374"/>
                  <a:pt x="385" y="363"/>
                  <a:pt x="404" y="351"/>
                </a:cubicBezTo>
                <a:cubicBezTo>
                  <a:pt x="407" y="349"/>
                  <a:pt x="410" y="344"/>
                  <a:pt x="411" y="340"/>
                </a:cubicBezTo>
                <a:cubicBezTo>
                  <a:pt x="411" y="329"/>
                  <a:pt x="411" y="318"/>
                  <a:pt x="411" y="307"/>
                </a:cubicBezTo>
                <a:close/>
                <a:moveTo>
                  <a:pt x="304" y="492"/>
                </a:moveTo>
                <a:cubicBezTo>
                  <a:pt x="304" y="492"/>
                  <a:pt x="304" y="492"/>
                  <a:pt x="304" y="492"/>
                </a:cubicBezTo>
                <a:cubicBezTo>
                  <a:pt x="304" y="481"/>
                  <a:pt x="304" y="470"/>
                  <a:pt x="303" y="459"/>
                </a:cubicBezTo>
                <a:cubicBezTo>
                  <a:pt x="303" y="455"/>
                  <a:pt x="300" y="449"/>
                  <a:pt x="297" y="447"/>
                </a:cubicBezTo>
                <a:cubicBezTo>
                  <a:pt x="278" y="436"/>
                  <a:pt x="259" y="426"/>
                  <a:pt x="240" y="414"/>
                </a:cubicBezTo>
                <a:cubicBezTo>
                  <a:pt x="235" y="411"/>
                  <a:pt x="231" y="411"/>
                  <a:pt x="225" y="414"/>
                </a:cubicBezTo>
                <a:cubicBezTo>
                  <a:pt x="207" y="425"/>
                  <a:pt x="188" y="436"/>
                  <a:pt x="169" y="446"/>
                </a:cubicBezTo>
                <a:cubicBezTo>
                  <a:pt x="163" y="450"/>
                  <a:pt x="161" y="454"/>
                  <a:pt x="162" y="461"/>
                </a:cubicBezTo>
                <a:cubicBezTo>
                  <a:pt x="162" y="481"/>
                  <a:pt x="162" y="502"/>
                  <a:pt x="162" y="523"/>
                </a:cubicBezTo>
                <a:cubicBezTo>
                  <a:pt x="161" y="531"/>
                  <a:pt x="164" y="535"/>
                  <a:pt x="171" y="538"/>
                </a:cubicBezTo>
                <a:cubicBezTo>
                  <a:pt x="180" y="543"/>
                  <a:pt x="189" y="548"/>
                  <a:pt x="197" y="553"/>
                </a:cubicBezTo>
                <a:cubicBezTo>
                  <a:pt x="209" y="560"/>
                  <a:pt x="221" y="572"/>
                  <a:pt x="232" y="572"/>
                </a:cubicBezTo>
                <a:cubicBezTo>
                  <a:pt x="244" y="571"/>
                  <a:pt x="256" y="560"/>
                  <a:pt x="268" y="553"/>
                </a:cubicBezTo>
                <a:cubicBezTo>
                  <a:pt x="280" y="547"/>
                  <a:pt x="295" y="542"/>
                  <a:pt x="301" y="532"/>
                </a:cubicBezTo>
                <a:cubicBezTo>
                  <a:pt x="307" y="522"/>
                  <a:pt x="304" y="506"/>
                  <a:pt x="304" y="492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64F9646-C64B-4E90-9A32-24FED0AFBC27}"/>
              </a:ext>
            </a:extLst>
          </p:cNvPr>
          <p:cNvSpPr/>
          <p:nvPr/>
        </p:nvSpPr>
        <p:spPr>
          <a:xfrm>
            <a:off x="326571" y="326571"/>
            <a:ext cx="11511643" cy="61722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23787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8" name="Google Shape;2968;p70"/>
          <p:cNvSpPr txBox="1">
            <a:spLocks noGrp="1"/>
          </p:cNvSpPr>
          <p:nvPr>
            <p:ph type="title"/>
          </p:nvPr>
        </p:nvSpPr>
        <p:spPr>
          <a:xfrm>
            <a:off x="346169" y="315989"/>
            <a:ext cx="4810269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 rtl="1"/>
            <a:r>
              <a:rPr lang="fa-IR" sz="2800" b="1" dirty="0">
                <a:solidFill>
                  <a:srgbClr val="39A5AE"/>
                </a:solidFill>
                <a:latin typeface="Raleway" pitchFamily="2" charset="0"/>
                <a:cs typeface="B Nazanin" panose="00000400000000000000" pitchFamily="2" charset="-78"/>
              </a:rPr>
              <a:t>منابع</a:t>
            </a:r>
            <a:endParaRPr sz="2800" b="1" dirty="0">
              <a:solidFill>
                <a:srgbClr val="39A5AE"/>
              </a:solidFill>
              <a:latin typeface="Raleway" pitchFamily="2" charset="0"/>
              <a:cs typeface="B Nazanin" panose="00000400000000000000" pitchFamily="2" charset="-78"/>
            </a:endParaRP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A6E540A4-5F5F-4ED8-8799-FB65FDD3C3B1}"/>
              </a:ext>
            </a:extLst>
          </p:cNvPr>
          <p:cNvGrpSpPr/>
          <p:nvPr/>
        </p:nvGrpSpPr>
        <p:grpSpPr>
          <a:xfrm>
            <a:off x="414338" y="1033463"/>
            <a:ext cx="2760662" cy="2398712"/>
            <a:chOff x="414338" y="1033463"/>
            <a:chExt cx="2760662" cy="239871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EFC8E42-B4BB-446A-9CBC-BB5EE45887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4338" y="1033463"/>
              <a:ext cx="2279650" cy="2287587"/>
            </a:xfrm>
            <a:custGeom>
              <a:avLst/>
              <a:gdLst>
                <a:gd name="T0" fmla="*/ 339 w 1272"/>
                <a:gd name="T1" fmla="*/ 769 h 1276"/>
                <a:gd name="T2" fmla="*/ 417 w 1272"/>
                <a:gd name="T3" fmla="*/ 417 h 1276"/>
                <a:gd name="T4" fmla="*/ 767 w 1272"/>
                <a:gd name="T5" fmla="*/ 338 h 1276"/>
                <a:gd name="T6" fmla="*/ 757 w 1272"/>
                <a:gd name="T7" fmla="*/ 298 h 1276"/>
                <a:gd name="T8" fmla="*/ 817 w 1272"/>
                <a:gd name="T9" fmla="*/ 20 h 1276"/>
                <a:gd name="T10" fmla="*/ 860 w 1272"/>
                <a:gd name="T11" fmla="*/ 6 h 1276"/>
                <a:gd name="T12" fmla="*/ 883 w 1272"/>
                <a:gd name="T13" fmla="*/ 42 h 1276"/>
                <a:gd name="T14" fmla="*/ 875 w 1272"/>
                <a:gd name="T15" fmla="*/ 62 h 1276"/>
                <a:gd name="T16" fmla="*/ 822 w 1272"/>
                <a:gd name="T17" fmla="*/ 240 h 1276"/>
                <a:gd name="T18" fmla="*/ 847 w 1272"/>
                <a:gd name="T19" fmla="*/ 342 h 1276"/>
                <a:gd name="T20" fmla="*/ 928 w 1272"/>
                <a:gd name="T21" fmla="*/ 419 h 1276"/>
                <a:gd name="T22" fmla="*/ 1097 w 1272"/>
                <a:gd name="T23" fmla="*/ 445 h 1276"/>
                <a:gd name="T24" fmla="*/ 1213 w 1272"/>
                <a:gd name="T25" fmla="*/ 399 h 1276"/>
                <a:gd name="T26" fmla="*/ 1252 w 1272"/>
                <a:gd name="T27" fmla="*/ 395 h 1276"/>
                <a:gd name="T28" fmla="*/ 1271 w 1272"/>
                <a:gd name="T29" fmla="*/ 429 h 1276"/>
                <a:gd name="T30" fmla="*/ 1256 w 1272"/>
                <a:gd name="T31" fmla="*/ 457 h 1276"/>
                <a:gd name="T32" fmla="*/ 1025 w 1272"/>
                <a:gd name="T33" fmla="*/ 523 h 1276"/>
                <a:gd name="T34" fmla="*/ 936 w 1272"/>
                <a:gd name="T35" fmla="*/ 508 h 1276"/>
                <a:gd name="T36" fmla="*/ 858 w 1272"/>
                <a:gd name="T37" fmla="*/ 857 h 1276"/>
                <a:gd name="T38" fmla="*/ 508 w 1272"/>
                <a:gd name="T39" fmla="*/ 937 h 1276"/>
                <a:gd name="T40" fmla="*/ 509 w 1272"/>
                <a:gd name="T41" fmla="*/ 945 h 1276"/>
                <a:gd name="T42" fmla="*/ 512 w 1272"/>
                <a:gd name="T43" fmla="*/ 1147 h 1276"/>
                <a:gd name="T44" fmla="*/ 458 w 1272"/>
                <a:gd name="T45" fmla="*/ 1255 h 1276"/>
                <a:gd name="T46" fmla="*/ 406 w 1272"/>
                <a:gd name="T47" fmla="*/ 1263 h 1276"/>
                <a:gd name="T48" fmla="*/ 400 w 1272"/>
                <a:gd name="T49" fmla="*/ 1211 h 1276"/>
                <a:gd name="T50" fmla="*/ 427 w 1272"/>
                <a:gd name="T51" fmla="*/ 931 h 1276"/>
                <a:gd name="T52" fmla="*/ 348 w 1272"/>
                <a:gd name="T53" fmla="*/ 855 h 1276"/>
                <a:gd name="T54" fmla="*/ 205 w 1272"/>
                <a:gd name="T55" fmla="*/ 826 h 1276"/>
                <a:gd name="T56" fmla="*/ 63 w 1272"/>
                <a:gd name="T57" fmla="*/ 875 h 1276"/>
                <a:gd name="T58" fmla="*/ 4 w 1272"/>
                <a:gd name="T59" fmla="*/ 856 h 1276"/>
                <a:gd name="T60" fmla="*/ 20 w 1272"/>
                <a:gd name="T61" fmla="*/ 817 h 1276"/>
                <a:gd name="T62" fmla="*/ 158 w 1272"/>
                <a:gd name="T63" fmla="*/ 757 h 1276"/>
                <a:gd name="T64" fmla="*/ 324 w 1272"/>
                <a:gd name="T65" fmla="*/ 765 h 1276"/>
                <a:gd name="T66" fmla="*/ 339 w 1272"/>
                <a:gd name="T67" fmla="*/ 769 h 1276"/>
                <a:gd name="T68" fmla="*/ 653 w 1272"/>
                <a:gd name="T69" fmla="*/ 392 h 1276"/>
                <a:gd name="T70" fmla="*/ 613 w 1272"/>
                <a:gd name="T71" fmla="*/ 396 h 1276"/>
                <a:gd name="T72" fmla="*/ 413 w 1272"/>
                <a:gd name="T73" fmla="*/ 550 h 1276"/>
                <a:gd name="T74" fmla="*/ 418 w 1272"/>
                <a:gd name="T75" fmla="*/ 772 h 1276"/>
                <a:gd name="T76" fmla="*/ 511 w 1272"/>
                <a:gd name="T77" fmla="*/ 861 h 1276"/>
                <a:gd name="T78" fmla="*/ 620 w 1272"/>
                <a:gd name="T79" fmla="*/ 882 h 1276"/>
                <a:gd name="T80" fmla="*/ 882 w 1272"/>
                <a:gd name="T81" fmla="*/ 623 h 1276"/>
                <a:gd name="T82" fmla="*/ 852 w 1272"/>
                <a:gd name="T83" fmla="*/ 493 h 1276"/>
                <a:gd name="T84" fmla="*/ 774 w 1272"/>
                <a:gd name="T85" fmla="*/ 419 h 1276"/>
                <a:gd name="T86" fmla="*/ 653 w 1272"/>
                <a:gd name="T87" fmla="*/ 392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2" h="1276">
                  <a:moveTo>
                    <a:pt x="339" y="769"/>
                  </a:moveTo>
                  <a:cubicBezTo>
                    <a:pt x="303" y="637"/>
                    <a:pt x="318" y="516"/>
                    <a:pt x="417" y="417"/>
                  </a:cubicBezTo>
                  <a:cubicBezTo>
                    <a:pt x="515" y="319"/>
                    <a:pt x="635" y="302"/>
                    <a:pt x="767" y="338"/>
                  </a:cubicBezTo>
                  <a:cubicBezTo>
                    <a:pt x="764" y="324"/>
                    <a:pt x="760" y="311"/>
                    <a:pt x="757" y="298"/>
                  </a:cubicBezTo>
                  <a:cubicBezTo>
                    <a:pt x="738" y="197"/>
                    <a:pt x="755" y="104"/>
                    <a:pt x="817" y="20"/>
                  </a:cubicBezTo>
                  <a:cubicBezTo>
                    <a:pt x="828" y="5"/>
                    <a:pt x="844" y="0"/>
                    <a:pt x="860" y="6"/>
                  </a:cubicBezTo>
                  <a:cubicBezTo>
                    <a:pt x="874" y="12"/>
                    <a:pt x="884" y="26"/>
                    <a:pt x="883" y="42"/>
                  </a:cubicBezTo>
                  <a:cubicBezTo>
                    <a:pt x="882" y="49"/>
                    <a:pt x="880" y="56"/>
                    <a:pt x="875" y="62"/>
                  </a:cubicBezTo>
                  <a:cubicBezTo>
                    <a:pt x="836" y="115"/>
                    <a:pt x="819" y="174"/>
                    <a:pt x="822" y="240"/>
                  </a:cubicBezTo>
                  <a:cubicBezTo>
                    <a:pt x="824" y="275"/>
                    <a:pt x="832" y="310"/>
                    <a:pt x="847" y="342"/>
                  </a:cubicBezTo>
                  <a:cubicBezTo>
                    <a:pt x="863" y="378"/>
                    <a:pt x="891" y="404"/>
                    <a:pt x="928" y="419"/>
                  </a:cubicBezTo>
                  <a:cubicBezTo>
                    <a:pt x="982" y="440"/>
                    <a:pt x="1038" y="451"/>
                    <a:pt x="1097" y="445"/>
                  </a:cubicBezTo>
                  <a:cubicBezTo>
                    <a:pt x="1140" y="440"/>
                    <a:pt x="1178" y="425"/>
                    <a:pt x="1213" y="399"/>
                  </a:cubicBezTo>
                  <a:cubicBezTo>
                    <a:pt x="1225" y="389"/>
                    <a:pt x="1239" y="388"/>
                    <a:pt x="1252" y="395"/>
                  </a:cubicBezTo>
                  <a:cubicBezTo>
                    <a:pt x="1266" y="402"/>
                    <a:pt x="1272" y="414"/>
                    <a:pt x="1271" y="429"/>
                  </a:cubicBezTo>
                  <a:cubicBezTo>
                    <a:pt x="1271" y="441"/>
                    <a:pt x="1265" y="450"/>
                    <a:pt x="1256" y="457"/>
                  </a:cubicBezTo>
                  <a:cubicBezTo>
                    <a:pt x="1187" y="508"/>
                    <a:pt x="1110" y="530"/>
                    <a:pt x="1025" y="523"/>
                  </a:cubicBezTo>
                  <a:cubicBezTo>
                    <a:pt x="995" y="520"/>
                    <a:pt x="966" y="513"/>
                    <a:pt x="936" y="508"/>
                  </a:cubicBezTo>
                  <a:cubicBezTo>
                    <a:pt x="972" y="637"/>
                    <a:pt x="957" y="758"/>
                    <a:pt x="858" y="857"/>
                  </a:cubicBezTo>
                  <a:cubicBezTo>
                    <a:pt x="760" y="956"/>
                    <a:pt x="640" y="973"/>
                    <a:pt x="508" y="937"/>
                  </a:cubicBezTo>
                  <a:cubicBezTo>
                    <a:pt x="508" y="940"/>
                    <a:pt x="509" y="943"/>
                    <a:pt x="509" y="945"/>
                  </a:cubicBezTo>
                  <a:cubicBezTo>
                    <a:pt x="529" y="1012"/>
                    <a:pt x="531" y="1080"/>
                    <a:pt x="512" y="1147"/>
                  </a:cubicBezTo>
                  <a:cubicBezTo>
                    <a:pt x="501" y="1186"/>
                    <a:pt x="482" y="1222"/>
                    <a:pt x="458" y="1255"/>
                  </a:cubicBezTo>
                  <a:cubicBezTo>
                    <a:pt x="444" y="1273"/>
                    <a:pt x="422" y="1276"/>
                    <a:pt x="406" y="1263"/>
                  </a:cubicBezTo>
                  <a:cubicBezTo>
                    <a:pt x="389" y="1251"/>
                    <a:pt x="387" y="1230"/>
                    <a:pt x="400" y="1211"/>
                  </a:cubicBezTo>
                  <a:cubicBezTo>
                    <a:pt x="463" y="1123"/>
                    <a:pt x="468" y="1029"/>
                    <a:pt x="427" y="931"/>
                  </a:cubicBezTo>
                  <a:cubicBezTo>
                    <a:pt x="412" y="895"/>
                    <a:pt x="384" y="870"/>
                    <a:pt x="348" y="855"/>
                  </a:cubicBezTo>
                  <a:cubicBezTo>
                    <a:pt x="302" y="835"/>
                    <a:pt x="255" y="825"/>
                    <a:pt x="205" y="826"/>
                  </a:cubicBezTo>
                  <a:cubicBezTo>
                    <a:pt x="152" y="827"/>
                    <a:pt x="105" y="843"/>
                    <a:pt x="63" y="875"/>
                  </a:cubicBezTo>
                  <a:cubicBezTo>
                    <a:pt x="40" y="892"/>
                    <a:pt x="11" y="883"/>
                    <a:pt x="4" y="856"/>
                  </a:cubicBezTo>
                  <a:cubicBezTo>
                    <a:pt x="0" y="840"/>
                    <a:pt x="7" y="827"/>
                    <a:pt x="20" y="817"/>
                  </a:cubicBezTo>
                  <a:cubicBezTo>
                    <a:pt x="61" y="786"/>
                    <a:pt x="107" y="766"/>
                    <a:pt x="158" y="757"/>
                  </a:cubicBezTo>
                  <a:cubicBezTo>
                    <a:pt x="214" y="746"/>
                    <a:pt x="269" y="749"/>
                    <a:pt x="324" y="765"/>
                  </a:cubicBezTo>
                  <a:cubicBezTo>
                    <a:pt x="328" y="766"/>
                    <a:pt x="333" y="768"/>
                    <a:pt x="339" y="769"/>
                  </a:cubicBezTo>
                  <a:close/>
                  <a:moveTo>
                    <a:pt x="653" y="392"/>
                  </a:moveTo>
                  <a:cubicBezTo>
                    <a:pt x="640" y="394"/>
                    <a:pt x="626" y="394"/>
                    <a:pt x="613" y="396"/>
                  </a:cubicBezTo>
                  <a:cubicBezTo>
                    <a:pt x="518" y="411"/>
                    <a:pt x="450" y="462"/>
                    <a:pt x="413" y="550"/>
                  </a:cubicBezTo>
                  <a:cubicBezTo>
                    <a:pt x="382" y="624"/>
                    <a:pt x="387" y="699"/>
                    <a:pt x="418" y="772"/>
                  </a:cubicBezTo>
                  <a:cubicBezTo>
                    <a:pt x="437" y="815"/>
                    <a:pt x="467" y="844"/>
                    <a:pt x="511" y="861"/>
                  </a:cubicBezTo>
                  <a:cubicBezTo>
                    <a:pt x="546" y="874"/>
                    <a:pt x="582" y="882"/>
                    <a:pt x="620" y="882"/>
                  </a:cubicBezTo>
                  <a:cubicBezTo>
                    <a:pt x="765" y="883"/>
                    <a:pt x="880" y="776"/>
                    <a:pt x="882" y="623"/>
                  </a:cubicBezTo>
                  <a:cubicBezTo>
                    <a:pt x="883" y="578"/>
                    <a:pt x="872" y="534"/>
                    <a:pt x="852" y="493"/>
                  </a:cubicBezTo>
                  <a:cubicBezTo>
                    <a:pt x="835" y="459"/>
                    <a:pt x="809" y="434"/>
                    <a:pt x="774" y="419"/>
                  </a:cubicBezTo>
                  <a:cubicBezTo>
                    <a:pt x="736" y="402"/>
                    <a:pt x="696" y="393"/>
                    <a:pt x="653" y="392"/>
                  </a:cubicBezTo>
                  <a:close/>
                </a:path>
              </a:pathLst>
            </a:cu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6DB3D60-94EF-46BB-86FF-E7BBC7B96D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19313" y="2259013"/>
              <a:ext cx="1055687" cy="1173162"/>
            </a:xfrm>
            <a:custGeom>
              <a:avLst/>
              <a:gdLst>
                <a:gd name="T0" fmla="*/ 381 w 589"/>
                <a:gd name="T1" fmla="*/ 106 h 654"/>
                <a:gd name="T2" fmla="*/ 375 w 589"/>
                <a:gd name="T3" fmla="*/ 137 h 654"/>
                <a:gd name="T4" fmla="*/ 461 w 589"/>
                <a:gd name="T5" fmla="*/ 212 h 654"/>
                <a:gd name="T6" fmla="*/ 482 w 589"/>
                <a:gd name="T7" fmla="*/ 338 h 654"/>
                <a:gd name="T8" fmla="*/ 570 w 589"/>
                <a:gd name="T9" fmla="*/ 399 h 654"/>
                <a:gd name="T10" fmla="*/ 589 w 589"/>
                <a:gd name="T11" fmla="*/ 555 h 654"/>
                <a:gd name="T12" fmla="*/ 464 w 589"/>
                <a:gd name="T13" fmla="*/ 646 h 654"/>
                <a:gd name="T14" fmla="*/ 350 w 589"/>
                <a:gd name="T15" fmla="*/ 601 h 654"/>
                <a:gd name="T16" fmla="*/ 254 w 589"/>
                <a:gd name="T17" fmla="*/ 644 h 654"/>
                <a:gd name="T18" fmla="*/ 132 w 589"/>
                <a:gd name="T19" fmla="*/ 599 h 654"/>
                <a:gd name="T20" fmla="*/ 60 w 589"/>
                <a:gd name="T21" fmla="*/ 629 h 654"/>
                <a:gd name="T22" fmla="*/ 27 w 589"/>
                <a:gd name="T23" fmla="*/ 565 h 654"/>
                <a:gd name="T24" fmla="*/ 90 w 589"/>
                <a:gd name="T25" fmla="*/ 524 h 654"/>
                <a:gd name="T26" fmla="*/ 110 w 589"/>
                <a:gd name="T27" fmla="*/ 398 h 654"/>
                <a:gd name="T28" fmla="*/ 197 w 589"/>
                <a:gd name="T29" fmla="*/ 339 h 654"/>
                <a:gd name="T30" fmla="*/ 219 w 589"/>
                <a:gd name="T31" fmla="*/ 211 h 654"/>
                <a:gd name="T32" fmla="*/ 304 w 589"/>
                <a:gd name="T33" fmla="*/ 154 h 654"/>
                <a:gd name="T34" fmla="*/ 292 w 589"/>
                <a:gd name="T35" fmla="*/ 97 h 654"/>
                <a:gd name="T36" fmla="*/ 370 w 589"/>
                <a:gd name="T37" fmla="*/ 16 h 654"/>
                <a:gd name="T38" fmla="*/ 411 w 589"/>
                <a:gd name="T39" fmla="*/ 307 h 654"/>
                <a:gd name="T40" fmla="*/ 404 w 589"/>
                <a:gd name="T41" fmla="*/ 262 h 654"/>
                <a:gd name="T42" fmla="*/ 333 w 589"/>
                <a:gd name="T43" fmla="*/ 229 h 654"/>
                <a:gd name="T44" fmla="*/ 269 w 589"/>
                <a:gd name="T45" fmla="*/ 272 h 654"/>
                <a:gd name="T46" fmla="*/ 274 w 589"/>
                <a:gd name="T47" fmla="*/ 351 h 654"/>
                <a:gd name="T48" fmla="*/ 346 w 589"/>
                <a:gd name="T49" fmla="*/ 385 h 654"/>
                <a:gd name="T50" fmla="*/ 411 w 589"/>
                <a:gd name="T51" fmla="*/ 340 h 654"/>
                <a:gd name="T52" fmla="*/ 304 w 589"/>
                <a:gd name="T53" fmla="*/ 492 h 654"/>
                <a:gd name="T54" fmla="*/ 303 w 589"/>
                <a:gd name="T55" fmla="*/ 459 h 654"/>
                <a:gd name="T56" fmla="*/ 240 w 589"/>
                <a:gd name="T57" fmla="*/ 414 h 654"/>
                <a:gd name="T58" fmla="*/ 169 w 589"/>
                <a:gd name="T59" fmla="*/ 446 h 654"/>
                <a:gd name="T60" fmla="*/ 161 w 589"/>
                <a:gd name="T61" fmla="*/ 523 h 654"/>
                <a:gd name="T62" fmla="*/ 197 w 589"/>
                <a:gd name="T63" fmla="*/ 553 h 654"/>
                <a:gd name="T64" fmla="*/ 268 w 589"/>
                <a:gd name="T65" fmla="*/ 553 h 654"/>
                <a:gd name="T66" fmla="*/ 304 w 589"/>
                <a:gd name="T67" fmla="*/ 492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9" h="654">
                  <a:moveTo>
                    <a:pt x="397" y="68"/>
                  </a:moveTo>
                  <a:cubicBezTo>
                    <a:pt x="397" y="82"/>
                    <a:pt x="391" y="94"/>
                    <a:pt x="381" y="106"/>
                  </a:cubicBezTo>
                  <a:cubicBezTo>
                    <a:pt x="378" y="109"/>
                    <a:pt x="376" y="114"/>
                    <a:pt x="376" y="119"/>
                  </a:cubicBezTo>
                  <a:cubicBezTo>
                    <a:pt x="375" y="125"/>
                    <a:pt x="376" y="131"/>
                    <a:pt x="375" y="137"/>
                  </a:cubicBezTo>
                  <a:cubicBezTo>
                    <a:pt x="371" y="157"/>
                    <a:pt x="380" y="168"/>
                    <a:pt x="397" y="176"/>
                  </a:cubicBezTo>
                  <a:cubicBezTo>
                    <a:pt x="419" y="187"/>
                    <a:pt x="439" y="200"/>
                    <a:pt x="461" y="212"/>
                  </a:cubicBezTo>
                  <a:cubicBezTo>
                    <a:pt x="475" y="220"/>
                    <a:pt x="482" y="232"/>
                    <a:pt x="482" y="249"/>
                  </a:cubicBezTo>
                  <a:cubicBezTo>
                    <a:pt x="482" y="279"/>
                    <a:pt x="482" y="309"/>
                    <a:pt x="482" y="338"/>
                  </a:cubicBezTo>
                  <a:cubicBezTo>
                    <a:pt x="482" y="345"/>
                    <a:pt x="484" y="349"/>
                    <a:pt x="490" y="353"/>
                  </a:cubicBezTo>
                  <a:cubicBezTo>
                    <a:pt x="517" y="368"/>
                    <a:pt x="543" y="384"/>
                    <a:pt x="570" y="399"/>
                  </a:cubicBezTo>
                  <a:cubicBezTo>
                    <a:pt x="582" y="406"/>
                    <a:pt x="588" y="416"/>
                    <a:pt x="588" y="429"/>
                  </a:cubicBezTo>
                  <a:cubicBezTo>
                    <a:pt x="589" y="471"/>
                    <a:pt x="589" y="513"/>
                    <a:pt x="589" y="555"/>
                  </a:cubicBezTo>
                  <a:cubicBezTo>
                    <a:pt x="589" y="568"/>
                    <a:pt x="582" y="578"/>
                    <a:pt x="571" y="585"/>
                  </a:cubicBezTo>
                  <a:cubicBezTo>
                    <a:pt x="536" y="605"/>
                    <a:pt x="500" y="626"/>
                    <a:pt x="464" y="646"/>
                  </a:cubicBezTo>
                  <a:cubicBezTo>
                    <a:pt x="452" y="654"/>
                    <a:pt x="439" y="652"/>
                    <a:pt x="426" y="645"/>
                  </a:cubicBezTo>
                  <a:cubicBezTo>
                    <a:pt x="401" y="630"/>
                    <a:pt x="375" y="616"/>
                    <a:pt x="350" y="601"/>
                  </a:cubicBezTo>
                  <a:cubicBezTo>
                    <a:pt x="342" y="596"/>
                    <a:pt x="336" y="596"/>
                    <a:pt x="329" y="601"/>
                  </a:cubicBezTo>
                  <a:cubicBezTo>
                    <a:pt x="304" y="616"/>
                    <a:pt x="279" y="630"/>
                    <a:pt x="254" y="644"/>
                  </a:cubicBezTo>
                  <a:cubicBezTo>
                    <a:pt x="239" y="653"/>
                    <a:pt x="225" y="653"/>
                    <a:pt x="211" y="644"/>
                  </a:cubicBezTo>
                  <a:cubicBezTo>
                    <a:pt x="185" y="629"/>
                    <a:pt x="158" y="614"/>
                    <a:pt x="132" y="599"/>
                  </a:cubicBezTo>
                  <a:cubicBezTo>
                    <a:pt x="127" y="596"/>
                    <a:pt x="123" y="595"/>
                    <a:pt x="118" y="598"/>
                  </a:cubicBezTo>
                  <a:cubicBezTo>
                    <a:pt x="99" y="609"/>
                    <a:pt x="80" y="619"/>
                    <a:pt x="60" y="629"/>
                  </a:cubicBezTo>
                  <a:cubicBezTo>
                    <a:pt x="40" y="639"/>
                    <a:pt x="19" y="634"/>
                    <a:pt x="10" y="615"/>
                  </a:cubicBezTo>
                  <a:cubicBezTo>
                    <a:pt x="0" y="597"/>
                    <a:pt x="7" y="576"/>
                    <a:pt x="27" y="565"/>
                  </a:cubicBezTo>
                  <a:cubicBezTo>
                    <a:pt x="45" y="556"/>
                    <a:pt x="64" y="546"/>
                    <a:pt x="82" y="536"/>
                  </a:cubicBezTo>
                  <a:cubicBezTo>
                    <a:pt x="88" y="533"/>
                    <a:pt x="91" y="530"/>
                    <a:pt x="90" y="524"/>
                  </a:cubicBezTo>
                  <a:cubicBezTo>
                    <a:pt x="90" y="493"/>
                    <a:pt x="90" y="462"/>
                    <a:pt x="90" y="431"/>
                  </a:cubicBezTo>
                  <a:cubicBezTo>
                    <a:pt x="90" y="416"/>
                    <a:pt x="97" y="405"/>
                    <a:pt x="110" y="398"/>
                  </a:cubicBezTo>
                  <a:cubicBezTo>
                    <a:pt x="136" y="383"/>
                    <a:pt x="162" y="368"/>
                    <a:pt x="189" y="353"/>
                  </a:cubicBezTo>
                  <a:cubicBezTo>
                    <a:pt x="195" y="349"/>
                    <a:pt x="197" y="346"/>
                    <a:pt x="197" y="339"/>
                  </a:cubicBezTo>
                  <a:cubicBezTo>
                    <a:pt x="196" y="310"/>
                    <a:pt x="197" y="280"/>
                    <a:pt x="197" y="251"/>
                  </a:cubicBezTo>
                  <a:cubicBezTo>
                    <a:pt x="196" y="233"/>
                    <a:pt x="203" y="220"/>
                    <a:pt x="219" y="211"/>
                  </a:cubicBezTo>
                  <a:cubicBezTo>
                    <a:pt x="245" y="197"/>
                    <a:pt x="270" y="182"/>
                    <a:pt x="296" y="167"/>
                  </a:cubicBezTo>
                  <a:cubicBezTo>
                    <a:pt x="302" y="164"/>
                    <a:pt x="305" y="161"/>
                    <a:pt x="304" y="154"/>
                  </a:cubicBezTo>
                  <a:cubicBezTo>
                    <a:pt x="303" y="148"/>
                    <a:pt x="304" y="142"/>
                    <a:pt x="304" y="136"/>
                  </a:cubicBezTo>
                  <a:cubicBezTo>
                    <a:pt x="304" y="122"/>
                    <a:pt x="303" y="110"/>
                    <a:pt x="292" y="97"/>
                  </a:cubicBezTo>
                  <a:cubicBezTo>
                    <a:pt x="275" y="77"/>
                    <a:pt x="278" y="43"/>
                    <a:pt x="297" y="25"/>
                  </a:cubicBezTo>
                  <a:cubicBezTo>
                    <a:pt x="320" y="5"/>
                    <a:pt x="341" y="0"/>
                    <a:pt x="370" y="16"/>
                  </a:cubicBezTo>
                  <a:cubicBezTo>
                    <a:pt x="389" y="27"/>
                    <a:pt x="397" y="44"/>
                    <a:pt x="397" y="68"/>
                  </a:cubicBezTo>
                  <a:close/>
                  <a:moveTo>
                    <a:pt x="411" y="307"/>
                  </a:moveTo>
                  <a:cubicBezTo>
                    <a:pt x="411" y="296"/>
                    <a:pt x="411" y="285"/>
                    <a:pt x="411" y="274"/>
                  </a:cubicBezTo>
                  <a:cubicBezTo>
                    <a:pt x="410" y="270"/>
                    <a:pt x="407" y="264"/>
                    <a:pt x="404" y="262"/>
                  </a:cubicBezTo>
                  <a:cubicBezTo>
                    <a:pt x="385" y="251"/>
                    <a:pt x="365" y="239"/>
                    <a:pt x="346" y="229"/>
                  </a:cubicBezTo>
                  <a:cubicBezTo>
                    <a:pt x="342" y="227"/>
                    <a:pt x="337" y="227"/>
                    <a:pt x="333" y="229"/>
                  </a:cubicBezTo>
                  <a:cubicBezTo>
                    <a:pt x="313" y="240"/>
                    <a:pt x="294" y="251"/>
                    <a:pt x="274" y="263"/>
                  </a:cubicBezTo>
                  <a:cubicBezTo>
                    <a:pt x="271" y="265"/>
                    <a:pt x="269" y="269"/>
                    <a:pt x="269" y="272"/>
                  </a:cubicBezTo>
                  <a:cubicBezTo>
                    <a:pt x="268" y="295"/>
                    <a:pt x="268" y="318"/>
                    <a:pt x="269" y="341"/>
                  </a:cubicBezTo>
                  <a:cubicBezTo>
                    <a:pt x="269" y="344"/>
                    <a:pt x="271" y="349"/>
                    <a:pt x="274" y="351"/>
                  </a:cubicBezTo>
                  <a:cubicBezTo>
                    <a:pt x="294" y="363"/>
                    <a:pt x="313" y="374"/>
                    <a:pt x="333" y="385"/>
                  </a:cubicBezTo>
                  <a:cubicBezTo>
                    <a:pt x="337" y="387"/>
                    <a:pt x="343" y="386"/>
                    <a:pt x="346" y="385"/>
                  </a:cubicBezTo>
                  <a:cubicBezTo>
                    <a:pt x="366" y="374"/>
                    <a:pt x="385" y="363"/>
                    <a:pt x="404" y="351"/>
                  </a:cubicBezTo>
                  <a:cubicBezTo>
                    <a:pt x="407" y="349"/>
                    <a:pt x="410" y="344"/>
                    <a:pt x="411" y="340"/>
                  </a:cubicBezTo>
                  <a:cubicBezTo>
                    <a:pt x="411" y="329"/>
                    <a:pt x="411" y="318"/>
                    <a:pt x="411" y="307"/>
                  </a:cubicBezTo>
                  <a:close/>
                  <a:moveTo>
                    <a:pt x="304" y="492"/>
                  </a:moveTo>
                  <a:cubicBezTo>
                    <a:pt x="304" y="492"/>
                    <a:pt x="304" y="492"/>
                    <a:pt x="304" y="492"/>
                  </a:cubicBezTo>
                  <a:cubicBezTo>
                    <a:pt x="304" y="481"/>
                    <a:pt x="304" y="470"/>
                    <a:pt x="303" y="459"/>
                  </a:cubicBezTo>
                  <a:cubicBezTo>
                    <a:pt x="303" y="455"/>
                    <a:pt x="300" y="449"/>
                    <a:pt x="297" y="447"/>
                  </a:cubicBezTo>
                  <a:cubicBezTo>
                    <a:pt x="278" y="436"/>
                    <a:pt x="259" y="426"/>
                    <a:pt x="240" y="414"/>
                  </a:cubicBezTo>
                  <a:cubicBezTo>
                    <a:pt x="235" y="411"/>
                    <a:pt x="231" y="411"/>
                    <a:pt x="225" y="414"/>
                  </a:cubicBezTo>
                  <a:cubicBezTo>
                    <a:pt x="207" y="425"/>
                    <a:pt x="188" y="436"/>
                    <a:pt x="169" y="446"/>
                  </a:cubicBezTo>
                  <a:cubicBezTo>
                    <a:pt x="163" y="450"/>
                    <a:pt x="161" y="454"/>
                    <a:pt x="162" y="461"/>
                  </a:cubicBezTo>
                  <a:cubicBezTo>
                    <a:pt x="162" y="481"/>
                    <a:pt x="162" y="502"/>
                    <a:pt x="161" y="523"/>
                  </a:cubicBezTo>
                  <a:cubicBezTo>
                    <a:pt x="161" y="531"/>
                    <a:pt x="164" y="535"/>
                    <a:pt x="171" y="538"/>
                  </a:cubicBezTo>
                  <a:cubicBezTo>
                    <a:pt x="180" y="543"/>
                    <a:pt x="189" y="548"/>
                    <a:pt x="197" y="553"/>
                  </a:cubicBezTo>
                  <a:cubicBezTo>
                    <a:pt x="209" y="560"/>
                    <a:pt x="221" y="572"/>
                    <a:pt x="232" y="572"/>
                  </a:cubicBezTo>
                  <a:cubicBezTo>
                    <a:pt x="244" y="572"/>
                    <a:pt x="256" y="560"/>
                    <a:pt x="268" y="553"/>
                  </a:cubicBezTo>
                  <a:cubicBezTo>
                    <a:pt x="280" y="547"/>
                    <a:pt x="295" y="542"/>
                    <a:pt x="301" y="532"/>
                  </a:cubicBezTo>
                  <a:cubicBezTo>
                    <a:pt x="307" y="522"/>
                    <a:pt x="304" y="506"/>
                    <a:pt x="304" y="492"/>
                  </a:cubicBezTo>
                  <a:close/>
                </a:path>
              </a:pathLst>
            </a:cu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E1B0E5B-59D9-497B-BA0A-9621C25931AF}"/>
                </a:ext>
              </a:extLst>
            </p:cNvPr>
            <p:cNvSpPr/>
            <p:nvPr/>
          </p:nvSpPr>
          <p:spPr bwMode="auto">
            <a:xfrm>
              <a:off x="642938" y="2609850"/>
              <a:ext cx="487362" cy="477837"/>
            </a:xfrm>
            <a:custGeom>
              <a:avLst/>
              <a:gdLst>
                <a:gd name="T0" fmla="*/ 250 w 272"/>
                <a:gd name="T1" fmla="*/ 267 h 267"/>
                <a:gd name="T2" fmla="*/ 0 w 272"/>
                <a:gd name="T3" fmla="*/ 17 h 267"/>
                <a:gd name="T4" fmla="*/ 37 w 272"/>
                <a:gd name="T5" fmla="*/ 5 h 267"/>
                <a:gd name="T6" fmla="*/ 99 w 272"/>
                <a:gd name="T7" fmla="*/ 0 h 267"/>
                <a:gd name="T8" fmla="*/ 110 w 272"/>
                <a:gd name="T9" fmla="*/ 5 h 267"/>
                <a:gd name="T10" fmla="*/ 267 w 272"/>
                <a:gd name="T11" fmla="*/ 162 h 267"/>
                <a:gd name="T12" fmla="*/ 272 w 272"/>
                <a:gd name="T13" fmla="*/ 172 h 267"/>
                <a:gd name="T14" fmla="*/ 251 w 272"/>
                <a:gd name="T15" fmla="*/ 266 h 267"/>
                <a:gd name="T16" fmla="*/ 250 w 272"/>
                <a:gd name="T17" fmla="*/ 26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267">
                  <a:moveTo>
                    <a:pt x="250" y="267"/>
                  </a:moveTo>
                  <a:cubicBezTo>
                    <a:pt x="167" y="184"/>
                    <a:pt x="84" y="101"/>
                    <a:pt x="0" y="17"/>
                  </a:cubicBezTo>
                  <a:cubicBezTo>
                    <a:pt x="12" y="13"/>
                    <a:pt x="24" y="7"/>
                    <a:pt x="37" y="5"/>
                  </a:cubicBezTo>
                  <a:cubicBezTo>
                    <a:pt x="57" y="2"/>
                    <a:pt x="78" y="1"/>
                    <a:pt x="99" y="0"/>
                  </a:cubicBezTo>
                  <a:cubicBezTo>
                    <a:pt x="103" y="0"/>
                    <a:pt x="107" y="2"/>
                    <a:pt x="110" y="5"/>
                  </a:cubicBezTo>
                  <a:cubicBezTo>
                    <a:pt x="163" y="57"/>
                    <a:pt x="215" y="110"/>
                    <a:pt x="267" y="162"/>
                  </a:cubicBezTo>
                  <a:cubicBezTo>
                    <a:pt x="270" y="165"/>
                    <a:pt x="272" y="169"/>
                    <a:pt x="272" y="172"/>
                  </a:cubicBezTo>
                  <a:cubicBezTo>
                    <a:pt x="272" y="205"/>
                    <a:pt x="265" y="236"/>
                    <a:pt x="251" y="266"/>
                  </a:cubicBezTo>
                  <a:cubicBezTo>
                    <a:pt x="250" y="267"/>
                    <a:pt x="250" y="267"/>
                    <a:pt x="250" y="267"/>
                  </a:cubicBezTo>
                  <a:close/>
                </a:path>
              </a:pathLst>
            </a:cu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A5826F4-FDC1-40D6-9FDD-D022F77D1392}"/>
                </a:ext>
              </a:extLst>
            </p:cNvPr>
            <p:cNvSpPr/>
            <p:nvPr/>
          </p:nvSpPr>
          <p:spPr bwMode="auto">
            <a:xfrm>
              <a:off x="1981200" y="1265238"/>
              <a:ext cx="484187" cy="477837"/>
            </a:xfrm>
            <a:custGeom>
              <a:avLst/>
              <a:gdLst>
                <a:gd name="T0" fmla="*/ 270 w 270"/>
                <a:gd name="T1" fmla="*/ 248 h 266"/>
                <a:gd name="T2" fmla="*/ 202 w 270"/>
                <a:gd name="T3" fmla="*/ 264 h 266"/>
                <a:gd name="T4" fmla="*/ 140 w 270"/>
                <a:gd name="T5" fmla="*/ 240 h 266"/>
                <a:gd name="T6" fmla="*/ 8 w 270"/>
                <a:gd name="T7" fmla="*/ 107 h 266"/>
                <a:gd name="T8" fmla="*/ 1 w 270"/>
                <a:gd name="T9" fmla="*/ 88 h 266"/>
                <a:gd name="T10" fmla="*/ 22 w 270"/>
                <a:gd name="T11" fmla="*/ 0 h 266"/>
                <a:gd name="T12" fmla="*/ 270 w 270"/>
                <a:gd name="T13" fmla="*/ 248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0" h="266">
                  <a:moveTo>
                    <a:pt x="270" y="248"/>
                  </a:moveTo>
                  <a:cubicBezTo>
                    <a:pt x="250" y="258"/>
                    <a:pt x="226" y="261"/>
                    <a:pt x="202" y="264"/>
                  </a:cubicBezTo>
                  <a:cubicBezTo>
                    <a:pt x="177" y="266"/>
                    <a:pt x="158" y="259"/>
                    <a:pt x="140" y="240"/>
                  </a:cubicBezTo>
                  <a:cubicBezTo>
                    <a:pt x="98" y="194"/>
                    <a:pt x="52" y="151"/>
                    <a:pt x="8" y="107"/>
                  </a:cubicBezTo>
                  <a:cubicBezTo>
                    <a:pt x="2" y="101"/>
                    <a:pt x="0" y="96"/>
                    <a:pt x="1" y="88"/>
                  </a:cubicBezTo>
                  <a:cubicBezTo>
                    <a:pt x="1" y="57"/>
                    <a:pt x="10" y="20"/>
                    <a:pt x="22" y="0"/>
                  </a:cubicBezTo>
                  <a:cubicBezTo>
                    <a:pt x="105" y="82"/>
                    <a:pt x="188" y="165"/>
                    <a:pt x="270" y="248"/>
                  </a:cubicBezTo>
                  <a:close/>
                </a:path>
              </a:pathLst>
            </a:cu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9524830-F499-4A47-B1B4-CCAAA10F69D2}"/>
                </a:ext>
              </a:extLst>
            </p:cNvPr>
            <p:cNvSpPr/>
            <p:nvPr/>
          </p:nvSpPr>
          <p:spPr bwMode="auto">
            <a:xfrm>
              <a:off x="1400175" y="1827213"/>
              <a:ext cx="498475" cy="506412"/>
            </a:xfrm>
            <a:custGeom>
              <a:avLst/>
              <a:gdLst>
                <a:gd name="T0" fmla="*/ 253 w 278"/>
                <a:gd name="T1" fmla="*/ 282 h 282"/>
                <a:gd name="T2" fmla="*/ 0 w 278"/>
                <a:gd name="T3" fmla="*/ 29 h 282"/>
                <a:gd name="T4" fmla="*/ 56 w 278"/>
                <a:gd name="T5" fmla="*/ 8 h 282"/>
                <a:gd name="T6" fmla="*/ 121 w 278"/>
                <a:gd name="T7" fmla="*/ 27 h 282"/>
                <a:gd name="T8" fmla="*/ 272 w 278"/>
                <a:gd name="T9" fmla="*/ 178 h 282"/>
                <a:gd name="T10" fmla="*/ 278 w 278"/>
                <a:gd name="T11" fmla="*/ 193 h 282"/>
                <a:gd name="T12" fmla="*/ 253 w 278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8" h="282">
                  <a:moveTo>
                    <a:pt x="253" y="282"/>
                  </a:moveTo>
                  <a:cubicBezTo>
                    <a:pt x="169" y="198"/>
                    <a:pt x="85" y="113"/>
                    <a:pt x="0" y="29"/>
                  </a:cubicBezTo>
                  <a:cubicBezTo>
                    <a:pt x="17" y="19"/>
                    <a:pt x="36" y="12"/>
                    <a:pt x="56" y="8"/>
                  </a:cubicBezTo>
                  <a:cubicBezTo>
                    <a:pt x="94" y="0"/>
                    <a:pt x="94" y="0"/>
                    <a:pt x="121" y="27"/>
                  </a:cubicBezTo>
                  <a:cubicBezTo>
                    <a:pt x="172" y="78"/>
                    <a:pt x="222" y="128"/>
                    <a:pt x="272" y="178"/>
                  </a:cubicBezTo>
                  <a:cubicBezTo>
                    <a:pt x="275" y="182"/>
                    <a:pt x="278" y="188"/>
                    <a:pt x="278" y="193"/>
                  </a:cubicBezTo>
                  <a:cubicBezTo>
                    <a:pt x="277" y="225"/>
                    <a:pt x="268" y="255"/>
                    <a:pt x="253" y="282"/>
                  </a:cubicBezTo>
                  <a:close/>
                </a:path>
              </a:pathLst>
            </a:cu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4DF50AE-49C2-4340-AA3D-5259A7882326}"/>
                </a:ext>
              </a:extLst>
            </p:cNvPr>
            <p:cNvSpPr/>
            <p:nvPr/>
          </p:nvSpPr>
          <p:spPr bwMode="auto">
            <a:xfrm>
              <a:off x="1214438" y="2019300"/>
              <a:ext cx="498475" cy="503237"/>
            </a:xfrm>
            <a:custGeom>
              <a:avLst/>
              <a:gdLst>
                <a:gd name="T0" fmla="*/ 25 w 278"/>
                <a:gd name="T1" fmla="*/ 0 h 281"/>
                <a:gd name="T2" fmla="*/ 278 w 278"/>
                <a:gd name="T3" fmla="*/ 253 h 281"/>
                <a:gd name="T4" fmla="*/ 207 w 278"/>
                <a:gd name="T5" fmla="*/ 277 h 281"/>
                <a:gd name="T6" fmla="*/ 162 w 278"/>
                <a:gd name="T7" fmla="*/ 261 h 281"/>
                <a:gd name="T8" fmla="*/ 6 w 278"/>
                <a:gd name="T9" fmla="*/ 104 h 281"/>
                <a:gd name="T10" fmla="*/ 0 w 278"/>
                <a:gd name="T11" fmla="*/ 88 h 281"/>
                <a:gd name="T12" fmla="*/ 20 w 278"/>
                <a:gd name="T13" fmla="*/ 8 h 281"/>
                <a:gd name="T14" fmla="*/ 25 w 278"/>
                <a:gd name="T15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281">
                  <a:moveTo>
                    <a:pt x="25" y="0"/>
                  </a:moveTo>
                  <a:cubicBezTo>
                    <a:pt x="109" y="84"/>
                    <a:pt x="193" y="168"/>
                    <a:pt x="278" y="253"/>
                  </a:cubicBezTo>
                  <a:cubicBezTo>
                    <a:pt x="256" y="265"/>
                    <a:pt x="232" y="271"/>
                    <a:pt x="207" y="277"/>
                  </a:cubicBezTo>
                  <a:cubicBezTo>
                    <a:pt x="189" y="281"/>
                    <a:pt x="176" y="275"/>
                    <a:pt x="162" y="261"/>
                  </a:cubicBezTo>
                  <a:cubicBezTo>
                    <a:pt x="111" y="208"/>
                    <a:pt x="58" y="156"/>
                    <a:pt x="6" y="104"/>
                  </a:cubicBezTo>
                  <a:cubicBezTo>
                    <a:pt x="1" y="99"/>
                    <a:pt x="0" y="95"/>
                    <a:pt x="0" y="88"/>
                  </a:cubicBezTo>
                  <a:cubicBezTo>
                    <a:pt x="2" y="60"/>
                    <a:pt x="8" y="34"/>
                    <a:pt x="20" y="8"/>
                  </a:cubicBezTo>
                  <a:cubicBezTo>
                    <a:pt x="22" y="5"/>
                    <a:pt x="24" y="2"/>
                    <a:pt x="25" y="0"/>
                  </a:cubicBezTo>
                  <a:close/>
                </a:path>
              </a:pathLst>
            </a:custGeom>
            <a:solidFill>
              <a:srgbClr val="39A5A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sp>
        <p:nvSpPr>
          <p:cNvPr id="2945" name="Freeform 14">
            <a:extLst>
              <a:ext uri="{FF2B5EF4-FFF2-40B4-BE49-F238E27FC236}">
                <a16:creationId xmlns:a16="http://schemas.microsoft.com/office/drawing/2014/main" id="{35547239-DC5D-460D-B660-52F0FEEF8621}"/>
              </a:ext>
            </a:extLst>
          </p:cNvPr>
          <p:cNvSpPr>
            <a:spLocks noEditPoints="1"/>
          </p:cNvSpPr>
          <p:nvPr/>
        </p:nvSpPr>
        <p:spPr bwMode="auto">
          <a:xfrm>
            <a:off x="3681413" y="898525"/>
            <a:ext cx="1476375" cy="5646738"/>
          </a:xfrm>
          <a:custGeom>
            <a:avLst/>
            <a:gdLst>
              <a:gd name="T0" fmla="*/ 16 w 611"/>
              <a:gd name="T1" fmla="*/ 1150 h 2337"/>
              <a:gd name="T2" fmla="*/ 233 w 611"/>
              <a:gd name="T3" fmla="*/ 844 h 2337"/>
              <a:gd name="T4" fmla="*/ 45 w 611"/>
              <a:gd name="T5" fmla="*/ 399 h 2337"/>
              <a:gd name="T6" fmla="*/ 73 w 611"/>
              <a:gd name="T7" fmla="*/ 47 h 2337"/>
              <a:gd name="T8" fmla="*/ 289 w 611"/>
              <a:gd name="T9" fmla="*/ 143 h 2337"/>
              <a:gd name="T10" fmla="*/ 480 w 611"/>
              <a:gd name="T11" fmla="*/ 0 h 2337"/>
              <a:gd name="T12" fmla="*/ 392 w 611"/>
              <a:gd name="T13" fmla="*/ 211 h 2337"/>
              <a:gd name="T14" fmla="*/ 395 w 611"/>
              <a:gd name="T15" fmla="*/ 824 h 2337"/>
              <a:gd name="T16" fmla="*/ 538 w 611"/>
              <a:gd name="T17" fmla="*/ 1008 h 2337"/>
              <a:gd name="T18" fmla="*/ 373 w 611"/>
              <a:gd name="T19" fmla="*/ 1490 h 2337"/>
              <a:gd name="T20" fmla="*/ 542 w 611"/>
              <a:gd name="T21" fmla="*/ 1968 h 2337"/>
              <a:gd name="T22" fmla="*/ 477 w 611"/>
              <a:gd name="T23" fmla="*/ 2337 h 2337"/>
              <a:gd name="T24" fmla="*/ 290 w 611"/>
              <a:gd name="T25" fmla="*/ 2190 h 2337"/>
              <a:gd name="T26" fmla="*/ 71 w 611"/>
              <a:gd name="T27" fmla="*/ 2286 h 2337"/>
              <a:gd name="T28" fmla="*/ 216 w 611"/>
              <a:gd name="T29" fmla="*/ 2124 h 2337"/>
              <a:gd name="T30" fmla="*/ 216 w 611"/>
              <a:gd name="T31" fmla="*/ 1506 h 2337"/>
              <a:gd name="T32" fmla="*/ 487 w 611"/>
              <a:gd name="T33" fmla="*/ 417 h 2337"/>
              <a:gd name="T34" fmla="*/ 119 w 611"/>
              <a:gd name="T35" fmla="*/ 418 h 2337"/>
              <a:gd name="T36" fmla="*/ 517 w 611"/>
              <a:gd name="T37" fmla="*/ 1853 h 2337"/>
              <a:gd name="T38" fmla="*/ 136 w 611"/>
              <a:gd name="T39" fmla="*/ 1923 h 2337"/>
              <a:gd name="T40" fmla="*/ 517 w 611"/>
              <a:gd name="T41" fmla="*/ 1853 h 2337"/>
              <a:gd name="T42" fmla="*/ 118 w 611"/>
              <a:gd name="T43" fmla="*/ 619 h 2337"/>
              <a:gd name="T44" fmla="*/ 487 w 611"/>
              <a:gd name="T45" fmla="*/ 621 h 2337"/>
              <a:gd name="T46" fmla="*/ 115 w 611"/>
              <a:gd name="T47" fmla="*/ 1262 h 2337"/>
              <a:gd name="T48" fmla="*/ 486 w 611"/>
              <a:gd name="T49" fmla="*/ 1270 h 2337"/>
              <a:gd name="T50" fmla="*/ 517 w 611"/>
              <a:gd name="T51" fmla="*/ 1130 h 2337"/>
              <a:gd name="T52" fmla="*/ 134 w 611"/>
              <a:gd name="T53" fmla="*/ 1060 h 2337"/>
              <a:gd name="T54" fmla="*/ 517 w 611"/>
              <a:gd name="T55" fmla="*/ 1130 h 2337"/>
              <a:gd name="T56" fmla="*/ 471 w 611"/>
              <a:gd name="T57" fmla="*/ 1708 h 2337"/>
              <a:gd name="T58" fmla="*/ 89 w 611"/>
              <a:gd name="T59" fmla="*/ 1778 h 2337"/>
              <a:gd name="T60" fmla="*/ 421 w 611"/>
              <a:gd name="T61" fmla="*/ 1997 h 2337"/>
              <a:gd name="T62" fmla="*/ 297 w 611"/>
              <a:gd name="T63" fmla="*/ 2093 h 2337"/>
              <a:gd name="T64" fmla="*/ 421 w 611"/>
              <a:gd name="T65" fmla="*/ 338 h 2337"/>
              <a:gd name="T66" fmla="*/ 271 w 611"/>
              <a:gd name="T67" fmla="*/ 260 h 2337"/>
              <a:gd name="T68" fmla="*/ 421 w 611"/>
              <a:gd name="T69" fmla="*/ 338 h 2337"/>
              <a:gd name="T70" fmla="*/ 182 w 611"/>
              <a:gd name="T71" fmla="*/ 1348 h 2337"/>
              <a:gd name="T72" fmla="*/ 340 w 611"/>
              <a:gd name="T73" fmla="*/ 1422 h 2337"/>
              <a:gd name="T74" fmla="*/ 425 w 611"/>
              <a:gd name="T75" fmla="*/ 980 h 2337"/>
              <a:gd name="T76" fmla="*/ 202 w 611"/>
              <a:gd name="T77" fmla="*/ 965 h 2337"/>
              <a:gd name="T78" fmla="*/ 420 w 611"/>
              <a:gd name="T79" fmla="*/ 1635 h 2337"/>
              <a:gd name="T80" fmla="*/ 288 w 611"/>
              <a:gd name="T81" fmla="*/ 1544 h 2337"/>
              <a:gd name="T82" fmla="*/ 420 w 611"/>
              <a:gd name="T83" fmla="*/ 1635 h 2337"/>
              <a:gd name="T84" fmla="*/ 185 w 611"/>
              <a:gd name="T85" fmla="*/ 701 h 2337"/>
              <a:gd name="T86" fmla="*/ 310 w 611"/>
              <a:gd name="T87" fmla="*/ 795 h 2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1" h="2337">
                <a:moveTo>
                  <a:pt x="231" y="1495"/>
                </a:moveTo>
                <a:cubicBezTo>
                  <a:pt x="185" y="1450"/>
                  <a:pt x="137" y="1408"/>
                  <a:pt x="95" y="1361"/>
                </a:cubicBezTo>
                <a:cubicBezTo>
                  <a:pt x="43" y="1302"/>
                  <a:pt x="10" y="1232"/>
                  <a:pt x="16" y="1150"/>
                </a:cubicBezTo>
                <a:cubicBezTo>
                  <a:pt x="21" y="1081"/>
                  <a:pt x="51" y="1022"/>
                  <a:pt x="96" y="973"/>
                </a:cubicBezTo>
                <a:cubicBezTo>
                  <a:pt x="134" y="931"/>
                  <a:pt x="178" y="894"/>
                  <a:pt x="220" y="855"/>
                </a:cubicBezTo>
                <a:cubicBezTo>
                  <a:pt x="224" y="851"/>
                  <a:pt x="229" y="848"/>
                  <a:pt x="233" y="844"/>
                </a:cubicBezTo>
                <a:cubicBezTo>
                  <a:pt x="199" y="814"/>
                  <a:pt x="164" y="785"/>
                  <a:pt x="131" y="754"/>
                </a:cubicBezTo>
                <a:cubicBezTo>
                  <a:pt x="94" y="718"/>
                  <a:pt x="63" y="676"/>
                  <a:pt x="40" y="628"/>
                </a:cubicBezTo>
                <a:cubicBezTo>
                  <a:pt x="4" y="551"/>
                  <a:pt x="7" y="475"/>
                  <a:pt x="45" y="399"/>
                </a:cubicBezTo>
                <a:cubicBezTo>
                  <a:pt x="85" y="322"/>
                  <a:pt x="146" y="264"/>
                  <a:pt x="213" y="212"/>
                </a:cubicBezTo>
                <a:cubicBezTo>
                  <a:pt x="219" y="207"/>
                  <a:pt x="226" y="202"/>
                  <a:pt x="235" y="195"/>
                </a:cubicBezTo>
                <a:cubicBezTo>
                  <a:pt x="175" y="152"/>
                  <a:pt x="119" y="107"/>
                  <a:pt x="73" y="47"/>
                </a:cubicBezTo>
                <a:cubicBezTo>
                  <a:pt x="90" y="31"/>
                  <a:pt x="107" y="16"/>
                  <a:pt x="124" y="1"/>
                </a:cubicBezTo>
                <a:cubicBezTo>
                  <a:pt x="153" y="29"/>
                  <a:pt x="180" y="57"/>
                  <a:pt x="209" y="83"/>
                </a:cubicBezTo>
                <a:cubicBezTo>
                  <a:pt x="234" y="105"/>
                  <a:pt x="262" y="123"/>
                  <a:pt x="289" y="143"/>
                </a:cubicBezTo>
                <a:cubicBezTo>
                  <a:pt x="299" y="151"/>
                  <a:pt x="306" y="151"/>
                  <a:pt x="317" y="144"/>
                </a:cubicBezTo>
                <a:cubicBezTo>
                  <a:pt x="371" y="107"/>
                  <a:pt x="422" y="67"/>
                  <a:pt x="465" y="16"/>
                </a:cubicBezTo>
                <a:cubicBezTo>
                  <a:pt x="470" y="11"/>
                  <a:pt x="475" y="6"/>
                  <a:pt x="480" y="0"/>
                </a:cubicBezTo>
                <a:cubicBezTo>
                  <a:pt x="498" y="16"/>
                  <a:pt x="515" y="31"/>
                  <a:pt x="534" y="47"/>
                </a:cubicBezTo>
                <a:cubicBezTo>
                  <a:pt x="488" y="105"/>
                  <a:pt x="433" y="152"/>
                  <a:pt x="371" y="195"/>
                </a:cubicBezTo>
                <a:cubicBezTo>
                  <a:pt x="379" y="201"/>
                  <a:pt x="385" y="206"/>
                  <a:pt x="392" y="211"/>
                </a:cubicBezTo>
                <a:cubicBezTo>
                  <a:pt x="457" y="261"/>
                  <a:pt x="514" y="316"/>
                  <a:pt x="555" y="388"/>
                </a:cubicBezTo>
                <a:cubicBezTo>
                  <a:pt x="603" y="474"/>
                  <a:pt x="604" y="560"/>
                  <a:pt x="557" y="647"/>
                </a:cubicBezTo>
                <a:cubicBezTo>
                  <a:pt x="517" y="719"/>
                  <a:pt x="459" y="775"/>
                  <a:pt x="395" y="824"/>
                </a:cubicBezTo>
                <a:cubicBezTo>
                  <a:pt x="388" y="830"/>
                  <a:pt x="380" y="836"/>
                  <a:pt x="371" y="843"/>
                </a:cubicBezTo>
                <a:cubicBezTo>
                  <a:pt x="377" y="848"/>
                  <a:pt x="383" y="852"/>
                  <a:pt x="388" y="857"/>
                </a:cubicBezTo>
                <a:cubicBezTo>
                  <a:pt x="445" y="900"/>
                  <a:pt x="498" y="948"/>
                  <a:pt x="538" y="1008"/>
                </a:cubicBezTo>
                <a:cubicBezTo>
                  <a:pt x="609" y="1115"/>
                  <a:pt x="609" y="1220"/>
                  <a:pt x="537" y="1327"/>
                </a:cubicBezTo>
                <a:cubicBezTo>
                  <a:pt x="497" y="1386"/>
                  <a:pt x="446" y="1434"/>
                  <a:pt x="389" y="1477"/>
                </a:cubicBezTo>
                <a:cubicBezTo>
                  <a:pt x="384" y="1481"/>
                  <a:pt x="378" y="1486"/>
                  <a:pt x="373" y="1490"/>
                </a:cubicBezTo>
                <a:cubicBezTo>
                  <a:pt x="407" y="1520"/>
                  <a:pt x="443" y="1547"/>
                  <a:pt x="473" y="1580"/>
                </a:cubicBezTo>
                <a:cubicBezTo>
                  <a:pt x="504" y="1613"/>
                  <a:pt x="533" y="1650"/>
                  <a:pt x="556" y="1689"/>
                </a:cubicBezTo>
                <a:cubicBezTo>
                  <a:pt x="611" y="1784"/>
                  <a:pt x="600" y="1878"/>
                  <a:pt x="542" y="1968"/>
                </a:cubicBezTo>
                <a:cubicBezTo>
                  <a:pt x="498" y="2036"/>
                  <a:pt x="439" y="2089"/>
                  <a:pt x="371" y="2139"/>
                </a:cubicBezTo>
                <a:cubicBezTo>
                  <a:pt x="432" y="2182"/>
                  <a:pt x="487" y="2228"/>
                  <a:pt x="534" y="2287"/>
                </a:cubicBezTo>
                <a:cubicBezTo>
                  <a:pt x="516" y="2303"/>
                  <a:pt x="499" y="2318"/>
                  <a:pt x="477" y="2337"/>
                </a:cubicBezTo>
                <a:cubicBezTo>
                  <a:pt x="473" y="2331"/>
                  <a:pt x="469" y="2324"/>
                  <a:pt x="464" y="2318"/>
                </a:cubicBezTo>
                <a:cubicBezTo>
                  <a:pt x="422" y="2267"/>
                  <a:pt x="371" y="2227"/>
                  <a:pt x="316" y="2190"/>
                </a:cubicBezTo>
                <a:cubicBezTo>
                  <a:pt x="306" y="2183"/>
                  <a:pt x="299" y="2184"/>
                  <a:pt x="290" y="2190"/>
                </a:cubicBezTo>
                <a:cubicBezTo>
                  <a:pt x="238" y="2225"/>
                  <a:pt x="189" y="2264"/>
                  <a:pt x="147" y="2312"/>
                </a:cubicBezTo>
                <a:cubicBezTo>
                  <a:pt x="141" y="2319"/>
                  <a:pt x="134" y="2326"/>
                  <a:pt x="126" y="2335"/>
                </a:cubicBezTo>
                <a:cubicBezTo>
                  <a:pt x="108" y="2319"/>
                  <a:pt x="91" y="2304"/>
                  <a:pt x="71" y="2286"/>
                </a:cubicBezTo>
                <a:cubicBezTo>
                  <a:pt x="97" y="2259"/>
                  <a:pt x="121" y="2232"/>
                  <a:pt x="148" y="2208"/>
                </a:cubicBezTo>
                <a:cubicBezTo>
                  <a:pt x="174" y="2184"/>
                  <a:pt x="203" y="2163"/>
                  <a:pt x="233" y="2138"/>
                </a:cubicBezTo>
                <a:cubicBezTo>
                  <a:pt x="228" y="2134"/>
                  <a:pt x="222" y="2129"/>
                  <a:pt x="216" y="2124"/>
                </a:cubicBezTo>
                <a:cubicBezTo>
                  <a:pt x="150" y="2074"/>
                  <a:pt x="91" y="2018"/>
                  <a:pt x="51" y="1945"/>
                </a:cubicBezTo>
                <a:cubicBezTo>
                  <a:pt x="0" y="1854"/>
                  <a:pt x="4" y="1764"/>
                  <a:pt x="57" y="1675"/>
                </a:cubicBezTo>
                <a:cubicBezTo>
                  <a:pt x="97" y="1607"/>
                  <a:pt x="154" y="1554"/>
                  <a:pt x="216" y="1506"/>
                </a:cubicBezTo>
                <a:cubicBezTo>
                  <a:pt x="222" y="1502"/>
                  <a:pt x="228" y="1498"/>
                  <a:pt x="231" y="1495"/>
                </a:cubicBezTo>
                <a:close/>
                <a:moveTo>
                  <a:pt x="517" y="482"/>
                </a:moveTo>
                <a:cubicBezTo>
                  <a:pt x="506" y="458"/>
                  <a:pt x="497" y="437"/>
                  <a:pt x="487" y="417"/>
                </a:cubicBezTo>
                <a:cubicBezTo>
                  <a:pt x="485" y="413"/>
                  <a:pt x="478" y="411"/>
                  <a:pt x="473" y="411"/>
                </a:cubicBezTo>
                <a:cubicBezTo>
                  <a:pt x="360" y="411"/>
                  <a:pt x="247" y="411"/>
                  <a:pt x="133" y="411"/>
                </a:cubicBezTo>
                <a:cubicBezTo>
                  <a:pt x="128" y="412"/>
                  <a:pt x="120" y="414"/>
                  <a:pt x="119" y="418"/>
                </a:cubicBezTo>
                <a:cubicBezTo>
                  <a:pt x="108" y="438"/>
                  <a:pt x="100" y="458"/>
                  <a:pt x="89" y="482"/>
                </a:cubicBezTo>
                <a:cubicBezTo>
                  <a:pt x="233" y="482"/>
                  <a:pt x="372" y="482"/>
                  <a:pt x="517" y="482"/>
                </a:cubicBezTo>
                <a:close/>
                <a:moveTo>
                  <a:pt x="517" y="1853"/>
                </a:moveTo>
                <a:cubicBezTo>
                  <a:pt x="372" y="1853"/>
                  <a:pt x="233" y="1853"/>
                  <a:pt x="90" y="1853"/>
                </a:cubicBezTo>
                <a:cubicBezTo>
                  <a:pt x="99" y="1874"/>
                  <a:pt x="106" y="1894"/>
                  <a:pt x="116" y="1911"/>
                </a:cubicBezTo>
                <a:cubicBezTo>
                  <a:pt x="119" y="1917"/>
                  <a:pt x="129" y="1923"/>
                  <a:pt x="136" y="1923"/>
                </a:cubicBezTo>
                <a:cubicBezTo>
                  <a:pt x="248" y="1923"/>
                  <a:pt x="360" y="1923"/>
                  <a:pt x="472" y="1923"/>
                </a:cubicBezTo>
                <a:cubicBezTo>
                  <a:pt x="477" y="1923"/>
                  <a:pt x="485" y="1921"/>
                  <a:pt x="487" y="1918"/>
                </a:cubicBezTo>
                <a:cubicBezTo>
                  <a:pt x="497" y="1897"/>
                  <a:pt x="506" y="1876"/>
                  <a:pt x="517" y="1853"/>
                </a:cubicBezTo>
                <a:close/>
                <a:moveTo>
                  <a:pt x="517" y="557"/>
                </a:moveTo>
                <a:cubicBezTo>
                  <a:pt x="372" y="557"/>
                  <a:pt x="233" y="557"/>
                  <a:pt x="90" y="557"/>
                </a:cubicBezTo>
                <a:cubicBezTo>
                  <a:pt x="100" y="579"/>
                  <a:pt x="108" y="599"/>
                  <a:pt x="118" y="619"/>
                </a:cubicBezTo>
                <a:cubicBezTo>
                  <a:pt x="121" y="623"/>
                  <a:pt x="129" y="626"/>
                  <a:pt x="134" y="627"/>
                </a:cubicBezTo>
                <a:cubicBezTo>
                  <a:pt x="247" y="627"/>
                  <a:pt x="360" y="627"/>
                  <a:pt x="472" y="627"/>
                </a:cubicBezTo>
                <a:cubicBezTo>
                  <a:pt x="477" y="627"/>
                  <a:pt x="485" y="624"/>
                  <a:pt x="487" y="621"/>
                </a:cubicBezTo>
                <a:cubicBezTo>
                  <a:pt x="497" y="601"/>
                  <a:pt x="506" y="580"/>
                  <a:pt x="517" y="557"/>
                </a:cubicBezTo>
                <a:close/>
                <a:moveTo>
                  <a:pt x="90" y="1204"/>
                </a:moveTo>
                <a:cubicBezTo>
                  <a:pt x="99" y="1225"/>
                  <a:pt x="106" y="1244"/>
                  <a:pt x="115" y="1262"/>
                </a:cubicBezTo>
                <a:cubicBezTo>
                  <a:pt x="119" y="1268"/>
                  <a:pt x="129" y="1274"/>
                  <a:pt x="137" y="1275"/>
                </a:cubicBezTo>
                <a:cubicBezTo>
                  <a:pt x="248" y="1275"/>
                  <a:pt x="359" y="1275"/>
                  <a:pt x="471" y="1275"/>
                </a:cubicBezTo>
                <a:cubicBezTo>
                  <a:pt x="476" y="1275"/>
                  <a:pt x="485" y="1274"/>
                  <a:pt x="486" y="1270"/>
                </a:cubicBezTo>
                <a:cubicBezTo>
                  <a:pt x="497" y="1250"/>
                  <a:pt x="506" y="1228"/>
                  <a:pt x="517" y="1204"/>
                </a:cubicBezTo>
                <a:cubicBezTo>
                  <a:pt x="372" y="1204"/>
                  <a:pt x="233" y="1204"/>
                  <a:pt x="90" y="1204"/>
                </a:cubicBezTo>
                <a:close/>
                <a:moveTo>
                  <a:pt x="517" y="1130"/>
                </a:moveTo>
                <a:cubicBezTo>
                  <a:pt x="506" y="1106"/>
                  <a:pt x="498" y="1086"/>
                  <a:pt x="488" y="1067"/>
                </a:cubicBezTo>
                <a:cubicBezTo>
                  <a:pt x="486" y="1063"/>
                  <a:pt x="477" y="1060"/>
                  <a:pt x="471" y="1060"/>
                </a:cubicBezTo>
                <a:cubicBezTo>
                  <a:pt x="359" y="1059"/>
                  <a:pt x="246" y="1059"/>
                  <a:pt x="134" y="1060"/>
                </a:cubicBezTo>
                <a:cubicBezTo>
                  <a:pt x="129" y="1060"/>
                  <a:pt x="121" y="1061"/>
                  <a:pt x="120" y="1064"/>
                </a:cubicBezTo>
                <a:cubicBezTo>
                  <a:pt x="109" y="1085"/>
                  <a:pt x="100" y="1107"/>
                  <a:pt x="89" y="1130"/>
                </a:cubicBezTo>
                <a:cubicBezTo>
                  <a:pt x="234" y="1130"/>
                  <a:pt x="372" y="1130"/>
                  <a:pt x="517" y="1130"/>
                </a:cubicBezTo>
                <a:close/>
                <a:moveTo>
                  <a:pt x="517" y="1778"/>
                </a:moveTo>
                <a:cubicBezTo>
                  <a:pt x="506" y="1754"/>
                  <a:pt x="496" y="1733"/>
                  <a:pt x="486" y="1712"/>
                </a:cubicBezTo>
                <a:cubicBezTo>
                  <a:pt x="484" y="1709"/>
                  <a:pt x="476" y="1708"/>
                  <a:pt x="471" y="1708"/>
                </a:cubicBezTo>
                <a:cubicBezTo>
                  <a:pt x="360" y="1708"/>
                  <a:pt x="248" y="1708"/>
                  <a:pt x="136" y="1708"/>
                </a:cubicBezTo>
                <a:cubicBezTo>
                  <a:pt x="130" y="1708"/>
                  <a:pt x="122" y="1709"/>
                  <a:pt x="120" y="1713"/>
                </a:cubicBezTo>
                <a:cubicBezTo>
                  <a:pt x="109" y="1733"/>
                  <a:pt x="100" y="1755"/>
                  <a:pt x="89" y="1778"/>
                </a:cubicBezTo>
                <a:cubicBezTo>
                  <a:pt x="234" y="1778"/>
                  <a:pt x="372" y="1778"/>
                  <a:pt x="517" y="1778"/>
                </a:cubicBezTo>
                <a:close/>
                <a:moveTo>
                  <a:pt x="425" y="2003"/>
                </a:moveTo>
                <a:cubicBezTo>
                  <a:pt x="424" y="2001"/>
                  <a:pt x="422" y="1999"/>
                  <a:pt x="421" y="1997"/>
                </a:cubicBezTo>
                <a:cubicBezTo>
                  <a:pt x="342" y="1997"/>
                  <a:pt x="264" y="1997"/>
                  <a:pt x="185" y="1997"/>
                </a:cubicBezTo>
                <a:cubicBezTo>
                  <a:pt x="184" y="1999"/>
                  <a:pt x="183" y="2001"/>
                  <a:pt x="182" y="2003"/>
                </a:cubicBezTo>
                <a:cubicBezTo>
                  <a:pt x="220" y="2033"/>
                  <a:pt x="258" y="2063"/>
                  <a:pt x="297" y="2093"/>
                </a:cubicBezTo>
                <a:cubicBezTo>
                  <a:pt x="300" y="2095"/>
                  <a:pt x="307" y="2094"/>
                  <a:pt x="309" y="2092"/>
                </a:cubicBezTo>
                <a:cubicBezTo>
                  <a:pt x="348" y="2063"/>
                  <a:pt x="387" y="2033"/>
                  <a:pt x="425" y="2003"/>
                </a:cubicBezTo>
                <a:close/>
                <a:moveTo>
                  <a:pt x="421" y="338"/>
                </a:moveTo>
                <a:cubicBezTo>
                  <a:pt x="422" y="336"/>
                  <a:pt x="423" y="334"/>
                  <a:pt x="424" y="333"/>
                </a:cubicBezTo>
                <a:cubicBezTo>
                  <a:pt x="395" y="309"/>
                  <a:pt x="367" y="283"/>
                  <a:pt x="337" y="261"/>
                </a:cubicBezTo>
                <a:cubicBezTo>
                  <a:pt x="296" y="231"/>
                  <a:pt x="310" y="233"/>
                  <a:pt x="271" y="260"/>
                </a:cubicBezTo>
                <a:cubicBezTo>
                  <a:pt x="253" y="273"/>
                  <a:pt x="236" y="287"/>
                  <a:pt x="219" y="301"/>
                </a:cubicBezTo>
                <a:cubicBezTo>
                  <a:pt x="207" y="312"/>
                  <a:pt x="195" y="323"/>
                  <a:pt x="180" y="338"/>
                </a:cubicBezTo>
                <a:cubicBezTo>
                  <a:pt x="264" y="338"/>
                  <a:pt x="342" y="338"/>
                  <a:pt x="421" y="338"/>
                </a:cubicBezTo>
                <a:close/>
                <a:moveTo>
                  <a:pt x="424" y="1353"/>
                </a:moveTo>
                <a:cubicBezTo>
                  <a:pt x="423" y="1352"/>
                  <a:pt x="422" y="1350"/>
                  <a:pt x="420" y="1348"/>
                </a:cubicBezTo>
                <a:cubicBezTo>
                  <a:pt x="342" y="1348"/>
                  <a:pt x="264" y="1348"/>
                  <a:pt x="182" y="1348"/>
                </a:cubicBezTo>
                <a:cubicBezTo>
                  <a:pt x="189" y="1356"/>
                  <a:pt x="192" y="1361"/>
                  <a:pt x="197" y="1365"/>
                </a:cubicBezTo>
                <a:cubicBezTo>
                  <a:pt x="220" y="1384"/>
                  <a:pt x="242" y="1405"/>
                  <a:pt x="266" y="1422"/>
                </a:cubicBezTo>
                <a:cubicBezTo>
                  <a:pt x="312" y="1455"/>
                  <a:pt x="294" y="1455"/>
                  <a:pt x="340" y="1422"/>
                </a:cubicBezTo>
                <a:cubicBezTo>
                  <a:pt x="369" y="1401"/>
                  <a:pt x="396" y="1376"/>
                  <a:pt x="424" y="1353"/>
                </a:cubicBezTo>
                <a:close/>
                <a:moveTo>
                  <a:pt x="420" y="986"/>
                </a:moveTo>
                <a:cubicBezTo>
                  <a:pt x="422" y="984"/>
                  <a:pt x="423" y="982"/>
                  <a:pt x="425" y="980"/>
                </a:cubicBezTo>
                <a:cubicBezTo>
                  <a:pt x="386" y="950"/>
                  <a:pt x="349" y="920"/>
                  <a:pt x="310" y="891"/>
                </a:cubicBezTo>
                <a:cubicBezTo>
                  <a:pt x="306" y="888"/>
                  <a:pt x="296" y="891"/>
                  <a:pt x="291" y="894"/>
                </a:cubicBezTo>
                <a:cubicBezTo>
                  <a:pt x="261" y="917"/>
                  <a:pt x="231" y="941"/>
                  <a:pt x="202" y="965"/>
                </a:cubicBezTo>
                <a:cubicBezTo>
                  <a:pt x="195" y="970"/>
                  <a:pt x="189" y="977"/>
                  <a:pt x="181" y="986"/>
                </a:cubicBezTo>
                <a:cubicBezTo>
                  <a:pt x="264" y="986"/>
                  <a:pt x="342" y="986"/>
                  <a:pt x="420" y="986"/>
                </a:cubicBezTo>
                <a:close/>
                <a:moveTo>
                  <a:pt x="420" y="1635"/>
                </a:moveTo>
                <a:cubicBezTo>
                  <a:pt x="421" y="1633"/>
                  <a:pt x="423" y="1631"/>
                  <a:pt x="424" y="1628"/>
                </a:cubicBezTo>
                <a:cubicBezTo>
                  <a:pt x="389" y="1600"/>
                  <a:pt x="353" y="1572"/>
                  <a:pt x="318" y="1543"/>
                </a:cubicBezTo>
                <a:cubicBezTo>
                  <a:pt x="307" y="1534"/>
                  <a:pt x="298" y="1536"/>
                  <a:pt x="288" y="1544"/>
                </a:cubicBezTo>
                <a:cubicBezTo>
                  <a:pt x="258" y="1569"/>
                  <a:pt x="227" y="1593"/>
                  <a:pt x="197" y="1618"/>
                </a:cubicBezTo>
                <a:cubicBezTo>
                  <a:pt x="192" y="1622"/>
                  <a:pt x="187" y="1628"/>
                  <a:pt x="181" y="1635"/>
                </a:cubicBezTo>
                <a:cubicBezTo>
                  <a:pt x="263" y="1635"/>
                  <a:pt x="342" y="1635"/>
                  <a:pt x="420" y="1635"/>
                </a:cubicBezTo>
                <a:close/>
                <a:moveTo>
                  <a:pt x="425" y="707"/>
                </a:moveTo>
                <a:cubicBezTo>
                  <a:pt x="423" y="705"/>
                  <a:pt x="422" y="703"/>
                  <a:pt x="421" y="701"/>
                </a:cubicBezTo>
                <a:cubicBezTo>
                  <a:pt x="342" y="701"/>
                  <a:pt x="264" y="701"/>
                  <a:pt x="185" y="701"/>
                </a:cubicBezTo>
                <a:cubicBezTo>
                  <a:pt x="184" y="703"/>
                  <a:pt x="183" y="705"/>
                  <a:pt x="182" y="707"/>
                </a:cubicBezTo>
                <a:cubicBezTo>
                  <a:pt x="220" y="736"/>
                  <a:pt x="258" y="766"/>
                  <a:pt x="296" y="795"/>
                </a:cubicBezTo>
                <a:cubicBezTo>
                  <a:pt x="299" y="798"/>
                  <a:pt x="307" y="797"/>
                  <a:pt x="310" y="795"/>
                </a:cubicBezTo>
                <a:cubicBezTo>
                  <a:pt x="349" y="766"/>
                  <a:pt x="387" y="736"/>
                  <a:pt x="425" y="707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46" name="Freeform 15">
            <a:extLst>
              <a:ext uri="{FF2B5EF4-FFF2-40B4-BE49-F238E27FC236}">
                <a16:creationId xmlns:a16="http://schemas.microsoft.com/office/drawing/2014/main" id="{23A6AA0C-64AF-426A-BE15-2A40643B46E8}"/>
              </a:ext>
            </a:extLst>
          </p:cNvPr>
          <p:cNvSpPr>
            <a:spLocks noEditPoints="1"/>
          </p:cNvSpPr>
          <p:nvPr/>
        </p:nvSpPr>
        <p:spPr bwMode="auto">
          <a:xfrm>
            <a:off x="5287963" y="908050"/>
            <a:ext cx="4113212" cy="3406775"/>
          </a:xfrm>
          <a:custGeom>
            <a:avLst/>
            <a:gdLst>
              <a:gd name="T0" fmla="*/ 1316 w 1702"/>
              <a:gd name="T1" fmla="*/ 102 h 1410"/>
              <a:gd name="T2" fmla="*/ 1635 w 1702"/>
              <a:gd name="T3" fmla="*/ 850 h 1410"/>
              <a:gd name="T4" fmla="*/ 513 w 1702"/>
              <a:gd name="T5" fmla="*/ 1202 h 1410"/>
              <a:gd name="T6" fmla="*/ 274 w 1702"/>
              <a:gd name="T7" fmla="*/ 663 h 1410"/>
              <a:gd name="T8" fmla="*/ 148 w 1702"/>
              <a:gd name="T9" fmla="*/ 552 h 1410"/>
              <a:gd name="T10" fmla="*/ 0 w 1702"/>
              <a:gd name="T11" fmla="*/ 479 h 1410"/>
              <a:gd name="T12" fmla="*/ 173 w 1702"/>
              <a:gd name="T13" fmla="*/ 478 h 1410"/>
              <a:gd name="T14" fmla="*/ 295 w 1702"/>
              <a:gd name="T15" fmla="*/ 579 h 1410"/>
              <a:gd name="T16" fmla="*/ 988 w 1702"/>
              <a:gd name="T17" fmla="*/ 13 h 1410"/>
              <a:gd name="T18" fmla="*/ 970 w 1702"/>
              <a:gd name="T19" fmla="*/ 83 h 1410"/>
              <a:gd name="T20" fmla="*/ 553 w 1702"/>
              <a:gd name="T21" fmla="*/ 249 h 1410"/>
              <a:gd name="T22" fmla="*/ 618 w 1702"/>
              <a:gd name="T23" fmla="*/ 267 h 1410"/>
              <a:gd name="T24" fmla="*/ 697 w 1702"/>
              <a:gd name="T25" fmla="*/ 188 h 1410"/>
              <a:gd name="T26" fmla="*/ 913 w 1702"/>
              <a:gd name="T27" fmla="*/ 175 h 1410"/>
              <a:gd name="T28" fmla="*/ 1139 w 1702"/>
              <a:gd name="T29" fmla="*/ 62 h 1410"/>
              <a:gd name="T30" fmla="*/ 1209 w 1702"/>
              <a:gd name="T31" fmla="*/ 77 h 1410"/>
              <a:gd name="T32" fmla="*/ 1157 w 1702"/>
              <a:gd name="T33" fmla="*/ 283 h 1410"/>
              <a:gd name="T34" fmla="*/ 1039 w 1702"/>
              <a:gd name="T35" fmla="*/ 346 h 1410"/>
              <a:gd name="T36" fmla="*/ 1211 w 1702"/>
              <a:gd name="T37" fmla="*/ 592 h 1410"/>
              <a:gd name="T38" fmla="*/ 1395 w 1702"/>
              <a:gd name="T39" fmla="*/ 807 h 1410"/>
              <a:gd name="T40" fmla="*/ 1447 w 1702"/>
              <a:gd name="T41" fmla="*/ 940 h 1410"/>
              <a:gd name="T42" fmla="*/ 1138 w 1702"/>
              <a:gd name="T43" fmla="*/ 1125 h 1410"/>
              <a:gd name="T44" fmla="*/ 768 w 1702"/>
              <a:gd name="T45" fmla="*/ 1084 h 1410"/>
              <a:gd name="T46" fmla="*/ 635 w 1702"/>
              <a:gd name="T47" fmla="*/ 1072 h 1410"/>
              <a:gd name="T48" fmla="*/ 1072 w 1702"/>
              <a:gd name="T49" fmla="*/ 1297 h 1410"/>
              <a:gd name="T50" fmla="*/ 1278 w 1702"/>
              <a:gd name="T51" fmla="*/ 161 h 1410"/>
              <a:gd name="T52" fmla="*/ 601 w 1702"/>
              <a:gd name="T53" fmla="*/ 897 h 1410"/>
              <a:gd name="T54" fmla="*/ 682 w 1702"/>
              <a:gd name="T55" fmla="*/ 994 h 1410"/>
              <a:gd name="T56" fmla="*/ 1071 w 1702"/>
              <a:gd name="T57" fmla="*/ 1026 h 1410"/>
              <a:gd name="T58" fmla="*/ 1265 w 1702"/>
              <a:gd name="T59" fmla="*/ 1038 h 1410"/>
              <a:gd name="T60" fmla="*/ 1379 w 1702"/>
              <a:gd name="T61" fmla="*/ 916 h 1410"/>
              <a:gd name="T62" fmla="*/ 1341 w 1702"/>
              <a:gd name="T63" fmla="*/ 856 h 1410"/>
              <a:gd name="T64" fmla="*/ 1138 w 1702"/>
              <a:gd name="T65" fmla="*/ 588 h 1410"/>
              <a:gd name="T66" fmla="*/ 1019 w 1702"/>
              <a:gd name="T67" fmla="*/ 419 h 1410"/>
              <a:gd name="T68" fmla="*/ 793 w 1702"/>
              <a:gd name="T69" fmla="*/ 437 h 1410"/>
              <a:gd name="T70" fmla="*/ 681 w 1702"/>
              <a:gd name="T71" fmla="*/ 346 h 1410"/>
              <a:gd name="T72" fmla="*/ 818 w 1702"/>
              <a:gd name="T73" fmla="*/ 516 h 1410"/>
              <a:gd name="T74" fmla="*/ 673 w 1702"/>
              <a:gd name="T75" fmla="*/ 536 h 1410"/>
              <a:gd name="T76" fmla="*/ 502 w 1702"/>
              <a:gd name="T77" fmla="*/ 328 h 1410"/>
              <a:gd name="T78" fmla="*/ 426 w 1702"/>
              <a:gd name="T79" fmla="*/ 973 h 1410"/>
              <a:gd name="T80" fmla="*/ 591 w 1702"/>
              <a:gd name="T81" fmla="*/ 1014 h 1410"/>
              <a:gd name="T82" fmla="*/ 1141 w 1702"/>
              <a:gd name="T83" fmla="*/ 163 h 1410"/>
              <a:gd name="T84" fmla="*/ 889 w 1702"/>
              <a:gd name="T85" fmla="*/ 255 h 1410"/>
              <a:gd name="T86" fmla="*/ 949 w 1702"/>
              <a:gd name="T87" fmla="*/ 326 h 1410"/>
              <a:gd name="T88" fmla="*/ 1053 w 1702"/>
              <a:gd name="T89" fmla="*/ 258 h 1410"/>
              <a:gd name="T90" fmla="*/ 1141 w 1702"/>
              <a:gd name="T91" fmla="*/ 163 h 1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02" h="1410">
                <a:moveTo>
                  <a:pt x="1278" y="161"/>
                </a:moveTo>
                <a:cubicBezTo>
                  <a:pt x="1290" y="143"/>
                  <a:pt x="1302" y="124"/>
                  <a:pt x="1316" y="102"/>
                </a:cubicBezTo>
                <a:cubicBezTo>
                  <a:pt x="1340" y="119"/>
                  <a:pt x="1364" y="133"/>
                  <a:pt x="1385" y="150"/>
                </a:cubicBezTo>
                <a:cubicBezTo>
                  <a:pt x="1609" y="333"/>
                  <a:pt x="1702" y="569"/>
                  <a:pt x="1635" y="850"/>
                </a:cubicBezTo>
                <a:cubicBezTo>
                  <a:pt x="1568" y="1134"/>
                  <a:pt x="1381" y="1309"/>
                  <a:pt x="1094" y="1367"/>
                </a:cubicBezTo>
                <a:cubicBezTo>
                  <a:pt x="875" y="1410"/>
                  <a:pt x="679" y="1350"/>
                  <a:pt x="513" y="1202"/>
                </a:cubicBezTo>
                <a:cubicBezTo>
                  <a:pt x="361" y="1066"/>
                  <a:pt x="288" y="894"/>
                  <a:pt x="286" y="692"/>
                </a:cubicBezTo>
                <a:cubicBezTo>
                  <a:pt x="286" y="682"/>
                  <a:pt x="281" y="670"/>
                  <a:pt x="274" y="663"/>
                </a:cubicBezTo>
                <a:cubicBezTo>
                  <a:pt x="241" y="628"/>
                  <a:pt x="208" y="595"/>
                  <a:pt x="174" y="562"/>
                </a:cubicBezTo>
                <a:cubicBezTo>
                  <a:pt x="167" y="556"/>
                  <a:pt x="156" y="552"/>
                  <a:pt x="148" y="552"/>
                </a:cubicBezTo>
                <a:cubicBezTo>
                  <a:pt x="99" y="551"/>
                  <a:pt x="50" y="551"/>
                  <a:pt x="0" y="551"/>
                </a:cubicBezTo>
                <a:cubicBezTo>
                  <a:pt x="0" y="527"/>
                  <a:pt x="0" y="505"/>
                  <a:pt x="0" y="479"/>
                </a:cubicBezTo>
                <a:cubicBezTo>
                  <a:pt x="7" y="479"/>
                  <a:pt x="15" y="479"/>
                  <a:pt x="23" y="479"/>
                </a:cubicBezTo>
                <a:cubicBezTo>
                  <a:pt x="73" y="479"/>
                  <a:pt x="123" y="479"/>
                  <a:pt x="173" y="478"/>
                </a:cubicBezTo>
                <a:cubicBezTo>
                  <a:pt x="188" y="478"/>
                  <a:pt x="199" y="483"/>
                  <a:pt x="209" y="494"/>
                </a:cubicBezTo>
                <a:cubicBezTo>
                  <a:pt x="237" y="522"/>
                  <a:pt x="265" y="549"/>
                  <a:pt x="295" y="579"/>
                </a:cubicBezTo>
                <a:cubicBezTo>
                  <a:pt x="338" y="364"/>
                  <a:pt x="452" y="202"/>
                  <a:pt x="641" y="95"/>
                </a:cubicBezTo>
                <a:cubicBezTo>
                  <a:pt x="748" y="35"/>
                  <a:pt x="902" y="0"/>
                  <a:pt x="988" y="13"/>
                </a:cubicBezTo>
                <a:cubicBezTo>
                  <a:pt x="988" y="32"/>
                  <a:pt x="988" y="52"/>
                  <a:pt x="988" y="71"/>
                </a:cubicBezTo>
                <a:cubicBezTo>
                  <a:pt x="988" y="86"/>
                  <a:pt x="978" y="83"/>
                  <a:pt x="970" y="83"/>
                </a:cubicBezTo>
                <a:cubicBezTo>
                  <a:pt x="911" y="83"/>
                  <a:pt x="853" y="92"/>
                  <a:pt x="796" y="108"/>
                </a:cubicBezTo>
                <a:cubicBezTo>
                  <a:pt x="704" y="136"/>
                  <a:pt x="623" y="183"/>
                  <a:pt x="553" y="249"/>
                </a:cubicBezTo>
                <a:cubicBezTo>
                  <a:pt x="550" y="251"/>
                  <a:pt x="548" y="253"/>
                  <a:pt x="543" y="259"/>
                </a:cubicBezTo>
                <a:cubicBezTo>
                  <a:pt x="570" y="262"/>
                  <a:pt x="594" y="265"/>
                  <a:pt x="618" y="267"/>
                </a:cubicBezTo>
                <a:cubicBezTo>
                  <a:pt x="622" y="267"/>
                  <a:pt x="628" y="260"/>
                  <a:pt x="631" y="254"/>
                </a:cubicBezTo>
                <a:cubicBezTo>
                  <a:pt x="645" y="225"/>
                  <a:pt x="668" y="205"/>
                  <a:pt x="697" y="188"/>
                </a:cubicBezTo>
                <a:cubicBezTo>
                  <a:pt x="714" y="211"/>
                  <a:pt x="731" y="234"/>
                  <a:pt x="750" y="259"/>
                </a:cubicBezTo>
                <a:cubicBezTo>
                  <a:pt x="793" y="205"/>
                  <a:pt x="852" y="188"/>
                  <a:pt x="913" y="175"/>
                </a:cubicBezTo>
                <a:cubicBezTo>
                  <a:pt x="975" y="162"/>
                  <a:pt x="1034" y="143"/>
                  <a:pt x="1087" y="108"/>
                </a:cubicBezTo>
                <a:cubicBezTo>
                  <a:pt x="1106" y="95"/>
                  <a:pt x="1122" y="78"/>
                  <a:pt x="1139" y="62"/>
                </a:cubicBezTo>
                <a:cubicBezTo>
                  <a:pt x="1147" y="54"/>
                  <a:pt x="1149" y="40"/>
                  <a:pt x="1166" y="44"/>
                </a:cubicBezTo>
                <a:cubicBezTo>
                  <a:pt x="1186" y="49"/>
                  <a:pt x="1204" y="55"/>
                  <a:pt x="1209" y="77"/>
                </a:cubicBezTo>
                <a:cubicBezTo>
                  <a:pt x="1211" y="87"/>
                  <a:pt x="1212" y="97"/>
                  <a:pt x="1213" y="107"/>
                </a:cubicBezTo>
                <a:cubicBezTo>
                  <a:pt x="1220" y="174"/>
                  <a:pt x="1212" y="237"/>
                  <a:pt x="1157" y="283"/>
                </a:cubicBezTo>
                <a:cubicBezTo>
                  <a:pt x="1139" y="299"/>
                  <a:pt x="1116" y="308"/>
                  <a:pt x="1095" y="319"/>
                </a:cubicBezTo>
                <a:cubicBezTo>
                  <a:pt x="1079" y="328"/>
                  <a:pt x="1062" y="336"/>
                  <a:pt x="1039" y="346"/>
                </a:cubicBezTo>
                <a:cubicBezTo>
                  <a:pt x="1050" y="351"/>
                  <a:pt x="1056" y="354"/>
                  <a:pt x="1061" y="357"/>
                </a:cubicBezTo>
                <a:cubicBezTo>
                  <a:pt x="1149" y="394"/>
                  <a:pt x="1222" y="472"/>
                  <a:pt x="1211" y="592"/>
                </a:cubicBezTo>
                <a:cubicBezTo>
                  <a:pt x="1211" y="599"/>
                  <a:pt x="1214" y="607"/>
                  <a:pt x="1219" y="613"/>
                </a:cubicBezTo>
                <a:cubicBezTo>
                  <a:pt x="1277" y="678"/>
                  <a:pt x="1336" y="742"/>
                  <a:pt x="1395" y="807"/>
                </a:cubicBezTo>
                <a:cubicBezTo>
                  <a:pt x="1401" y="814"/>
                  <a:pt x="1409" y="819"/>
                  <a:pt x="1416" y="825"/>
                </a:cubicBezTo>
                <a:cubicBezTo>
                  <a:pt x="1454" y="854"/>
                  <a:pt x="1469" y="899"/>
                  <a:pt x="1447" y="940"/>
                </a:cubicBezTo>
                <a:cubicBezTo>
                  <a:pt x="1401" y="1025"/>
                  <a:pt x="1336" y="1091"/>
                  <a:pt x="1246" y="1129"/>
                </a:cubicBezTo>
                <a:cubicBezTo>
                  <a:pt x="1211" y="1144"/>
                  <a:pt x="1174" y="1135"/>
                  <a:pt x="1138" y="1125"/>
                </a:cubicBezTo>
                <a:cubicBezTo>
                  <a:pt x="1087" y="1109"/>
                  <a:pt x="1037" y="1091"/>
                  <a:pt x="984" y="1082"/>
                </a:cubicBezTo>
                <a:cubicBezTo>
                  <a:pt x="913" y="1070"/>
                  <a:pt x="840" y="1066"/>
                  <a:pt x="768" y="1084"/>
                </a:cubicBezTo>
                <a:cubicBezTo>
                  <a:pt x="731" y="1093"/>
                  <a:pt x="695" y="1086"/>
                  <a:pt x="662" y="1068"/>
                </a:cubicBezTo>
                <a:cubicBezTo>
                  <a:pt x="651" y="1061"/>
                  <a:pt x="644" y="1063"/>
                  <a:pt x="635" y="1072"/>
                </a:cubicBezTo>
                <a:cubicBezTo>
                  <a:pt x="610" y="1096"/>
                  <a:pt x="584" y="1119"/>
                  <a:pt x="555" y="1145"/>
                </a:cubicBezTo>
                <a:cubicBezTo>
                  <a:pt x="706" y="1274"/>
                  <a:pt x="877" y="1333"/>
                  <a:pt x="1072" y="1297"/>
                </a:cubicBezTo>
                <a:cubicBezTo>
                  <a:pt x="1328" y="1250"/>
                  <a:pt x="1500" y="1095"/>
                  <a:pt x="1562" y="843"/>
                </a:cubicBezTo>
                <a:cubicBezTo>
                  <a:pt x="1633" y="554"/>
                  <a:pt x="1521" y="328"/>
                  <a:pt x="1278" y="161"/>
                </a:cubicBezTo>
                <a:close/>
                <a:moveTo>
                  <a:pt x="538" y="935"/>
                </a:moveTo>
                <a:cubicBezTo>
                  <a:pt x="561" y="921"/>
                  <a:pt x="580" y="909"/>
                  <a:pt x="601" y="897"/>
                </a:cubicBezTo>
                <a:cubicBezTo>
                  <a:pt x="607" y="906"/>
                  <a:pt x="610" y="915"/>
                  <a:pt x="616" y="921"/>
                </a:cubicBezTo>
                <a:cubicBezTo>
                  <a:pt x="637" y="946"/>
                  <a:pt x="658" y="972"/>
                  <a:pt x="682" y="994"/>
                </a:cubicBezTo>
                <a:cubicBezTo>
                  <a:pt x="702" y="1012"/>
                  <a:pt x="728" y="1020"/>
                  <a:pt x="755" y="1013"/>
                </a:cubicBezTo>
                <a:cubicBezTo>
                  <a:pt x="861" y="989"/>
                  <a:pt x="967" y="999"/>
                  <a:pt x="1071" y="1026"/>
                </a:cubicBezTo>
                <a:cubicBezTo>
                  <a:pt x="1102" y="1034"/>
                  <a:pt x="1132" y="1045"/>
                  <a:pt x="1162" y="1056"/>
                </a:cubicBezTo>
                <a:cubicBezTo>
                  <a:pt x="1200" y="1069"/>
                  <a:pt x="1236" y="1065"/>
                  <a:pt x="1265" y="1038"/>
                </a:cubicBezTo>
                <a:cubicBezTo>
                  <a:pt x="1301" y="1005"/>
                  <a:pt x="1335" y="969"/>
                  <a:pt x="1369" y="933"/>
                </a:cubicBezTo>
                <a:cubicBezTo>
                  <a:pt x="1374" y="929"/>
                  <a:pt x="1377" y="922"/>
                  <a:pt x="1379" y="916"/>
                </a:cubicBezTo>
                <a:cubicBezTo>
                  <a:pt x="1387" y="901"/>
                  <a:pt x="1382" y="890"/>
                  <a:pt x="1369" y="880"/>
                </a:cubicBezTo>
                <a:cubicBezTo>
                  <a:pt x="1359" y="873"/>
                  <a:pt x="1349" y="865"/>
                  <a:pt x="1341" y="856"/>
                </a:cubicBezTo>
                <a:cubicBezTo>
                  <a:pt x="1281" y="790"/>
                  <a:pt x="1222" y="724"/>
                  <a:pt x="1162" y="659"/>
                </a:cubicBezTo>
                <a:cubicBezTo>
                  <a:pt x="1143" y="638"/>
                  <a:pt x="1136" y="616"/>
                  <a:pt x="1138" y="588"/>
                </a:cubicBezTo>
                <a:cubicBezTo>
                  <a:pt x="1139" y="570"/>
                  <a:pt x="1139" y="550"/>
                  <a:pt x="1135" y="532"/>
                </a:cubicBezTo>
                <a:cubicBezTo>
                  <a:pt x="1120" y="472"/>
                  <a:pt x="1076" y="436"/>
                  <a:pt x="1019" y="419"/>
                </a:cubicBezTo>
                <a:cubicBezTo>
                  <a:pt x="962" y="401"/>
                  <a:pt x="903" y="391"/>
                  <a:pt x="847" y="378"/>
                </a:cubicBezTo>
                <a:cubicBezTo>
                  <a:pt x="843" y="413"/>
                  <a:pt x="809" y="415"/>
                  <a:pt x="793" y="437"/>
                </a:cubicBezTo>
                <a:cubicBezTo>
                  <a:pt x="758" y="391"/>
                  <a:pt x="725" y="347"/>
                  <a:pt x="689" y="299"/>
                </a:cubicBezTo>
                <a:cubicBezTo>
                  <a:pt x="685" y="319"/>
                  <a:pt x="682" y="332"/>
                  <a:pt x="681" y="346"/>
                </a:cubicBezTo>
                <a:cubicBezTo>
                  <a:pt x="672" y="434"/>
                  <a:pt x="696" y="500"/>
                  <a:pt x="803" y="512"/>
                </a:cubicBezTo>
                <a:cubicBezTo>
                  <a:pt x="808" y="513"/>
                  <a:pt x="812" y="515"/>
                  <a:pt x="818" y="516"/>
                </a:cubicBezTo>
                <a:cubicBezTo>
                  <a:pt x="815" y="539"/>
                  <a:pt x="812" y="561"/>
                  <a:pt x="809" y="584"/>
                </a:cubicBezTo>
                <a:cubicBezTo>
                  <a:pt x="757" y="583"/>
                  <a:pt x="712" y="568"/>
                  <a:pt x="673" y="536"/>
                </a:cubicBezTo>
                <a:cubicBezTo>
                  <a:pt x="609" y="485"/>
                  <a:pt x="606" y="414"/>
                  <a:pt x="607" y="339"/>
                </a:cubicBezTo>
                <a:cubicBezTo>
                  <a:pt x="571" y="336"/>
                  <a:pt x="536" y="333"/>
                  <a:pt x="502" y="328"/>
                </a:cubicBezTo>
                <a:cubicBezTo>
                  <a:pt x="488" y="326"/>
                  <a:pt x="479" y="330"/>
                  <a:pt x="471" y="343"/>
                </a:cubicBezTo>
                <a:cubicBezTo>
                  <a:pt x="336" y="544"/>
                  <a:pt x="322" y="755"/>
                  <a:pt x="426" y="973"/>
                </a:cubicBezTo>
                <a:cubicBezTo>
                  <a:pt x="447" y="1016"/>
                  <a:pt x="473" y="1055"/>
                  <a:pt x="506" y="1091"/>
                </a:cubicBezTo>
                <a:cubicBezTo>
                  <a:pt x="535" y="1064"/>
                  <a:pt x="563" y="1039"/>
                  <a:pt x="591" y="1014"/>
                </a:cubicBezTo>
                <a:cubicBezTo>
                  <a:pt x="572" y="986"/>
                  <a:pt x="556" y="962"/>
                  <a:pt x="538" y="935"/>
                </a:cubicBezTo>
                <a:close/>
                <a:moveTo>
                  <a:pt x="1141" y="163"/>
                </a:moveTo>
                <a:cubicBezTo>
                  <a:pt x="1123" y="172"/>
                  <a:pt x="1108" y="182"/>
                  <a:pt x="1092" y="190"/>
                </a:cubicBezTo>
                <a:cubicBezTo>
                  <a:pt x="1028" y="222"/>
                  <a:pt x="959" y="240"/>
                  <a:pt x="889" y="255"/>
                </a:cubicBezTo>
                <a:cubicBezTo>
                  <a:pt x="862" y="261"/>
                  <a:pt x="837" y="272"/>
                  <a:pt x="815" y="296"/>
                </a:cubicBezTo>
                <a:cubicBezTo>
                  <a:pt x="862" y="307"/>
                  <a:pt x="905" y="317"/>
                  <a:pt x="949" y="326"/>
                </a:cubicBezTo>
                <a:cubicBezTo>
                  <a:pt x="954" y="327"/>
                  <a:pt x="961" y="322"/>
                  <a:pt x="967" y="318"/>
                </a:cubicBezTo>
                <a:cubicBezTo>
                  <a:pt x="996" y="298"/>
                  <a:pt x="1024" y="277"/>
                  <a:pt x="1053" y="258"/>
                </a:cubicBezTo>
                <a:cubicBezTo>
                  <a:pt x="1067" y="249"/>
                  <a:pt x="1084" y="245"/>
                  <a:pt x="1098" y="237"/>
                </a:cubicBezTo>
                <a:cubicBezTo>
                  <a:pt x="1125" y="220"/>
                  <a:pt x="1138" y="196"/>
                  <a:pt x="1141" y="163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47" name="Freeform 16">
            <a:extLst>
              <a:ext uri="{FF2B5EF4-FFF2-40B4-BE49-F238E27FC236}">
                <a16:creationId xmlns:a16="http://schemas.microsoft.com/office/drawing/2014/main" id="{37541CB4-DA3D-432A-98B3-48D33B227004}"/>
              </a:ext>
            </a:extLst>
          </p:cNvPr>
          <p:cNvSpPr>
            <a:spLocks noEditPoints="1"/>
          </p:cNvSpPr>
          <p:nvPr/>
        </p:nvSpPr>
        <p:spPr bwMode="auto">
          <a:xfrm>
            <a:off x="6935788" y="4587875"/>
            <a:ext cx="1393825" cy="523875"/>
          </a:xfrm>
          <a:custGeom>
            <a:avLst/>
            <a:gdLst>
              <a:gd name="T0" fmla="*/ 288 w 577"/>
              <a:gd name="T1" fmla="*/ 216 h 217"/>
              <a:gd name="T2" fmla="*/ 111 w 577"/>
              <a:gd name="T3" fmla="*/ 216 h 217"/>
              <a:gd name="T4" fmla="*/ 0 w 577"/>
              <a:gd name="T5" fmla="*/ 109 h 217"/>
              <a:gd name="T6" fmla="*/ 110 w 577"/>
              <a:gd name="T7" fmla="*/ 0 h 217"/>
              <a:gd name="T8" fmla="*/ 468 w 577"/>
              <a:gd name="T9" fmla="*/ 0 h 217"/>
              <a:gd name="T10" fmla="*/ 577 w 577"/>
              <a:gd name="T11" fmla="*/ 109 h 217"/>
              <a:gd name="T12" fmla="*/ 466 w 577"/>
              <a:gd name="T13" fmla="*/ 216 h 217"/>
              <a:gd name="T14" fmla="*/ 376 w 577"/>
              <a:gd name="T15" fmla="*/ 216 h 217"/>
              <a:gd name="T16" fmla="*/ 288 w 577"/>
              <a:gd name="T17" fmla="*/ 216 h 217"/>
              <a:gd name="T18" fmla="*/ 289 w 577"/>
              <a:gd name="T19" fmla="*/ 144 h 217"/>
              <a:gd name="T20" fmla="*/ 460 w 577"/>
              <a:gd name="T21" fmla="*/ 144 h 217"/>
              <a:gd name="T22" fmla="*/ 504 w 577"/>
              <a:gd name="T23" fmla="*/ 109 h 217"/>
              <a:gd name="T24" fmla="*/ 461 w 577"/>
              <a:gd name="T25" fmla="*/ 73 h 217"/>
              <a:gd name="T26" fmla="*/ 117 w 577"/>
              <a:gd name="T27" fmla="*/ 73 h 217"/>
              <a:gd name="T28" fmla="*/ 73 w 577"/>
              <a:gd name="T29" fmla="*/ 108 h 217"/>
              <a:gd name="T30" fmla="*/ 117 w 577"/>
              <a:gd name="T31" fmla="*/ 144 h 217"/>
              <a:gd name="T32" fmla="*/ 289 w 577"/>
              <a:gd name="T33" fmla="*/ 144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7" h="216">
                <a:moveTo>
                  <a:pt x="288" y="216"/>
                </a:moveTo>
                <a:cubicBezTo>
                  <a:pt x="229" y="216"/>
                  <a:pt x="170" y="217"/>
                  <a:pt x="111" y="216"/>
                </a:cubicBezTo>
                <a:cubicBezTo>
                  <a:pt x="48" y="216"/>
                  <a:pt x="0" y="169"/>
                  <a:pt x="0" y="109"/>
                </a:cubicBezTo>
                <a:cubicBezTo>
                  <a:pt x="1" y="48"/>
                  <a:pt x="48" y="0"/>
                  <a:pt x="110" y="0"/>
                </a:cubicBezTo>
                <a:cubicBezTo>
                  <a:pt x="229" y="0"/>
                  <a:pt x="349" y="0"/>
                  <a:pt x="468" y="0"/>
                </a:cubicBezTo>
                <a:cubicBezTo>
                  <a:pt x="530" y="0"/>
                  <a:pt x="577" y="48"/>
                  <a:pt x="577" y="109"/>
                </a:cubicBezTo>
                <a:cubicBezTo>
                  <a:pt x="576" y="170"/>
                  <a:pt x="529" y="216"/>
                  <a:pt x="466" y="216"/>
                </a:cubicBezTo>
                <a:cubicBezTo>
                  <a:pt x="436" y="217"/>
                  <a:pt x="406" y="216"/>
                  <a:pt x="376" y="216"/>
                </a:cubicBezTo>
                <a:cubicBezTo>
                  <a:pt x="347" y="216"/>
                  <a:pt x="318" y="216"/>
                  <a:pt x="288" y="216"/>
                </a:cubicBezTo>
                <a:close/>
                <a:moveTo>
                  <a:pt x="289" y="144"/>
                </a:moveTo>
                <a:cubicBezTo>
                  <a:pt x="346" y="144"/>
                  <a:pt x="403" y="144"/>
                  <a:pt x="460" y="144"/>
                </a:cubicBezTo>
                <a:cubicBezTo>
                  <a:pt x="488" y="144"/>
                  <a:pt x="504" y="131"/>
                  <a:pt x="504" y="109"/>
                </a:cubicBezTo>
                <a:cubicBezTo>
                  <a:pt x="505" y="87"/>
                  <a:pt x="488" y="73"/>
                  <a:pt x="461" y="73"/>
                </a:cubicBezTo>
                <a:cubicBezTo>
                  <a:pt x="346" y="72"/>
                  <a:pt x="232" y="72"/>
                  <a:pt x="117" y="73"/>
                </a:cubicBezTo>
                <a:cubicBezTo>
                  <a:pt x="90" y="73"/>
                  <a:pt x="73" y="87"/>
                  <a:pt x="73" y="108"/>
                </a:cubicBezTo>
                <a:cubicBezTo>
                  <a:pt x="73" y="130"/>
                  <a:pt x="90" y="144"/>
                  <a:pt x="117" y="144"/>
                </a:cubicBezTo>
                <a:cubicBezTo>
                  <a:pt x="174" y="144"/>
                  <a:pt x="231" y="144"/>
                  <a:pt x="289" y="144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48" name="Freeform 17">
            <a:extLst>
              <a:ext uri="{FF2B5EF4-FFF2-40B4-BE49-F238E27FC236}">
                <a16:creationId xmlns:a16="http://schemas.microsoft.com/office/drawing/2014/main" id="{37F713A1-5904-4B71-A781-188E2FA90299}"/>
              </a:ext>
            </a:extLst>
          </p:cNvPr>
          <p:cNvSpPr>
            <a:spLocks noEditPoints="1"/>
          </p:cNvSpPr>
          <p:nvPr/>
        </p:nvSpPr>
        <p:spPr bwMode="auto">
          <a:xfrm>
            <a:off x="5200650" y="5635625"/>
            <a:ext cx="1341437" cy="739775"/>
          </a:xfrm>
          <a:custGeom>
            <a:avLst/>
            <a:gdLst>
              <a:gd name="T0" fmla="*/ 178 w 555"/>
              <a:gd name="T1" fmla="*/ 215 h 306"/>
              <a:gd name="T2" fmla="*/ 178 w 555"/>
              <a:gd name="T3" fmla="*/ 72 h 306"/>
              <a:gd name="T4" fmla="*/ 0 w 555"/>
              <a:gd name="T5" fmla="*/ 72 h 306"/>
              <a:gd name="T6" fmla="*/ 0 w 555"/>
              <a:gd name="T7" fmla="*/ 0 h 306"/>
              <a:gd name="T8" fmla="*/ 250 w 555"/>
              <a:gd name="T9" fmla="*/ 0 h 306"/>
              <a:gd name="T10" fmla="*/ 250 w 555"/>
              <a:gd name="T11" fmla="*/ 142 h 306"/>
              <a:gd name="T12" fmla="*/ 321 w 555"/>
              <a:gd name="T13" fmla="*/ 141 h 306"/>
              <a:gd name="T14" fmla="*/ 335 w 555"/>
              <a:gd name="T15" fmla="*/ 127 h 306"/>
              <a:gd name="T16" fmla="*/ 490 w 555"/>
              <a:gd name="T17" fmla="*/ 88 h 306"/>
              <a:gd name="T18" fmla="*/ 514 w 555"/>
              <a:gd name="T19" fmla="*/ 247 h 306"/>
              <a:gd name="T20" fmla="*/ 337 w 555"/>
              <a:gd name="T21" fmla="*/ 232 h 306"/>
              <a:gd name="T22" fmla="*/ 306 w 555"/>
              <a:gd name="T23" fmla="*/ 214 h 306"/>
              <a:gd name="T24" fmla="*/ 178 w 555"/>
              <a:gd name="T25" fmla="*/ 215 h 306"/>
              <a:gd name="T26" fmla="*/ 466 w 555"/>
              <a:gd name="T27" fmla="*/ 178 h 306"/>
              <a:gd name="T28" fmla="*/ 430 w 555"/>
              <a:gd name="T29" fmla="*/ 143 h 306"/>
              <a:gd name="T30" fmla="*/ 395 w 555"/>
              <a:gd name="T31" fmla="*/ 179 h 306"/>
              <a:gd name="T32" fmla="*/ 431 w 555"/>
              <a:gd name="T33" fmla="*/ 214 h 306"/>
              <a:gd name="T34" fmla="*/ 466 w 555"/>
              <a:gd name="T35" fmla="*/ 178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55" h="306">
                <a:moveTo>
                  <a:pt x="178" y="215"/>
                </a:moveTo>
                <a:cubicBezTo>
                  <a:pt x="178" y="165"/>
                  <a:pt x="178" y="119"/>
                  <a:pt x="178" y="72"/>
                </a:cubicBezTo>
                <a:cubicBezTo>
                  <a:pt x="118" y="72"/>
                  <a:pt x="60" y="72"/>
                  <a:pt x="0" y="72"/>
                </a:cubicBezTo>
                <a:cubicBezTo>
                  <a:pt x="0" y="47"/>
                  <a:pt x="0" y="24"/>
                  <a:pt x="0" y="0"/>
                </a:cubicBezTo>
                <a:cubicBezTo>
                  <a:pt x="82" y="0"/>
                  <a:pt x="165" y="0"/>
                  <a:pt x="250" y="0"/>
                </a:cubicBezTo>
                <a:cubicBezTo>
                  <a:pt x="250" y="47"/>
                  <a:pt x="250" y="93"/>
                  <a:pt x="250" y="142"/>
                </a:cubicBezTo>
                <a:cubicBezTo>
                  <a:pt x="275" y="142"/>
                  <a:pt x="298" y="143"/>
                  <a:pt x="321" y="141"/>
                </a:cubicBezTo>
                <a:cubicBezTo>
                  <a:pt x="326" y="141"/>
                  <a:pt x="332" y="133"/>
                  <a:pt x="335" y="127"/>
                </a:cubicBezTo>
                <a:cubicBezTo>
                  <a:pt x="367" y="71"/>
                  <a:pt x="437" y="53"/>
                  <a:pt x="490" y="88"/>
                </a:cubicBezTo>
                <a:cubicBezTo>
                  <a:pt x="544" y="124"/>
                  <a:pt x="555" y="197"/>
                  <a:pt x="514" y="247"/>
                </a:cubicBezTo>
                <a:cubicBezTo>
                  <a:pt x="467" y="306"/>
                  <a:pt x="374" y="299"/>
                  <a:pt x="337" y="232"/>
                </a:cubicBezTo>
                <a:cubicBezTo>
                  <a:pt x="329" y="217"/>
                  <a:pt x="321" y="214"/>
                  <a:pt x="306" y="214"/>
                </a:cubicBezTo>
                <a:cubicBezTo>
                  <a:pt x="264" y="215"/>
                  <a:pt x="222" y="215"/>
                  <a:pt x="178" y="215"/>
                </a:cubicBezTo>
                <a:close/>
                <a:moveTo>
                  <a:pt x="466" y="178"/>
                </a:moveTo>
                <a:cubicBezTo>
                  <a:pt x="466" y="159"/>
                  <a:pt x="449" y="143"/>
                  <a:pt x="430" y="143"/>
                </a:cubicBezTo>
                <a:cubicBezTo>
                  <a:pt x="411" y="143"/>
                  <a:pt x="395" y="160"/>
                  <a:pt x="395" y="179"/>
                </a:cubicBezTo>
                <a:cubicBezTo>
                  <a:pt x="395" y="198"/>
                  <a:pt x="411" y="214"/>
                  <a:pt x="431" y="214"/>
                </a:cubicBezTo>
                <a:cubicBezTo>
                  <a:pt x="450" y="214"/>
                  <a:pt x="466" y="198"/>
                  <a:pt x="466" y="178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49" name="Freeform 18">
            <a:extLst>
              <a:ext uri="{FF2B5EF4-FFF2-40B4-BE49-F238E27FC236}">
                <a16:creationId xmlns:a16="http://schemas.microsoft.com/office/drawing/2014/main" id="{BEF437F6-F42B-44FC-85BB-5B61F9C41248}"/>
              </a:ext>
            </a:extLst>
          </p:cNvPr>
          <p:cNvSpPr>
            <a:spLocks noEditPoints="1"/>
          </p:cNvSpPr>
          <p:nvPr/>
        </p:nvSpPr>
        <p:spPr bwMode="auto">
          <a:xfrm>
            <a:off x="5200650" y="4217988"/>
            <a:ext cx="1304925" cy="714375"/>
          </a:xfrm>
          <a:custGeom>
            <a:avLst/>
            <a:gdLst>
              <a:gd name="T0" fmla="*/ 250 w 540"/>
              <a:gd name="T1" fmla="*/ 153 h 296"/>
              <a:gd name="T2" fmla="*/ 250 w 540"/>
              <a:gd name="T3" fmla="*/ 296 h 296"/>
              <a:gd name="T4" fmla="*/ 0 w 540"/>
              <a:gd name="T5" fmla="*/ 296 h 296"/>
              <a:gd name="T6" fmla="*/ 0 w 540"/>
              <a:gd name="T7" fmla="*/ 226 h 296"/>
              <a:gd name="T8" fmla="*/ 178 w 540"/>
              <a:gd name="T9" fmla="*/ 226 h 296"/>
              <a:gd name="T10" fmla="*/ 178 w 540"/>
              <a:gd name="T11" fmla="*/ 81 h 296"/>
              <a:gd name="T12" fmla="*/ 310 w 540"/>
              <a:gd name="T13" fmla="*/ 81 h 296"/>
              <a:gd name="T14" fmla="*/ 336 w 540"/>
              <a:gd name="T15" fmla="*/ 66 h 296"/>
              <a:gd name="T16" fmla="*/ 460 w 540"/>
              <a:gd name="T17" fmla="*/ 13 h 296"/>
              <a:gd name="T18" fmla="*/ 539 w 540"/>
              <a:gd name="T19" fmla="*/ 120 h 296"/>
              <a:gd name="T20" fmla="*/ 455 w 540"/>
              <a:gd name="T21" fmla="*/ 223 h 296"/>
              <a:gd name="T22" fmla="*/ 335 w 540"/>
              <a:gd name="T23" fmla="*/ 167 h 296"/>
              <a:gd name="T24" fmla="*/ 313 w 540"/>
              <a:gd name="T25" fmla="*/ 153 h 296"/>
              <a:gd name="T26" fmla="*/ 250 w 540"/>
              <a:gd name="T27" fmla="*/ 153 h 296"/>
              <a:gd name="T28" fmla="*/ 430 w 540"/>
              <a:gd name="T29" fmla="*/ 82 h 296"/>
              <a:gd name="T30" fmla="*/ 395 w 540"/>
              <a:gd name="T31" fmla="*/ 118 h 296"/>
              <a:gd name="T32" fmla="*/ 431 w 540"/>
              <a:gd name="T33" fmla="*/ 153 h 296"/>
              <a:gd name="T34" fmla="*/ 466 w 540"/>
              <a:gd name="T35" fmla="*/ 117 h 296"/>
              <a:gd name="T36" fmla="*/ 430 w 540"/>
              <a:gd name="T37" fmla="*/ 82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40" h="296">
                <a:moveTo>
                  <a:pt x="250" y="153"/>
                </a:moveTo>
                <a:cubicBezTo>
                  <a:pt x="250" y="203"/>
                  <a:pt x="250" y="249"/>
                  <a:pt x="250" y="296"/>
                </a:cubicBezTo>
                <a:cubicBezTo>
                  <a:pt x="166" y="296"/>
                  <a:pt x="84" y="296"/>
                  <a:pt x="0" y="296"/>
                </a:cubicBezTo>
                <a:cubicBezTo>
                  <a:pt x="0" y="274"/>
                  <a:pt x="0" y="251"/>
                  <a:pt x="0" y="226"/>
                </a:cubicBezTo>
                <a:cubicBezTo>
                  <a:pt x="58" y="226"/>
                  <a:pt x="117" y="226"/>
                  <a:pt x="178" y="226"/>
                </a:cubicBezTo>
                <a:cubicBezTo>
                  <a:pt x="178" y="177"/>
                  <a:pt x="178" y="130"/>
                  <a:pt x="178" y="81"/>
                </a:cubicBezTo>
                <a:cubicBezTo>
                  <a:pt x="223" y="81"/>
                  <a:pt x="267" y="81"/>
                  <a:pt x="310" y="81"/>
                </a:cubicBezTo>
                <a:cubicBezTo>
                  <a:pt x="323" y="82"/>
                  <a:pt x="329" y="78"/>
                  <a:pt x="336" y="66"/>
                </a:cubicBezTo>
                <a:cubicBezTo>
                  <a:pt x="361" y="20"/>
                  <a:pt x="410" y="0"/>
                  <a:pt x="460" y="13"/>
                </a:cubicBezTo>
                <a:cubicBezTo>
                  <a:pt x="507" y="26"/>
                  <a:pt x="540" y="70"/>
                  <a:pt x="539" y="120"/>
                </a:cubicBezTo>
                <a:cubicBezTo>
                  <a:pt x="538" y="169"/>
                  <a:pt x="504" y="211"/>
                  <a:pt x="455" y="223"/>
                </a:cubicBezTo>
                <a:cubicBezTo>
                  <a:pt x="407" y="234"/>
                  <a:pt x="358" y="212"/>
                  <a:pt x="335" y="167"/>
                </a:cubicBezTo>
                <a:cubicBezTo>
                  <a:pt x="330" y="157"/>
                  <a:pt x="325" y="153"/>
                  <a:pt x="313" y="153"/>
                </a:cubicBezTo>
                <a:cubicBezTo>
                  <a:pt x="294" y="154"/>
                  <a:pt x="274" y="153"/>
                  <a:pt x="250" y="153"/>
                </a:cubicBezTo>
                <a:close/>
                <a:moveTo>
                  <a:pt x="430" y="82"/>
                </a:moveTo>
                <a:cubicBezTo>
                  <a:pt x="411" y="82"/>
                  <a:pt x="395" y="99"/>
                  <a:pt x="395" y="118"/>
                </a:cubicBezTo>
                <a:cubicBezTo>
                  <a:pt x="395" y="137"/>
                  <a:pt x="412" y="153"/>
                  <a:pt x="431" y="153"/>
                </a:cubicBezTo>
                <a:cubicBezTo>
                  <a:pt x="450" y="153"/>
                  <a:pt x="466" y="136"/>
                  <a:pt x="466" y="117"/>
                </a:cubicBezTo>
                <a:cubicBezTo>
                  <a:pt x="466" y="98"/>
                  <a:pt x="449" y="82"/>
                  <a:pt x="430" y="82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0" name="Freeform 19">
            <a:extLst>
              <a:ext uri="{FF2B5EF4-FFF2-40B4-BE49-F238E27FC236}">
                <a16:creationId xmlns:a16="http://schemas.microsoft.com/office/drawing/2014/main" id="{E2C5A92A-7556-4BD2-9E98-05BEB8CC422E}"/>
              </a:ext>
            </a:extLst>
          </p:cNvPr>
          <p:cNvSpPr>
            <a:spLocks noEditPoints="1"/>
          </p:cNvSpPr>
          <p:nvPr/>
        </p:nvSpPr>
        <p:spPr bwMode="auto">
          <a:xfrm>
            <a:off x="5284788" y="5000625"/>
            <a:ext cx="1219200" cy="565150"/>
          </a:xfrm>
          <a:custGeom>
            <a:avLst/>
            <a:gdLst>
              <a:gd name="T0" fmla="*/ 0 w 504"/>
              <a:gd name="T1" fmla="*/ 154 h 234"/>
              <a:gd name="T2" fmla="*/ 0 w 504"/>
              <a:gd name="T3" fmla="*/ 81 h 234"/>
              <a:gd name="T4" fmla="*/ 22 w 504"/>
              <a:gd name="T5" fmla="*/ 81 h 234"/>
              <a:gd name="T6" fmla="*/ 273 w 504"/>
              <a:gd name="T7" fmla="*/ 81 h 234"/>
              <a:gd name="T8" fmla="*/ 301 w 504"/>
              <a:gd name="T9" fmla="*/ 66 h 234"/>
              <a:gd name="T10" fmla="*/ 423 w 504"/>
              <a:gd name="T11" fmla="*/ 13 h 234"/>
              <a:gd name="T12" fmla="*/ 504 w 504"/>
              <a:gd name="T13" fmla="*/ 119 h 234"/>
              <a:gd name="T14" fmla="*/ 420 w 504"/>
              <a:gd name="T15" fmla="*/ 223 h 234"/>
              <a:gd name="T16" fmla="*/ 301 w 504"/>
              <a:gd name="T17" fmla="*/ 168 h 234"/>
              <a:gd name="T18" fmla="*/ 274 w 504"/>
              <a:gd name="T19" fmla="*/ 153 h 234"/>
              <a:gd name="T20" fmla="*/ 0 w 504"/>
              <a:gd name="T21" fmla="*/ 154 h 234"/>
              <a:gd name="T22" fmla="*/ 431 w 504"/>
              <a:gd name="T23" fmla="*/ 117 h 234"/>
              <a:gd name="T24" fmla="*/ 395 w 504"/>
              <a:gd name="T25" fmla="*/ 82 h 234"/>
              <a:gd name="T26" fmla="*/ 360 w 504"/>
              <a:gd name="T27" fmla="*/ 118 h 234"/>
              <a:gd name="T28" fmla="*/ 396 w 504"/>
              <a:gd name="T29" fmla="*/ 153 h 234"/>
              <a:gd name="T30" fmla="*/ 431 w 504"/>
              <a:gd name="T31" fmla="*/ 11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03" h="234">
                <a:moveTo>
                  <a:pt x="0" y="154"/>
                </a:moveTo>
                <a:cubicBezTo>
                  <a:pt x="0" y="129"/>
                  <a:pt x="0" y="107"/>
                  <a:pt x="0" y="81"/>
                </a:cubicBezTo>
                <a:cubicBezTo>
                  <a:pt x="8" y="81"/>
                  <a:pt x="15" y="81"/>
                  <a:pt x="22" y="81"/>
                </a:cubicBezTo>
                <a:cubicBezTo>
                  <a:pt x="106" y="81"/>
                  <a:pt x="189" y="81"/>
                  <a:pt x="273" y="81"/>
                </a:cubicBezTo>
                <a:cubicBezTo>
                  <a:pt x="286" y="81"/>
                  <a:pt x="294" y="79"/>
                  <a:pt x="301" y="66"/>
                </a:cubicBezTo>
                <a:cubicBezTo>
                  <a:pt x="325" y="21"/>
                  <a:pt x="374" y="0"/>
                  <a:pt x="423" y="13"/>
                </a:cubicBezTo>
                <a:cubicBezTo>
                  <a:pt x="471" y="25"/>
                  <a:pt x="504" y="68"/>
                  <a:pt x="504" y="119"/>
                </a:cubicBezTo>
                <a:cubicBezTo>
                  <a:pt x="503" y="169"/>
                  <a:pt x="469" y="211"/>
                  <a:pt x="420" y="223"/>
                </a:cubicBezTo>
                <a:cubicBezTo>
                  <a:pt x="373" y="234"/>
                  <a:pt x="324" y="213"/>
                  <a:pt x="301" y="168"/>
                </a:cubicBezTo>
                <a:cubicBezTo>
                  <a:pt x="294" y="156"/>
                  <a:pt x="287" y="153"/>
                  <a:pt x="274" y="153"/>
                </a:cubicBezTo>
                <a:cubicBezTo>
                  <a:pt x="184" y="154"/>
                  <a:pt x="93" y="154"/>
                  <a:pt x="0" y="154"/>
                </a:cubicBezTo>
                <a:close/>
                <a:moveTo>
                  <a:pt x="431" y="117"/>
                </a:moveTo>
                <a:cubicBezTo>
                  <a:pt x="431" y="98"/>
                  <a:pt x="415" y="82"/>
                  <a:pt x="395" y="82"/>
                </a:cubicBezTo>
                <a:cubicBezTo>
                  <a:pt x="376" y="82"/>
                  <a:pt x="360" y="99"/>
                  <a:pt x="360" y="118"/>
                </a:cubicBezTo>
                <a:cubicBezTo>
                  <a:pt x="360" y="137"/>
                  <a:pt x="376" y="153"/>
                  <a:pt x="396" y="153"/>
                </a:cubicBezTo>
                <a:cubicBezTo>
                  <a:pt x="415" y="153"/>
                  <a:pt x="431" y="137"/>
                  <a:pt x="431" y="117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1" name="Freeform 20">
            <a:extLst>
              <a:ext uri="{FF2B5EF4-FFF2-40B4-BE49-F238E27FC236}">
                <a16:creationId xmlns:a16="http://schemas.microsoft.com/office/drawing/2014/main" id="{B5DA3EC5-1D37-42A6-ACE5-1C555CCAC7E0}"/>
              </a:ext>
            </a:extLst>
          </p:cNvPr>
          <p:cNvSpPr/>
          <p:nvPr/>
        </p:nvSpPr>
        <p:spPr bwMode="auto">
          <a:xfrm>
            <a:off x="6940550" y="5287963"/>
            <a:ext cx="1387475" cy="166688"/>
          </a:xfrm>
          <a:custGeom>
            <a:avLst/>
            <a:gdLst>
              <a:gd name="T0" fmla="*/ 574 w 574"/>
              <a:gd name="T1" fmla="*/ 0 h 69"/>
              <a:gd name="T2" fmla="*/ 574 w 574"/>
              <a:gd name="T3" fmla="*/ 69 h 69"/>
              <a:gd name="T4" fmla="*/ 0 w 574"/>
              <a:gd name="T5" fmla="*/ 69 h 69"/>
              <a:gd name="T6" fmla="*/ 0 w 574"/>
              <a:gd name="T7" fmla="*/ 0 h 69"/>
              <a:gd name="T8" fmla="*/ 574 w 574"/>
              <a:gd name="T9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" h="69">
                <a:moveTo>
                  <a:pt x="574" y="0"/>
                </a:moveTo>
                <a:cubicBezTo>
                  <a:pt x="574" y="23"/>
                  <a:pt x="574" y="46"/>
                  <a:pt x="574" y="69"/>
                </a:cubicBezTo>
                <a:cubicBezTo>
                  <a:pt x="382" y="69"/>
                  <a:pt x="191" y="69"/>
                  <a:pt x="0" y="69"/>
                </a:cubicBezTo>
                <a:cubicBezTo>
                  <a:pt x="0" y="46"/>
                  <a:pt x="0" y="24"/>
                  <a:pt x="0" y="0"/>
                </a:cubicBezTo>
                <a:cubicBezTo>
                  <a:pt x="190" y="0"/>
                  <a:pt x="381" y="0"/>
                  <a:pt x="574" y="0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2" name="Freeform 21">
            <a:extLst>
              <a:ext uri="{FF2B5EF4-FFF2-40B4-BE49-F238E27FC236}">
                <a16:creationId xmlns:a16="http://schemas.microsoft.com/office/drawing/2014/main" id="{E39D0CAD-1255-4DBC-BAAC-9C330187FDAA}"/>
              </a:ext>
            </a:extLst>
          </p:cNvPr>
          <p:cNvSpPr/>
          <p:nvPr/>
        </p:nvSpPr>
        <p:spPr bwMode="auto">
          <a:xfrm>
            <a:off x="7200900" y="6332538"/>
            <a:ext cx="1127125" cy="168275"/>
          </a:xfrm>
          <a:custGeom>
            <a:avLst/>
            <a:gdLst>
              <a:gd name="T0" fmla="*/ 466 w 466"/>
              <a:gd name="T1" fmla="*/ 0 h 70"/>
              <a:gd name="T2" fmla="*/ 466 w 466"/>
              <a:gd name="T3" fmla="*/ 70 h 70"/>
              <a:gd name="T4" fmla="*/ 0 w 466"/>
              <a:gd name="T5" fmla="*/ 70 h 70"/>
              <a:gd name="T6" fmla="*/ 0 w 466"/>
              <a:gd name="T7" fmla="*/ 0 h 70"/>
              <a:gd name="T8" fmla="*/ 466 w 466"/>
              <a:gd name="T9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6" h="70">
                <a:moveTo>
                  <a:pt x="466" y="0"/>
                </a:moveTo>
                <a:cubicBezTo>
                  <a:pt x="466" y="24"/>
                  <a:pt x="466" y="46"/>
                  <a:pt x="466" y="70"/>
                </a:cubicBezTo>
                <a:cubicBezTo>
                  <a:pt x="310" y="70"/>
                  <a:pt x="155" y="70"/>
                  <a:pt x="0" y="70"/>
                </a:cubicBezTo>
                <a:cubicBezTo>
                  <a:pt x="0" y="46"/>
                  <a:pt x="0" y="24"/>
                  <a:pt x="0" y="0"/>
                </a:cubicBezTo>
                <a:cubicBezTo>
                  <a:pt x="155" y="0"/>
                  <a:pt x="309" y="0"/>
                  <a:pt x="466" y="0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3" name="Freeform 22">
            <a:extLst>
              <a:ext uri="{FF2B5EF4-FFF2-40B4-BE49-F238E27FC236}">
                <a16:creationId xmlns:a16="http://schemas.microsoft.com/office/drawing/2014/main" id="{EF16814B-4CE5-450D-BAC1-C5588574280A}"/>
              </a:ext>
            </a:extLst>
          </p:cNvPr>
          <p:cNvSpPr/>
          <p:nvPr/>
        </p:nvSpPr>
        <p:spPr bwMode="auto">
          <a:xfrm>
            <a:off x="6938963" y="5983288"/>
            <a:ext cx="690562" cy="166688"/>
          </a:xfrm>
          <a:custGeom>
            <a:avLst/>
            <a:gdLst>
              <a:gd name="T0" fmla="*/ 0 w 286"/>
              <a:gd name="T1" fmla="*/ 69 h 69"/>
              <a:gd name="T2" fmla="*/ 0 w 286"/>
              <a:gd name="T3" fmla="*/ 0 h 69"/>
              <a:gd name="T4" fmla="*/ 286 w 286"/>
              <a:gd name="T5" fmla="*/ 0 h 69"/>
              <a:gd name="T6" fmla="*/ 286 w 286"/>
              <a:gd name="T7" fmla="*/ 69 h 69"/>
              <a:gd name="T8" fmla="*/ 0 w 286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6" h="69">
                <a:moveTo>
                  <a:pt x="0" y="69"/>
                </a:moveTo>
                <a:cubicBezTo>
                  <a:pt x="0" y="45"/>
                  <a:pt x="0" y="23"/>
                  <a:pt x="0" y="0"/>
                </a:cubicBezTo>
                <a:cubicBezTo>
                  <a:pt x="96" y="0"/>
                  <a:pt x="190" y="0"/>
                  <a:pt x="286" y="0"/>
                </a:cubicBezTo>
                <a:cubicBezTo>
                  <a:pt x="286" y="22"/>
                  <a:pt x="286" y="45"/>
                  <a:pt x="286" y="69"/>
                </a:cubicBezTo>
                <a:cubicBezTo>
                  <a:pt x="192" y="69"/>
                  <a:pt x="97" y="69"/>
                  <a:pt x="0" y="69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4" name="Freeform 23">
            <a:extLst>
              <a:ext uri="{FF2B5EF4-FFF2-40B4-BE49-F238E27FC236}">
                <a16:creationId xmlns:a16="http://schemas.microsoft.com/office/drawing/2014/main" id="{E3CB8391-C5FB-4B05-9701-053EE6950E77}"/>
              </a:ext>
            </a:extLst>
          </p:cNvPr>
          <p:cNvSpPr/>
          <p:nvPr/>
        </p:nvSpPr>
        <p:spPr bwMode="auto">
          <a:xfrm>
            <a:off x="7291388" y="5635625"/>
            <a:ext cx="685800" cy="166688"/>
          </a:xfrm>
          <a:custGeom>
            <a:avLst/>
            <a:gdLst>
              <a:gd name="T0" fmla="*/ 284 w 284"/>
              <a:gd name="T1" fmla="*/ 69 h 69"/>
              <a:gd name="T2" fmla="*/ 0 w 284"/>
              <a:gd name="T3" fmla="*/ 69 h 69"/>
              <a:gd name="T4" fmla="*/ 0 w 284"/>
              <a:gd name="T5" fmla="*/ 0 h 69"/>
              <a:gd name="T6" fmla="*/ 284 w 284"/>
              <a:gd name="T7" fmla="*/ 0 h 69"/>
              <a:gd name="T8" fmla="*/ 284 w 284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" h="69">
                <a:moveTo>
                  <a:pt x="284" y="69"/>
                </a:moveTo>
                <a:cubicBezTo>
                  <a:pt x="189" y="69"/>
                  <a:pt x="95" y="69"/>
                  <a:pt x="0" y="69"/>
                </a:cubicBezTo>
                <a:cubicBezTo>
                  <a:pt x="0" y="45"/>
                  <a:pt x="0" y="23"/>
                  <a:pt x="0" y="0"/>
                </a:cubicBezTo>
                <a:cubicBezTo>
                  <a:pt x="95" y="0"/>
                  <a:pt x="189" y="0"/>
                  <a:pt x="284" y="0"/>
                </a:cubicBezTo>
                <a:cubicBezTo>
                  <a:pt x="284" y="24"/>
                  <a:pt x="284" y="46"/>
                  <a:pt x="284" y="69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5" name="Freeform 24">
            <a:extLst>
              <a:ext uri="{FF2B5EF4-FFF2-40B4-BE49-F238E27FC236}">
                <a16:creationId xmlns:a16="http://schemas.microsoft.com/office/drawing/2014/main" id="{3C01D813-2974-49F1-B0F5-C5589899D435}"/>
              </a:ext>
            </a:extLst>
          </p:cNvPr>
          <p:cNvSpPr/>
          <p:nvPr/>
        </p:nvSpPr>
        <p:spPr bwMode="auto">
          <a:xfrm>
            <a:off x="7808913" y="5983288"/>
            <a:ext cx="515937" cy="166688"/>
          </a:xfrm>
          <a:custGeom>
            <a:avLst/>
            <a:gdLst>
              <a:gd name="T0" fmla="*/ 0 w 214"/>
              <a:gd name="T1" fmla="*/ 69 h 69"/>
              <a:gd name="T2" fmla="*/ 0 w 214"/>
              <a:gd name="T3" fmla="*/ 0 h 69"/>
              <a:gd name="T4" fmla="*/ 214 w 214"/>
              <a:gd name="T5" fmla="*/ 0 h 69"/>
              <a:gd name="T6" fmla="*/ 214 w 214"/>
              <a:gd name="T7" fmla="*/ 69 h 69"/>
              <a:gd name="T8" fmla="*/ 0 w 214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4" h="69">
                <a:moveTo>
                  <a:pt x="0" y="69"/>
                </a:moveTo>
                <a:cubicBezTo>
                  <a:pt x="0" y="46"/>
                  <a:pt x="0" y="24"/>
                  <a:pt x="0" y="0"/>
                </a:cubicBezTo>
                <a:cubicBezTo>
                  <a:pt x="71" y="0"/>
                  <a:pt x="142" y="0"/>
                  <a:pt x="214" y="0"/>
                </a:cubicBezTo>
                <a:cubicBezTo>
                  <a:pt x="214" y="22"/>
                  <a:pt x="214" y="45"/>
                  <a:pt x="214" y="69"/>
                </a:cubicBezTo>
                <a:cubicBezTo>
                  <a:pt x="144" y="69"/>
                  <a:pt x="73" y="69"/>
                  <a:pt x="0" y="69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6" name="Freeform 25">
            <a:extLst>
              <a:ext uri="{FF2B5EF4-FFF2-40B4-BE49-F238E27FC236}">
                <a16:creationId xmlns:a16="http://schemas.microsoft.com/office/drawing/2014/main" id="{C2A8B3CF-3726-4CD2-B91F-0FE655AB0404}"/>
              </a:ext>
            </a:extLst>
          </p:cNvPr>
          <p:cNvSpPr/>
          <p:nvPr/>
        </p:nvSpPr>
        <p:spPr bwMode="auto">
          <a:xfrm>
            <a:off x="6943725" y="5638800"/>
            <a:ext cx="166687" cy="163513"/>
          </a:xfrm>
          <a:custGeom>
            <a:avLst/>
            <a:gdLst>
              <a:gd name="T0" fmla="*/ 0 w 69"/>
              <a:gd name="T1" fmla="*/ 68 h 68"/>
              <a:gd name="T2" fmla="*/ 0 w 69"/>
              <a:gd name="T3" fmla="*/ 0 h 68"/>
              <a:gd name="T4" fmla="*/ 69 w 69"/>
              <a:gd name="T5" fmla="*/ 0 h 68"/>
              <a:gd name="T6" fmla="*/ 69 w 69"/>
              <a:gd name="T7" fmla="*/ 68 h 68"/>
              <a:gd name="T8" fmla="*/ 0 w 69"/>
              <a:gd name="T9" fmla="*/ 6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" h="68">
                <a:moveTo>
                  <a:pt x="0" y="68"/>
                </a:moveTo>
                <a:cubicBezTo>
                  <a:pt x="0" y="44"/>
                  <a:pt x="0" y="21"/>
                  <a:pt x="0" y="0"/>
                </a:cubicBezTo>
                <a:cubicBezTo>
                  <a:pt x="24" y="0"/>
                  <a:pt x="46" y="0"/>
                  <a:pt x="69" y="0"/>
                </a:cubicBezTo>
                <a:cubicBezTo>
                  <a:pt x="69" y="23"/>
                  <a:pt x="69" y="45"/>
                  <a:pt x="69" y="68"/>
                </a:cubicBezTo>
                <a:cubicBezTo>
                  <a:pt x="45" y="68"/>
                  <a:pt x="22" y="68"/>
                  <a:pt x="0" y="68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7" name="Freeform 26">
            <a:extLst>
              <a:ext uri="{FF2B5EF4-FFF2-40B4-BE49-F238E27FC236}">
                <a16:creationId xmlns:a16="http://schemas.microsoft.com/office/drawing/2014/main" id="{BF32A38B-DACF-4BEA-9146-963CFF2B221A}"/>
              </a:ext>
            </a:extLst>
          </p:cNvPr>
          <p:cNvSpPr/>
          <p:nvPr/>
        </p:nvSpPr>
        <p:spPr bwMode="auto">
          <a:xfrm>
            <a:off x="8161338" y="5635625"/>
            <a:ext cx="163512" cy="166688"/>
          </a:xfrm>
          <a:custGeom>
            <a:avLst/>
            <a:gdLst>
              <a:gd name="T0" fmla="*/ 68 w 68"/>
              <a:gd name="T1" fmla="*/ 69 h 69"/>
              <a:gd name="T2" fmla="*/ 0 w 68"/>
              <a:gd name="T3" fmla="*/ 69 h 69"/>
              <a:gd name="T4" fmla="*/ 0 w 68"/>
              <a:gd name="T5" fmla="*/ 0 h 69"/>
              <a:gd name="T6" fmla="*/ 68 w 68"/>
              <a:gd name="T7" fmla="*/ 0 h 69"/>
              <a:gd name="T8" fmla="*/ 68 w 68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69">
                <a:moveTo>
                  <a:pt x="68" y="69"/>
                </a:moveTo>
                <a:cubicBezTo>
                  <a:pt x="45" y="69"/>
                  <a:pt x="23" y="69"/>
                  <a:pt x="0" y="69"/>
                </a:cubicBezTo>
                <a:cubicBezTo>
                  <a:pt x="0" y="46"/>
                  <a:pt x="0" y="23"/>
                  <a:pt x="0" y="0"/>
                </a:cubicBezTo>
                <a:cubicBezTo>
                  <a:pt x="24" y="0"/>
                  <a:pt x="45" y="0"/>
                  <a:pt x="68" y="0"/>
                </a:cubicBezTo>
                <a:cubicBezTo>
                  <a:pt x="68" y="24"/>
                  <a:pt x="68" y="46"/>
                  <a:pt x="68" y="69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58" name="Freeform 27">
            <a:extLst>
              <a:ext uri="{FF2B5EF4-FFF2-40B4-BE49-F238E27FC236}">
                <a16:creationId xmlns:a16="http://schemas.microsoft.com/office/drawing/2014/main" id="{FD7C0655-510E-46FA-AC5C-3BFBF1F0B310}"/>
              </a:ext>
            </a:extLst>
          </p:cNvPr>
          <p:cNvSpPr/>
          <p:nvPr/>
        </p:nvSpPr>
        <p:spPr bwMode="auto">
          <a:xfrm>
            <a:off x="7616825" y="2325688"/>
            <a:ext cx="171450" cy="180975"/>
          </a:xfrm>
          <a:custGeom>
            <a:avLst/>
            <a:gdLst>
              <a:gd name="T0" fmla="*/ 71 w 71"/>
              <a:gd name="T1" fmla="*/ 3 h 75"/>
              <a:gd name="T2" fmla="*/ 71 w 71"/>
              <a:gd name="T3" fmla="*/ 75 h 75"/>
              <a:gd name="T4" fmla="*/ 0 w 71"/>
              <a:gd name="T5" fmla="*/ 72 h 75"/>
              <a:gd name="T6" fmla="*/ 0 w 71"/>
              <a:gd name="T7" fmla="*/ 0 h 75"/>
              <a:gd name="T8" fmla="*/ 71 w 71"/>
              <a:gd name="T9" fmla="*/ 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" h="75">
                <a:moveTo>
                  <a:pt x="71" y="3"/>
                </a:moveTo>
                <a:cubicBezTo>
                  <a:pt x="71" y="28"/>
                  <a:pt x="71" y="50"/>
                  <a:pt x="71" y="75"/>
                </a:cubicBezTo>
                <a:cubicBezTo>
                  <a:pt x="46" y="74"/>
                  <a:pt x="23" y="73"/>
                  <a:pt x="0" y="72"/>
                </a:cubicBezTo>
                <a:cubicBezTo>
                  <a:pt x="0" y="48"/>
                  <a:pt x="0" y="25"/>
                  <a:pt x="0" y="0"/>
                </a:cubicBezTo>
                <a:cubicBezTo>
                  <a:pt x="26" y="1"/>
                  <a:pt x="48" y="2"/>
                  <a:pt x="71" y="3"/>
                </a:cubicBezTo>
                <a:close/>
              </a:path>
            </a:pathLst>
          </a:custGeom>
          <a:solidFill>
            <a:srgbClr val="39A5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1" name="Freeform 31">
            <a:extLst>
              <a:ext uri="{FF2B5EF4-FFF2-40B4-BE49-F238E27FC236}">
                <a16:creationId xmlns:a16="http://schemas.microsoft.com/office/drawing/2014/main" id="{412878A9-665D-45E3-A15D-ED9768A22090}"/>
              </a:ext>
            </a:extLst>
          </p:cNvPr>
          <p:cNvSpPr/>
          <p:nvPr/>
        </p:nvSpPr>
        <p:spPr bwMode="auto">
          <a:xfrm>
            <a:off x="530226" y="4375150"/>
            <a:ext cx="995363" cy="1039813"/>
          </a:xfrm>
          <a:custGeom>
            <a:avLst/>
            <a:gdLst>
              <a:gd name="T0" fmla="*/ 197 w 739"/>
              <a:gd name="T1" fmla="*/ 264 h 771"/>
              <a:gd name="T2" fmla="*/ 155 w 739"/>
              <a:gd name="T3" fmla="*/ 272 h 771"/>
              <a:gd name="T4" fmla="*/ 134 w 739"/>
              <a:gd name="T5" fmla="*/ 261 h 771"/>
              <a:gd name="T6" fmla="*/ 148 w 739"/>
              <a:gd name="T7" fmla="*/ 238 h 771"/>
              <a:gd name="T8" fmla="*/ 189 w 739"/>
              <a:gd name="T9" fmla="*/ 228 h 771"/>
              <a:gd name="T10" fmla="*/ 137 w 739"/>
              <a:gd name="T11" fmla="*/ 188 h 771"/>
              <a:gd name="T12" fmla="*/ 120 w 739"/>
              <a:gd name="T13" fmla="*/ 185 h 771"/>
              <a:gd name="T14" fmla="*/ 99 w 739"/>
              <a:gd name="T15" fmla="*/ 161 h 771"/>
              <a:gd name="T16" fmla="*/ 125 w 739"/>
              <a:gd name="T17" fmla="*/ 143 h 771"/>
              <a:gd name="T18" fmla="*/ 224 w 739"/>
              <a:gd name="T19" fmla="*/ 201 h 771"/>
              <a:gd name="T20" fmla="*/ 255 w 739"/>
              <a:gd name="T21" fmla="*/ 213 h 771"/>
              <a:gd name="T22" fmla="*/ 392 w 739"/>
              <a:gd name="T23" fmla="*/ 182 h 771"/>
              <a:gd name="T24" fmla="*/ 399 w 739"/>
              <a:gd name="T25" fmla="*/ 116 h 771"/>
              <a:gd name="T26" fmla="*/ 477 w 739"/>
              <a:gd name="T27" fmla="*/ 14 h 771"/>
              <a:gd name="T28" fmla="*/ 514 w 739"/>
              <a:gd name="T29" fmla="*/ 17 h 771"/>
              <a:gd name="T30" fmla="*/ 500 w 739"/>
              <a:gd name="T31" fmla="*/ 51 h 771"/>
              <a:gd name="T32" fmla="*/ 440 w 739"/>
              <a:gd name="T33" fmla="*/ 183 h 771"/>
              <a:gd name="T34" fmla="*/ 545 w 739"/>
              <a:gd name="T35" fmla="*/ 279 h 771"/>
              <a:gd name="T36" fmla="*/ 669 w 739"/>
              <a:gd name="T37" fmla="*/ 211 h 771"/>
              <a:gd name="T38" fmla="*/ 646 w 739"/>
              <a:gd name="T39" fmla="*/ 72 h 771"/>
              <a:gd name="T40" fmla="*/ 632 w 739"/>
              <a:gd name="T41" fmla="*/ 28 h 771"/>
              <a:gd name="T42" fmla="*/ 680 w 739"/>
              <a:gd name="T43" fmla="*/ 44 h 771"/>
              <a:gd name="T44" fmla="*/ 710 w 739"/>
              <a:gd name="T45" fmla="*/ 225 h 771"/>
              <a:gd name="T46" fmla="*/ 556 w 739"/>
              <a:gd name="T47" fmla="*/ 323 h 771"/>
              <a:gd name="T48" fmla="*/ 531 w 739"/>
              <a:gd name="T49" fmla="*/ 323 h 771"/>
              <a:gd name="T50" fmla="*/ 514 w 739"/>
              <a:gd name="T51" fmla="*/ 384 h 771"/>
              <a:gd name="T52" fmla="*/ 462 w 739"/>
              <a:gd name="T53" fmla="*/ 570 h 771"/>
              <a:gd name="T54" fmla="*/ 472 w 739"/>
              <a:gd name="T55" fmla="*/ 599 h 771"/>
              <a:gd name="T56" fmla="*/ 489 w 739"/>
              <a:gd name="T57" fmla="*/ 723 h 771"/>
              <a:gd name="T58" fmla="*/ 370 w 739"/>
              <a:gd name="T59" fmla="*/ 748 h 771"/>
              <a:gd name="T60" fmla="*/ 353 w 739"/>
              <a:gd name="T61" fmla="*/ 711 h 771"/>
              <a:gd name="T62" fmla="*/ 390 w 739"/>
              <a:gd name="T63" fmla="*/ 709 h 771"/>
              <a:gd name="T64" fmla="*/ 452 w 739"/>
              <a:gd name="T65" fmla="*/ 698 h 771"/>
              <a:gd name="T66" fmla="*/ 447 w 739"/>
              <a:gd name="T67" fmla="*/ 637 h 771"/>
              <a:gd name="T68" fmla="*/ 416 w 739"/>
              <a:gd name="T69" fmla="*/ 670 h 771"/>
              <a:gd name="T70" fmla="*/ 407 w 739"/>
              <a:gd name="T71" fmla="*/ 624 h 771"/>
              <a:gd name="T72" fmla="*/ 368 w 739"/>
              <a:gd name="T73" fmla="*/ 666 h 771"/>
              <a:gd name="T74" fmla="*/ 341 w 739"/>
              <a:gd name="T75" fmla="*/ 689 h 771"/>
              <a:gd name="T76" fmla="*/ 325 w 739"/>
              <a:gd name="T77" fmla="*/ 657 h 771"/>
              <a:gd name="T78" fmla="*/ 407 w 739"/>
              <a:gd name="T79" fmla="*/ 578 h 771"/>
              <a:gd name="T80" fmla="*/ 426 w 739"/>
              <a:gd name="T81" fmla="*/ 565 h 771"/>
              <a:gd name="T82" fmla="*/ 497 w 739"/>
              <a:gd name="T83" fmla="*/ 312 h 771"/>
              <a:gd name="T84" fmla="*/ 404 w 739"/>
              <a:gd name="T85" fmla="*/ 215 h 771"/>
              <a:gd name="T86" fmla="*/ 250 w 739"/>
              <a:gd name="T87" fmla="*/ 252 h 771"/>
              <a:gd name="T88" fmla="*/ 241 w 739"/>
              <a:gd name="T89" fmla="*/ 272 h 771"/>
              <a:gd name="T90" fmla="*/ 120 w 739"/>
              <a:gd name="T91" fmla="*/ 384 h 771"/>
              <a:gd name="T92" fmla="*/ 1 w 739"/>
              <a:gd name="T93" fmla="*/ 271 h 771"/>
              <a:gd name="T94" fmla="*/ 24 w 739"/>
              <a:gd name="T95" fmla="*/ 192 h 771"/>
              <a:gd name="T96" fmla="*/ 62 w 739"/>
              <a:gd name="T97" fmla="*/ 176 h 771"/>
              <a:gd name="T98" fmla="*/ 60 w 739"/>
              <a:gd name="T99" fmla="*/ 216 h 771"/>
              <a:gd name="T100" fmla="*/ 55 w 739"/>
              <a:gd name="T101" fmla="*/ 305 h 771"/>
              <a:gd name="T102" fmla="*/ 134 w 739"/>
              <a:gd name="T103" fmla="*/ 341 h 771"/>
              <a:gd name="T104" fmla="*/ 198 w 739"/>
              <a:gd name="T105" fmla="*/ 275 h 771"/>
              <a:gd name="T106" fmla="*/ 197 w 739"/>
              <a:gd name="T107" fmla="*/ 264 h 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39" h="771">
                <a:moveTo>
                  <a:pt x="197" y="264"/>
                </a:moveTo>
                <a:cubicBezTo>
                  <a:pt x="182" y="267"/>
                  <a:pt x="169" y="271"/>
                  <a:pt x="155" y="272"/>
                </a:cubicBezTo>
                <a:cubicBezTo>
                  <a:pt x="148" y="272"/>
                  <a:pt x="141" y="265"/>
                  <a:pt x="134" y="261"/>
                </a:cubicBezTo>
                <a:cubicBezTo>
                  <a:pt x="138" y="253"/>
                  <a:pt x="141" y="242"/>
                  <a:pt x="148" y="238"/>
                </a:cubicBezTo>
                <a:cubicBezTo>
                  <a:pt x="159" y="233"/>
                  <a:pt x="173" y="232"/>
                  <a:pt x="189" y="228"/>
                </a:cubicBezTo>
                <a:cubicBezTo>
                  <a:pt x="177" y="204"/>
                  <a:pt x="159" y="193"/>
                  <a:pt x="137" y="188"/>
                </a:cubicBezTo>
                <a:cubicBezTo>
                  <a:pt x="131" y="186"/>
                  <a:pt x="124" y="188"/>
                  <a:pt x="120" y="185"/>
                </a:cubicBezTo>
                <a:cubicBezTo>
                  <a:pt x="112" y="178"/>
                  <a:pt x="106" y="169"/>
                  <a:pt x="99" y="161"/>
                </a:cubicBezTo>
                <a:cubicBezTo>
                  <a:pt x="108" y="155"/>
                  <a:pt x="116" y="143"/>
                  <a:pt x="125" y="143"/>
                </a:cubicBezTo>
                <a:cubicBezTo>
                  <a:pt x="167" y="144"/>
                  <a:pt x="202" y="163"/>
                  <a:pt x="224" y="201"/>
                </a:cubicBezTo>
                <a:cubicBezTo>
                  <a:pt x="232" y="215"/>
                  <a:pt x="240" y="217"/>
                  <a:pt x="255" y="213"/>
                </a:cubicBezTo>
                <a:cubicBezTo>
                  <a:pt x="301" y="202"/>
                  <a:pt x="346" y="192"/>
                  <a:pt x="392" y="182"/>
                </a:cubicBezTo>
                <a:cubicBezTo>
                  <a:pt x="394" y="159"/>
                  <a:pt x="395" y="137"/>
                  <a:pt x="399" y="116"/>
                </a:cubicBezTo>
                <a:cubicBezTo>
                  <a:pt x="410" y="71"/>
                  <a:pt x="437" y="37"/>
                  <a:pt x="477" y="14"/>
                </a:cubicBezTo>
                <a:cubicBezTo>
                  <a:pt x="490" y="6"/>
                  <a:pt x="505" y="0"/>
                  <a:pt x="514" y="17"/>
                </a:cubicBezTo>
                <a:cubicBezTo>
                  <a:pt x="523" y="33"/>
                  <a:pt x="514" y="43"/>
                  <a:pt x="500" y="51"/>
                </a:cubicBezTo>
                <a:cubicBezTo>
                  <a:pt x="450" y="82"/>
                  <a:pt x="428" y="131"/>
                  <a:pt x="440" y="183"/>
                </a:cubicBezTo>
                <a:cubicBezTo>
                  <a:pt x="451" y="235"/>
                  <a:pt x="493" y="273"/>
                  <a:pt x="545" y="279"/>
                </a:cubicBezTo>
                <a:cubicBezTo>
                  <a:pt x="596" y="285"/>
                  <a:pt x="646" y="258"/>
                  <a:pt x="669" y="211"/>
                </a:cubicBezTo>
                <a:cubicBezTo>
                  <a:pt x="692" y="165"/>
                  <a:pt x="682" y="109"/>
                  <a:pt x="646" y="72"/>
                </a:cubicBezTo>
                <a:cubicBezTo>
                  <a:pt x="634" y="60"/>
                  <a:pt x="611" y="47"/>
                  <a:pt x="632" y="28"/>
                </a:cubicBezTo>
                <a:cubicBezTo>
                  <a:pt x="653" y="9"/>
                  <a:pt x="668" y="31"/>
                  <a:pt x="680" y="44"/>
                </a:cubicBezTo>
                <a:cubicBezTo>
                  <a:pt x="727" y="98"/>
                  <a:pt x="739" y="160"/>
                  <a:pt x="710" y="225"/>
                </a:cubicBezTo>
                <a:cubicBezTo>
                  <a:pt x="681" y="290"/>
                  <a:pt x="627" y="322"/>
                  <a:pt x="556" y="323"/>
                </a:cubicBezTo>
                <a:cubicBezTo>
                  <a:pt x="549" y="323"/>
                  <a:pt x="541" y="323"/>
                  <a:pt x="531" y="323"/>
                </a:cubicBezTo>
                <a:cubicBezTo>
                  <a:pt x="525" y="343"/>
                  <a:pt x="520" y="364"/>
                  <a:pt x="514" y="384"/>
                </a:cubicBezTo>
                <a:cubicBezTo>
                  <a:pt x="497" y="446"/>
                  <a:pt x="480" y="508"/>
                  <a:pt x="462" y="570"/>
                </a:cubicBezTo>
                <a:cubicBezTo>
                  <a:pt x="459" y="582"/>
                  <a:pt x="460" y="590"/>
                  <a:pt x="472" y="599"/>
                </a:cubicBezTo>
                <a:cubicBezTo>
                  <a:pt x="510" y="630"/>
                  <a:pt x="517" y="683"/>
                  <a:pt x="489" y="723"/>
                </a:cubicBezTo>
                <a:cubicBezTo>
                  <a:pt x="463" y="759"/>
                  <a:pt x="411" y="771"/>
                  <a:pt x="370" y="748"/>
                </a:cubicBezTo>
                <a:cubicBezTo>
                  <a:pt x="355" y="740"/>
                  <a:pt x="342" y="729"/>
                  <a:pt x="353" y="711"/>
                </a:cubicBezTo>
                <a:cubicBezTo>
                  <a:pt x="362" y="695"/>
                  <a:pt x="376" y="701"/>
                  <a:pt x="390" y="709"/>
                </a:cubicBezTo>
                <a:cubicBezTo>
                  <a:pt x="414" y="723"/>
                  <a:pt x="436" y="719"/>
                  <a:pt x="452" y="698"/>
                </a:cubicBezTo>
                <a:cubicBezTo>
                  <a:pt x="467" y="679"/>
                  <a:pt x="466" y="660"/>
                  <a:pt x="447" y="637"/>
                </a:cubicBezTo>
                <a:cubicBezTo>
                  <a:pt x="435" y="647"/>
                  <a:pt x="443" y="679"/>
                  <a:pt x="416" y="670"/>
                </a:cubicBezTo>
                <a:cubicBezTo>
                  <a:pt x="390" y="663"/>
                  <a:pt x="412" y="640"/>
                  <a:pt x="407" y="624"/>
                </a:cubicBezTo>
                <a:cubicBezTo>
                  <a:pt x="383" y="628"/>
                  <a:pt x="371" y="643"/>
                  <a:pt x="368" y="666"/>
                </a:cubicBezTo>
                <a:cubicBezTo>
                  <a:pt x="366" y="682"/>
                  <a:pt x="360" y="693"/>
                  <a:pt x="341" y="689"/>
                </a:cubicBezTo>
                <a:cubicBezTo>
                  <a:pt x="323" y="685"/>
                  <a:pt x="323" y="671"/>
                  <a:pt x="325" y="657"/>
                </a:cubicBezTo>
                <a:cubicBezTo>
                  <a:pt x="330" y="615"/>
                  <a:pt x="360" y="587"/>
                  <a:pt x="407" y="578"/>
                </a:cubicBezTo>
                <a:cubicBezTo>
                  <a:pt x="414" y="577"/>
                  <a:pt x="424" y="571"/>
                  <a:pt x="426" y="565"/>
                </a:cubicBezTo>
                <a:cubicBezTo>
                  <a:pt x="450" y="482"/>
                  <a:pt x="473" y="398"/>
                  <a:pt x="497" y="312"/>
                </a:cubicBezTo>
                <a:cubicBezTo>
                  <a:pt x="454" y="292"/>
                  <a:pt x="422" y="262"/>
                  <a:pt x="404" y="215"/>
                </a:cubicBezTo>
                <a:cubicBezTo>
                  <a:pt x="352" y="227"/>
                  <a:pt x="301" y="239"/>
                  <a:pt x="250" y="252"/>
                </a:cubicBezTo>
                <a:cubicBezTo>
                  <a:pt x="246" y="253"/>
                  <a:pt x="242" y="265"/>
                  <a:pt x="241" y="272"/>
                </a:cubicBezTo>
                <a:cubicBezTo>
                  <a:pt x="235" y="339"/>
                  <a:pt x="187" y="384"/>
                  <a:pt x="120" y="384"/>
                </a:cubicBezTo>
                <a:cubicBezTo>
                  <a:pt x="56" y="385"/>
                  <a:pt x="2" y="337"/>
                  <a:pt x="1" y="271"/>
                </a:cubicBezTo>
                <a:cubicBezTo>
                  <a:pt x="0" y="245"/>
                  <a:pt x="13" y="217"/>
                  <a:pt x="24" y="192"/>
                </a:cubicBezTo>
                <a:cubicBezTo>
                  <a:pt x="30" y="177"/>
                  <a:pt x="44" y="163"/>
                  <a:pt x="62" y="176"/>
                </a:cubicBezTo>
                <a:cubicBezTo>
                  <a:pt x="80" y="188"/>
                  <a:pt x="70" y="202"/>
                  <a:pt x="60" y="216"/>
                </a:cubicBezTo>
                <a:cubicBezTo>
                  <a:pt x="39" y="243"/>
                  <a:pt x="37" y="277"/>
                  <a:pt x="55" y="305"/>
                </a:cubicBezTo>
                <a:cubicBezTo>
                  <a:pt x="71" y="332"/>
                  <a:pt x="105" y="347"/>
                  <a:pt x="134" y="341"/>
                </a:cubicBezTo>
                <a:cubicBezTo>
                  <a:pt x="167" y="334"/>
                  <a:pt x="193" y="308"/>
                  <a:pt x="198" y="275"/>
                </a:cubicBezTo>
                <a:cubicBezTo>
                  <a:pt x="199" y="272"/>
                  <a:pt x="198" y="269"/>
                  <a:pt x="197" y="26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2" name="Freeform 32">
            <a:extLst>
              <a:ext uri="{FF2B5EF4-FFF2-40B4-BE49-F238E27FC236}">
                <a16:creationId xmlns:a16="http://schemas.microsoft.com/office/drawing/2014/main" id="{DE22CFFC-006F-49CF-8168-1203728C90D9}"/>
              </a:ext>
            </a:extLst>
          </p:cNvPr>
          <p:cNvSpPr/>
          <p:nvPr/>
        </p:nvSpPr>
        <p:spPr bwMode="auto">
          <a:xfrm>
            <a:off x="2468563" y="4387850"/>
            <a:ext cx="969963" cy="993775"/>
          </a:xfrm>
          <a:custGeom>
            <a:avLst/>
            <a:gdLst>
              <a:gd name="T0" fmla="*/ 132 w 720"/>
              <a:gd name="T1" fmla="*/ 208 h 738"/>
              <a:gd name="T2" fmla="*/ 121 w 720"/>
              <a:gd name="T3" fmla="*/ 160 h 738"/>
              <a:gd name="T4" fmla="*/ 132 w 720"/>
              <a:gd name="T5" fmla="*/ 138 h 738"/>
              <a:gd name="T6" fmla="*/ 154 w 720"/>
              <a:gd name="T7" fmla="*/ 152 h 738"/>
              <a:gd name="T8" fmla="*/ 167 w 720"/>
              <a:gd name="T9" fmla="*/ 198 h 738"/>
              <a:gd name="T10" fmla="*/ 209 w 720"/>
              <a:gd name="T11" fmla="*/ 139 h 738"/>
              <a:gd name="T12" fmla="*/ 213 w 720"/>
              <a:gd name="T13" fmla="*/ 120 h 738"/>
              <a:gd name="T14" fmla="*/ 235 w 720"/>
              <a:gd name="T15" fmla="*/ 110 h 738"/>
              <a:gd name="T16" fmla="*/ 251 w 720"/>
              <a:gd name="T17" fmla="*/ 134 h 738"/>
              <a:gd name="T18" fmla="*/ 179 w 720"/>
              <a:gd name="T19" fmla="*/ 244 h 738"/>
              <a:gd name="T20" fmla="*/ 218 w 720"/>
              <a:gd name="T21" fmla="*/ 398 h 738"/>
              <a:gd name="T22" fmla="*/ 386 w 720"/>
              <a:gd name="T23" fmla="*/ 452 h 738"/>
              <a:gd name="T24" fmla="*/ 529 w 720"/>
              <a:gd name="T25" fmla="*/ 359 h 738"/>
              <a:gd name="T26" fmla="*/ 535 w 720"/>
              <a:gd name="T27" fmla="*/ 337 h 738"/>
              <a:gd name="T28" fmla="*/ 609 w 720"/>
              <a:gd name="T29" fmla="*/ 230 h 738"/>
              <a:gd name="T30" fmla="*/ 645 w 720"/>
              <a:gd name="T31" fmla="*/ 247 h 738"/>
              <a:gd name="T32" fmla="*/ 619 w 720"/>
              <a:gd name="T33" fmla="*/ 273 h 738"/>
              <a:gd name="T34" fmla="*/ 579 w 720"/>
              <a:gd name="T35" fmla="*/ 320 h 738"/>
              <a:gd name="T36" fmla="*/ 624 w 720"/>
              <a:gd name="T37" fmla="*/ 320 h 738"/>
              <a:gd name="T38" fmla="*/ 608 w 720"/>
              <a:gd name="T39" fmla="*/ 364 h 738"/>
              <a:gd name="T40" fmla="*/ 655 w 720"/>
              <a:gd name="T41" fmla="*/ 355 h 738"/>
              <a:gd name="T42" fmla="*/ 668 w 720"/>
              <a:gd name="T43" fmla="*/ 302 h 738"/>
              <a:gd name="T44" fmla="*/ 662 w 720"/>
              <a:gd name="T45" fmla="*/ 289 h 738"/>
              <a:gd name="T46" fmla="*/ 667 w 720"/>
              <a:gd name="T47" fmla="*/ 258 h 738"/>
              <a:gd name="T48" fmla="*/ 699 w 720"/>
              <a:gd name="T49" fmla="*/ 269 h 738"/>
              <a:gd name="T50" fmla="*/ 707 w 720"/>
              <a:gd name="T51" fmla="*/ 357 h 738"/>
              <a:gd name="T52" fmla="*/ 633 w 720"/>
              <a:gd name="T53" fmla="*/ 408 h 738"/>
              <a:gd name="T54" fmla="*/ 549 w 720"/>
              <a:gd name="T55" fmla="*/ 391 h 738"/>
              <a:gd name="T56" fmla="*/ 408 w 720"/>
              <a:gd name="T57" fmla="*/ 480 h 738"/>
              <a:gd name="T58" fmla="*/ 423 w 720"/>
              <a:gd name="T59" fmla="*/ 543 h 738"/>
              <a:gd name="T60" fmla="*/ 406 w 720"/>
              <a:gd name="T61" fmla="*/ 580 h 738"/>
              <a:gd name="T62" fmla="*/ 380 w 720"/>
              <a:gd name="T63" fmla="*/ 549 h 738"/>
              <a:gd name="T64" fmla="*/ 277 w 720"/>
              <a:gd name="T65" fmla="*/ 439 h 738"/>
              <a:gd name="T66" fmla="*/ 143 w 720"/>
              <a:gd name="T67" fmla="*/ 520 h 738"/>
              <a:gd name="T68" fmla="*/ 172 w 720"/>
              <a:gd name="T69" fmla="*/ 645 h 738"/>
              <a:gd name="T70" fmla="*/ 296 w 720"/>
              <a:gd name="T71" fmla="*/ 676 h 738"/>
              <a:gd name="T72" fmla="*/ 312 w 720"/>
              <a:gd name="T73" fmla="*/ 670 h 738"/>
              <a:gd name="T74" fmla="*/ 342 w 720"/>
              <a:gd name="T75" fmla="*/ 681 h 738"/>
              <a:gd name="T76" fmla="*/ 327 w 720"/>
              <a:gd name="T77" fmla="*/ 710 h 738"/>
              <a:gd name="T78" fmla="*/ 151 w 720"/>
              <a:gd name="T79" fmla="*/ 686 h 738"/>
              <a:gd name="T80" fmla="*/ 168 w 720"/>
              <a:gd name="T81" fmla="*/ 421 h 738"/>
              <a:gd name="T82" fmla="*/ 180 w 720"/>
              <a:gd name="T83" fmla="*/ 391 h 738"/>
              <a:gd name="T84" fmla="*/ 150 w 720"/>
              <a:gd name="T85" fmla="*/ 275 h 738"/>
              <a:gd name="T86" fmla="*/ 121 w 720"/>
              <a:gd name="T87" fmla="*/ 250 h 738"/>
              <a:gd name="T88" fmla="*/ 16 w 720"/>
              <a:gd name="T89" fmla="*/ 167 h 738"/>
              <a:gd name="T90" fmla="*/ 52 w 720"/>
              <a:gd name="T91" fmla="*/ 38 h 738"/>
              <a:gd name="T92" fmla="*/ 188 w 720"/>
              <a:gd name="T93" fmla="*/ 23 h 738"/>
              <a:gd name="T94" fmla="*/ 199 w 720"/>
              <a:gd name="T95" fmla="*/ 29 h 738"/>
              <a:gd name="T96" fmla="*/ 214 w 720"/>
              <a:gd name="T97" fmla="*/ 67 h 738"/>
              <a:gd name="T98" fmla="*/ 175 w 720"/>
              <a:gd name="T99" fmla="*/ 66 h 738"/>
              <a:gd name="T100" fmla="*/ 88 w 720"/>
              <a:gd name="T101" fmla="*/ 66 h 738"/>
              <a:gd name="T102" fmla="*/ 54 w 720"/>
              <a:gd name="T103" fmla="*/ 143 h 738"/>
              <a:gd name="T104" fmla="*/ 112 w 720"/>
              <a:gd name="T105" fmla="*/ 206 h 738"/>
              <a:gd name="T106" fmla="*/ 132 w 720"/>
              <a:gd name="T107" fmla="*/ 208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20" h="738">
                <a:moveTo>
                  <a:pt x="132" y="208"/>
                </a:moveTo>
                <a:cubicBezTo>
                  <a:pt x="128" y="189"/>
                  <a:pt x="122" y="175"/>
                  <a:pt x="121" y="160"/>
                </a:cubicBezTo>
                <a:cubicBezTo>
                  <a:pt x="121" y="153"/>
                  <a:pt x="128" y="146"/>
                  <a:pt x="132" y="138"/>
                </a:cubicBezTo>
                <a:cubicBezTo>
                  <a:pt x="139" y="143"/>
                  <a:pt x="151" y="145"/>
                  <a:pt x="154" y="152"/>
                </a:cubicBezTo>
                <a:cubicBezTo>
                  <a:pt x="160" y="165"/>
                  <a:pt x="162" y="180"/>
                  <a:pt x="167" y="198"/>
                </a:cubicBezTo>
                <a:cubicBezTo>
                  <a:pt x="193" y="186"/>
                  <a:pt x="204" y="165"/>
                  <a:pt x="209" y="139"/>
                </a:cubicBezTo>
                <a:cubicBezTo>
                  <a:pt x="210" y="133"/>
                  <a:pt x="209" y="124"/>
                  <a:pt x="213" y="120"/>
                </a:cubicBezTo>
                <a:cubicBezTo>
                  <a:pt x="219" y="115"/>
                  <a:pt x="231" y="108"/>
                  <a:pt x="235" y="110"/>
                </a:cubicBezTo>
                <a:cubicBezTo>
                  <a:pt x="242" y="115"/>
                  <a:pt x="251" y="125"/>
                  <a:pt x="251" y="134"/>
                </a:cubicBezTo>
                <a:cubicBezTo>
                  <a:pt x="254" y="176"/>
                  <a:pt x="231" y="209"/>
                  <a:pt x="179" y="244"/>
                </a:cubicBezTo>
                <a:cubicBezTo>
                  <a:pt x="192" y="294"/>
                  <a:pt x="205" y="345"/>
                  <a:pt x="218" y="398"/>
                </a:cubicBezTo>
                <a:cubicBezTo>
                  <a:pt x="284" y="386"/>
                  <a:pt x="339" y="403"/>
                  <a:pt x="386" y="452"/>
                </a:cubicBezTo>
                <a:cubicBezTo>
                  <a:pt x="434" y="421"/>
                  <a:pt x="482" y="391"/>
                  <a:pt x="529" y="359"/>
                </a:cubicBezTo>
                <a:cubicBezTo>
                  <a:pt x="534" y="356"/>
                  <a:pt x="536" y="344"/>
                  <a:pt x="535" y="337"/>
                </a:cubicBezTo>
                <a:cubicBezTo>
                  <a:pt x="528" y="283"/>
                  <a:pt x="558" y="239"/>
                  <a:pt x="609" y="230"/>
                </a:cubicBezTo>
                <a:cubicBezTo>
                  <a:pt x="625" y="227"/>
                  <a:pt x="641" y="227"/>
                  <a:pt x="645" y="247"/>
                </a:cubicBezTo>
                <a:cubicBezTo>
                  <a:pt x="648" y="266"/>
                  <a:pt x="634" y="270"/>
                  <a:pt x="619" y="273"/>
                </a:cubicBezTo>
                <a:cubicBezTo>
                  <a:pt x="589" y="279"/>
                  <a:pt x="576" y="296"/>
                  <a:pt x="579" y="320"/>
                </a:cubicBezTo>
                <a:cubicBezTo>
                  <a:pt x="594" y="320"/>
                  <a:pt x="609" y="320"/>
                  <a:pt x="624" y="320"/>
                </a:cubicBezTo>
                <a:cubicBezTo>
                  <a:pt x="619" y="334"/>
                  <a:pt x="614" y="347"/>
                  <a:pt x="608" y="364"/>
                </a:cubicBezTo>
                <a:cubicBezTo>
                  <a:pt x="622" y="372"/>
                  <a:pt x="639" y="368"/>
                  <a:pt x="655" y="355"/>
                </a:cubicBezTo>
                <a:cubicBezTo>
                  <a:pt x="672" y="341"/>
                  <a:pt x="675" y="323"/>
                  <a:pt x="668" y="302"/>
                </a:cubicBezTo>
                <a:cubicBezTo>
                  <a:pt x="667" y="298"/>
                  <a:pt x="661" y="294"/>
                  <a:pt x="662" y="289"/>
                </a:cubicBezTo>
                <a:cubicBezTo>
                  <a:pt x="662" y="279"/>
                  <a:pt x="665" y="269"/>
                  <a:pt x="667" y="258"/>
                </a:cubicBezTo>
                <a:cubicBezTo>
                  <a:pt x="678" y="262"/>
                  <a:pt x="693" y="262"/>
                  <a:pt x="699" y="269"/>
                </a:cubicBezTo>
                <a:cubicBezTo>
                  <a:pt x="718" y="296"/>
                  <a:pt x="720" y="326"/>
                  <a:pt x="707" y="357"/>
                </a:cubicBezTo>
                <a:cubicBezTo>
                  <a:pt x="692" y="388"/>
                  <a:pt x="667" y="408"/>
                  <a:pt x="633" y="408"/>
                </a:cubicBezTo>
                <a:cubicBezTo>
                  <a:pt x="609" y="408"/>
                  <a:pt x="584" y="398"/>
                  <a:pt x="549" y="391"/>
                </a:cubicBezTo>
                <a:cubicBezTo>
                  <a:pt x="509" y="416"/>
                  <a:pt x="458" y="449"/>
                  <a:pt x="408" y="480"/>
                </a:cubicBezTo>
                <a:cubicBezTo>
                  <a:pt x="413" y="502"/>
                  <a:pt x="419" y="522"/>
                  <a:pt x="423" y="543"/>
                </a:cubicBezTo>
                <a:cubicBezTo>
                  <a:pt x="426" y="558"/>
                  <a:pt x="428" y="577"/>
                  <a:pt x="406" y="580"/>
                </a:cubicBezTo>
                <a:cubicBezTo>
                  <a:pt x="382" y="583"/>
                  <a:pt x="382" y="565"/>
                  <a:pt x="380" y="549"/>
                </a:cubicBezTo>
                <a:cubicBezTo>
                  <a:pt x="374" y="492"/>
                  <a:pt x="330" y="445"/>
                  <a:pt x="277" y="439"/>
                </a:cubicBezTo>
                <a:cubicBezTo>
                  <a:pt x="216" y="432"/>
                  <a:pt x="162" y="464"/>
                  <a:pt x="143" y="520"/>
                </a:cubicBezTo>
                <a:cubicBezTo>
                  <a:pt x="127" y="568"/>
                  <a:pt x="137" y="610"/>
                  <a:pt x="172" y="645"/>
                </a:cubicBezTo>
                <a:cubicBezTo>
                  <a:pt x="206" y="680"/>
                  <a:pt x="248" y="690"/>
                  <a:pt x="296" y="676"/>
                </a:cubicBezTo>
                <a:cubicBezTo>
                  <a:pt x="301" y="674"/>
                  <a:pt x="307" y="669"/>
                  <a:pt x="312" y="670"/>
                </a:cubicBezTo>
                <a:cubicBezTo>
                  <a:pt x="322" y="672"/>
                  <a:pt x="332" y="677"/>
                  <a:pt x="342" y="681"/>
                </a:cubicBezTo>
                <a:cubicBezTo>
                  <a:pt x="337" y="691"/>
                  <a:pt x="334" y="705"/>
                  <a:pt x="327" y="710"/>
                </a:cubicBezTo>
                <a:cubicBezTo>
                  <a:pt x="274" y="738"/>
                  <a:pt x="198" y="727"/>
                  <a:pt x="151" y="686"/>
                </a:cubicBezTo>
                <a:cubicBezTo>
                  <a:pt x="67" y="612"/>
                  <a:pt x="75" y="484"/>
                  <a:pt x="168" y="421"/>
                </a:cubicBezTo>
                <a:cubicBezTo>
                  <a:pt x="181" y="413"/>
                  <a:pt x="184" y="406"/>
                  <a:pt x="180" y="391"/>
                </a:cubicBezTo>
                <a:cubicBezTo>
                  <a:pt x="169" y="353"/>
                  <a:pt x="159" y="314"/>
                  <a:pt x="150" y="275"/>
                </a:cubicBezTo>
                <a:cubicBezTo>
                  <a:pt x="146" y="257"/>
                  <a:pt x="139" y="251"/>
                  <a:pt x="121" y="250"/>
                </a:cubicBezTo>
                <a:cubicBezTo>
                  <a:pt x="68" y="247"/>
                  <a:pt x="33" y="217"/>
                  <a:pt x="16" y="167"/>
                </a:cubicBezTo>
                <a:cubicBezTo>
                  <a:pt x="0" y="122"/>
                  <a:pt x="16" y="68"/>
                  <a:pt x="52" y="38"/>
                </a:cubicBezTo>
                <a:cubicBezTo>
                  <a:pt x="90" y="6"/>
                  <a:pt x="143" y="0"/>
                  <a:pt x="188" y="23"/>
                </a:cubicBezTo>
                <a:cubicBezTo>
                  <a:pt x="191" y="25"/>
                  <a:pt x="195" y="27"/>
                  <a:pt x="199" y="29"/>
                </a:cubicBezTo>
                <a:cubicBezTo>
                  <a:pt x="211" y="39"/>
                  <a:pt x="227" y="49"/>
                  <a:pt x="214" y="67"/>
                </a:cubicBezTo>
                <a:cubicBezTo>
                  <a:pt x="201" y="85"/>
                  <a:pt x="188" y="75"/>
                  <a:pt x="175" y="66"/>
                </a:cubicBezTo>
                <a:cubicBezTo>
                  <a:pt x="146" y="47"/>
                  <a:pt x="116" y="47"/>
                  <a:pt x="88" y="66"/>
                </a:cubicBezTo>
                <a:cubicBezTo>
                  <a:pt x="60" y="84"/>
                  <a:pt x="49" y="111"/>
                  <a:pt x="54" y="143"/>
                </a:cubicBezTo>
                <a:cubicBezTo>
                  <a:pt x="60" y="176"/>
                  <a:pt x="81" y="196"/>
                  <a:pt x="112" y="206"/>
                </a:cubicBezTo>
                <a:cubicBezTo>
                  <a:pt x="117" y="208"/>
                  <a:pt x="123" y="207"/>
                  <a:pt x="132" y="20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3" name="Freeform 33">
            <a:extLst>
              <a:ext uri="{FF2B5EF4-FFF2-40B4-BE49-F238E27FC236}">
                <a16:creationId xmlns:a16="http://schemas.microsoft.com/office/drawing/2014/main" id="{356F117D-6CDE-46FA-91BE-D5750790D7CC}"/>
              </a:ext>
            </a:extLst>
          </p:cNvPr>
          <p:cNvSpPr/>
          <p:nvPr/>
        </p:nvSpPr>
        <p:spPr bwMode="auto">
          <a:xfrm>
            <a:off x="1560513" y="4610100"/>
            <a:ext cx="614363" cy="803275"/>
          </a:xfrm>
          <a:custGeom>
            <a:avLst/>
            <a:gdLst>
              <a:gd name="T0" fmla="*/ 119 w 456"/>
              <a:gd name="T1" fmla="*/ 1 h 596"/>
              <a:gd name="T2" fmla="*/ 152 w 456"/>
              <a:gd name="T3" fmla="*/ 42 h 596"/>
              <a:gd name="T4" fmla="*/ 137 w 456"/>
              <a:gd name="T5" fmla="*/ 62 h 596"/>
              <a:gd name="T6" fmla="*/ 146 w 456"/>
              <a:gd name="T7" fmla="*/ 330 h 596"/>
              <a:gd name="T8" fmla="*/ 309 w 456"/>
              <a:gd name="T9" fmla="*/ 450 h 596"/>
              <a:gd name="T10" fmla="*/ 429 w 456"/>
              <a:gd name="T11" fmla="*/ 526 h 596"/>
              <a:gd name="T12" fmla="*/ 447 w 456"/>
              <a:gd name="T13" fmla="*/ 540 h 596"/>
              <a:gd name="T14" fmla="*/ 452 w 456"/>
              <a:gd name="T15" fmla="*/ 578 h 596"/>
              <a:gd name="T16" fmla="*/ 414 w 456"/>
              <a:gd name="T17" fmla="*/ 587 h 596"/>
              <a:gd name="T18" fmla="*/ 128 w 456"/>
              <a:gd name="T19" fmla="*/ 393 h 596"/>
              <a:gd name="T20" fmla="*/ 95 w 456"/>
              <a:gd name="T21" fmla="*/ 21 h 596"/>
              <a:gd name="T22" fmla="*/ 119 w 456"/>
              <a:gd name="T23" fmla="*/ 1 h 5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6" h="596">
                <a:moveTo>
                  <a:pt x="119" y="1"/>
                </a:moveTo>
                <a:cubicBezTo>
                  <a:pt x="148" y="0"/>
                  <a:pt x="162" y="22"/>
                  <a:pt x="152" y="42"/>
                </a:cubicBezTo>
                <a:cubicBezTo>
                  <a:pt x="149" y="50"/>
                  <a:pt x="143" y="56"/>
                  <a:pt x="137" y="62"/>
                </a:cubicBezTo>
                <a:cubicBezTo>
                  <a:pt x="72" y="146"/>
                  <a:pt x="75" y="251"/>
                  <a:pt x="146" y="330"/>
                </a:cubicBezTo>
                <a:cubicBezTo>
                  <a:pt x="192" y="381"/>
                  <a:pt x="251" y="415"/>
                  <a:pt x="309" y="450"/>
                </a:cubicBezTo>
                <a:cubicBezTo>
                  <a:pt x="349" y="475"/>
                  <a:pt x="389" y="501"/>
                  <a:pt x="429" y="526"/>
                </a:cubicBezTo>
                <a:cubicBezTo>
                  <a:pt x="436" y="530"/>
                  <a:pt x="445" y="534"/>
                  <a:pt x="447" y="540"/>
                </a:cubicBezTo>
                <a:cubicBezTo>
                  <a:pt x="451" y="552"/>
                  <a:pt x="456" y="567"/>
                  <a:pt x="452" y="578"/>
                </a:cubicBezTo>
                <a:cubicBezTo>
                  <a:pt x="446" y="594"/>
                  <a:pt x="427" y="596"/>
                  <a:pt x="414" y="587"/>
                </a:cubicBezTo>
                <a:cubicBezTo>
                  <a:pt x="318" y="524"/>
                  <a:pt x="217" y="466"/>
                  <a:pt x="128" y="393"/>
                </a:cubicBezTo>
                <a:cubicBezTo>
                  <a:pt x="10" y="296"/>
                  <a:pt x="0" y="132"/>
                  <a:pt x="95" y="21"/>
                </a:cubicBezTo>
                <a:cubicBezTo>
                  <a:pt x="103" y="12"/>
                  <a:pt x="114" y="5"/>
                  <a:pt x="119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4" name="Freeform 34">
            <a:extLst>
              <a:ext uri="{FF2B5EF4-FFF2-40B4-BE49-F238E27FC236}">
                <a16:creationId xmlns:a16="http://schemas.microsoft.com/office/drawing/2014/main" id="{93F1C15B-141E-4E57-B4D6-FC24C61C42DF}"/>
              </a:ext>
            </a:extLst>
          </p:cNvPr>
          <p:cNvSpPr/>
          <p:nvPr/>
        </p:nvSpPr>
        <p:spPr bwMode="auto">
          <a:xfrm>
            <a:off x="1409701" y="6165850"/>
            <a:ext cx="1266825" cy="139700"/>
          </a:xfrm>
          <a:custGeom>
            <a:avLst/>
            <a:gdLst>
              <a:gd name="T0" fmla="*/ 422 w 940"/>
              <a:gd name="T1" fmla="*/ 104 h 104"/>
              <a:gd name="T2" fmla="*/ 39 w 940"/>
              <a:gd name="T3" fmla="*/ 67 h 104"/>
              <a:gd name="T4" fmla="*/ 27 w 940"/>
              <a:gd name="T5" fmla="*/ 65 h 104"/>
              <a:gd name="T6" fmla="*/ 3 w 940"/>
              <a:gd name="T7" fmla="*/ 40 h 104"/>
              <a:gd name="T8" fmla="*/ 35 w 940"/>
              <a:gd name="T9" fmla="*/ 22 h 104"/>
              <a:gd name="T10" fmla="*/ 199 w 940"/>
              <a:gd name="T11" fmla="*/ 43 h 104"/>
              <a:gd name="T12" fmla="*/ 901 w 940"/>
              <a:gd name="T13" fmla="*/ 5 h 104"/>
              <a:gd name="T14" fmla="*/ 935 w 940"/>
              <a:gd name="T15" fmla="*/ 18 h 104"/>
              <a:gd name="T16" fmla="*/ 910 w 940"/>
              <a:gd name="T17" fmla="*/ 48 h 104"/>
              <a:gd name="T18" fmla="*/ 423 w 940"/>
              <a:gd name="T19" fmla="*/ 97 h 104"/>
              <a:gd name="T20" fmla="*/ 422 w 940"/>
              <a:gd name="T21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40" h="104">
                <a:moveTo>
                  <a:pt x="422" y="104"/>
                </a:moveTo>
                <a:cubicBezTo>
                  <a:pt x="295" y="91"/>
                  <a:pt x="167" y="79"/>
                  <a:pt x="39" y="67"/>
                </a:cubicBezTo>
                <a:cubicBezTo>
                  <a:pt x="35" y="67"/>
                  <a:pt x="31" y="65"/>
                  <a:pt x="27" y="65"/>
                </a:cubicBezTo>
                <a:cubicBezTo>
                  <a:pt x="12" y="62"/>
                  <a:pt x="0" y="57"/>
                  <a:pt x="3" y="40"/>
                </a:cubicBezTo>
                <a:cubicBezTo>
                  <a:pt x="5" y="20"/>
                  <a:pt x="21" y="21"/>
                  <a:pt x="35" y="22"/>
                </a:cubicBezTo>
                <a:cubicBezTo>
                  <a:pt x="90" y="29"/>
                  <a:pt x="144" y="38"/>
                  <a:pt x="199" y="43"/>
                </a:cubicBezTo>
                <a:cubicBezTo>
                  <a:pt x="435" y="64"/>
                  <a:pt x="669" y="55"/>
                  <a:pt x="901" y="5"/>
                </a:cubicBezTo>
                <a:cubicBezTo>
                  <a:pt x="916" y="2"/>
                  <a:pt x="930" y="0"/>
                  <a:pt x="935" y="18"/>
                </a:cubicBezTo>
                <a:cubicBezTo>
                  <a:pt x="940" y="39"/>
                  <a:pt x="926" y="44"/>
                  <a:pt x="910" y="48"/>
                </a:cubicBezTo>
                <a:cubicBezTo>
                  <a:pt x="749" y="83"/>
                  <a:pt x="587" y="95"/>
                  <a:pt x="423" y="97"/>
                </a:cubicBezTo>
                <a:cubicBezTo>
                  <a:pt x="423" y="99"/>
                  <a:pt x="422" y="101"/>
                  <a:pt x="422" y="10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5" name="Freeform 35">
            <a:extLst>
              <a:ext uri="{FF2B5EF4-FFF2-40B4-BE49-F238E27FC236}">
                <a16:creationId xmlns:a16="http://schemas.microsoft.com/office/drawing/2014/main" id="{BCF77779-B35E-4D9C-8A91-CC33E9754E85}"/>
              </a:ext>
            </a:extLst>
          </p:cNvPr>
          <p:cNvSpPr/>
          <p:nvPr/>
        </p:nvSpPr>
        <p:spPr bwMode="auto">
          <a:xfrm>
            <a:off x="1619251" y="4152900"/>
            <a:ext cx="585788" cy="477838"/>
          </a:xfrm>
          <a:custGeom>
            <a:avLst/>
            <a:gdLst>
              <a:gd name="T0" fmla="*/ 435 w 435"/>
              <a:gd name="T1" fmla="*/ 326 h 355"/>
              <a:gd name="T2" fmla="*/ 412 w 435"/>
              <a:gd name="T3" fmla="*/ 352 h 355"/>
              <a:gd name="T4" fmla="*/ 378 w 435"/>
              <a:gd name="T5" fmla="*/ 347 h 355"/>
              <a:gd name="T6" fmla="*/ 216 w 435"/>
              <a:gd name="T7" fmla="*/ 243 h 355"/>
              <a:gd name="T8" fmla="*/ 83 w 435"/>
              <a:gd name="T9" fmla="*/ 146 h 355"/>
              <a:gd name="T10" fmla="*/ 13 w 435"/>
              <a:gd name="T11" fmla="*/ 56 h 355"/>
              <a:gd name="T12" fmla="*/ 22 w 435"/>
              <a:gd name="T13" fmla="*/ 8 h 355"/>
              <a:gd name="T14" fmla="*/ 66 w 435"/>
              <a:gd name="T15" fmla="*/ 30 h 355"/>
              <a:gd name="T16" fmla="*/ 188 w 435"/>
              <a:gd name="T17" fmla="*/ 156 h 355"/>
              <a:gd name="T18" fmla="*/ 397 w 435"/>
              <a:gd name="T19" fmla="*/ 289 h 355"/>
              <a:gd name="T20" fmla="*/ 435 w 435"/>
              <a:gd name="T21" fmla="*/ 326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355">
                <a:moveTo>
                  <a:pt x="435" y="326"/>
                </a:moveTo>
                <a:cubicBezTo>
                  <a:pt x="425" y="338"/>
                  <a:pt x="420" y="350"/>
                  <a:pt x="412" y="352"/>
                </a:cubicBezTo>
                <a:cubicBezTo>
                  <a:pt x="402" y="355"/>
                  <a:pt x="387" y="353"/>
                  <a:pt x="378" y="347"/>
                </a:cubicBezTo>
                <a:cubicBezTo>
                  <a:pt x="323" y="314"/>
                  <a:pt x="269" y="279"/>
                  <a:pt x="216" y="243"/>
                </a:cubicBezTo>
                <a:cubicBezTo>
                  <a:pt x="170" y="213"/>
                  <a:pt x="124" y="183"/>
                  <a:pt x="83" y="146"/>
                </a:cubicBezTo>
                <a:cubicBezTo>
                  <a:pt x="55" y="122"/>
                  <a:pt x="34" y="88"/>
                  <a:pt x="13" y="56"/>
                </a:cubicBezTo>
                <a:cubicBezTo>
                  <a:pt x="0" y="35"/>
                  <a:pt x="6" y="17"/>
                  <a:pt x="22" y="8"/>
                </a:cubicBezTo>
                <a:cubicBezTo>
                  <a:pt x="39" y="0"/>
                  <a:pt x="55" y="8"/>
                  <a:pt x="66" y="30"/>
                </a:cubicBezTo>
                <a:cubicBezTo>
                  <a:pt x="93" y="85"/>
                  <a:pt x="138" y="123"/>
                  <a:pt x="188" y="156"/>
                </a:cubicBezTo>
                <a:cubicBezTo>
                  <a:pt x="257" y="201"/>
                  <a:pt x="328" y="244"/>
                  <a:pt x="397" y="289"/>
                </a:cubicBezTo>
                <a:cubicBezTo>
                  <a:pt x="411" y="297"/>
                  <a:pt x="421" y="311"/>
                  <a:pt x="435" y="32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6" name="Freeform 36">
            <a:extLst>
              <a:ext uri="{FF2B5EF4-FFF2-40B4-BE49-F238E27FC236}">
                <a16:creationId xmlns:a16="http://schemas.microsoft.com/office/drawing/2014/main" id="{B16B56B4-5727-466F-8933-CBB2639D85EF}"/>
              </a:ext>
            </a:extLst>
          </p:cNvPr>
          <p:cNvSpPr/>
          <p:nvPr/>
        </p:nvSpPr>
        <p:spPr bwMode="auto">
          <a:xfrm>
            <a:off x="2501901" y="5573713"/>
            <a:ext cx="646113" cy="623888"/>
          </a:xfrm>
          <a:custGeom>
            <a:avLst/>
            <a:gdLst>
              <a:gd name="T0" fmla="*/ 480 w 480"/>
              <a:gd name="T1" fmla="*/ 255 h 463"/>
              <a:gd name="T2" fmla="*/ 435 w 480"/>
              <a:gd name="T3" fmla="*/ 334 h 463"/>
              <a:gd name="T4" fmla="*/ 263 w 480"/>
              <a:gd name="T5" fmla="*/ 438 h 463"/>
              <a:gd name="T6" fmla="*/ 212 w 480"/>
              <a:gd name="T7" fmla="*/ 456 h 463"/>
              <a:gd name="T8" fmla="*/ 176 w 480"/>
              <a:gd name="T9" fmla="*/ 445 h 463"/>
              <a:gd name="T10" fmla="*/ 198 w 480"/>
              <a:gd name="T11" fmla="*/ 415 h 463"/>
              <a:gd name="T12" fmla="*/ 324 w 480"/>
              <a:gd name="T13" fmla="*/ 362 h 463"/>
              <a:gd name="T14" fmla="*/ 402 w 480"/>
              <a:gd name="T15" fmla="*/ 304 h 463"/>
              <a:gd name="T16" fmla="*/ 397 w 480"/>
              <a:gd name="T17" fmla="*/ 170 h 463"/>
              <a:gd name="T18" fmla="*/ 200 w 480"/>
              <a:gd name="T19" fmla="*/ 71 h 463"/>
              <a:gd name="T20" fmla="*/ 18 w 480"/>
              <a:gd name="T21" fmla="*/ 26 h 463"/>
              <a:gd name="T22" fmla="*/ 0 w 480"/>
              <a:gd name="T23" fmla="*/ 10 h 463"/>
              <a:gd name="T24" fmla="*/ 23 w 480"/>
              <a:gd name="T25" fmla="*/ 2 h 463"/>
              <a:gd name="T26" fmla="*/ 330 w 480"/>
              <a:gd name="T27" fmla="*/ 95 h 463"/>
              <a:gd name="T28" fmla="*/ 425 w 480"/>
              <a:gd name="T29" fmla="*/ 163 h 463"/>
              <a:gd name="T30" fmla="*/ 480 w 480"/>
              <a:gd name="T31" fmla="*/ 255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80" h="462">
                <a:moveTo>
                  <a:pt x="480" y="255"/>
                </a:moveTo>
                <a:cubicBezTo>
                  <a:pt x="464" y="283"/>
                  <a:pt x="453" y="312"/>
                  <a:pt x="435" y="334"/>
                </a:cubicBezTo>
                <a:cubicBezTo>
                  <a:pt x="389" y="387"/>
                  <a:pt x="327" y="414"/>
                  <a:pt x="263" y="438"/>
                </a:cubicBezTo>
                <a:cubicBezTo>
                  <a:pt x="246" y="445"/>
                  <a:pt x="229" y="450"/>
                  <a:pt x="212" y="456"/>
                </a:cubicBezTo>
                <a:cubicBezTo>
                  <a:pt x="197" y="462"/>
                  <a:pt x="182" y="463"/>
                  <a:pt x="176" y="445"/>
                </a:cubicBezTo>
                <a:cubicBezTo>
                  <a:pt x="170" y="427"/>
                  <a:pt x="183" y="421"/>
                  <a:pt x="198" y="415"/>
                </a:cubicBezTo>
                <a:cubicBezTo>
                  <a:pt x="240" y="398"/>
                  <a:pt x="284" y="383"/>
                  <a:pt x="324" y="362"/>
                </a:cubicBezTo>
                <a:cubicBezTo>
                  <a:pt x="353" y="347"/>
                  <a:pt x="381" y="328"/>
                  <a:pt x="402" y="304"/>
                </a:cubicBezTo>
                <a:cubicBezTo>
                  <a:pt x="442" y="261"/>
                  <a:pt x="448" y="214"/>
                  <a:pt x="397" y="170"/>
                </a:cubicBezTo>
                <a:cubicBezTo>
                  <a:pt x="339" y="121"/>
                  <a:pt x="271" y="92"/>
                  <a:pt x="200" y="71"/>
                </a:cubicBezTo>
                <a:cubicBezTo>
                  <a:pt x="140" y="53"/>
                  <a:pt x="79" y="41"/>
                  <a:pt x="18" y="26"/>
                </a:cubicBezTo>
                <a:cubicBezTo>
                  <a:pt x="11" y="24"/>
                  <a:pt x="6" y="16"/>
                  <a:pt x="0" y="10"/>
                </a:cubicBezTo>
                <a:cubicBezTo>
                  <a:pt x="8" y="7"/>
                  <a:pt x="16" y="0"/>
                  <a:pt x="23" y="2"/>
                </a:cubicBezTo>
                <a:cubicBezTo>
                  <a:pt x="129" y="21"/>
                  <a:pt x="234" y="44"/>
                  <a:pt x="330" y="95"/>
                </a:cubicBezTo>
                <a:cubicBezTo>
                  <a:pt x="364" y="113"/>
                  <a:pt x="398" y="136"/>
                  <a:pt x="425" y="163"/>
                </a:cubicBezTo>
                <a:cubicBezTo>
                  <a:pt x="448" y="187"/>
                  <a:pt x="461" y="221"/>
                  <a:pt x="480" y="25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7" name="Freeform 37">
            <a:extLst>
              <a:ext uri="{FF2B5EF4-FFF2-40B4-BE49-F238E27FC236}">
                <a16:creationId xmlns:a16="http://schemas.microsoft.com/office/drawing/2014/main" id="{AE1664B3-0519-4D8A-B449-BB14B84C0BA0}"/>
              </a:ext>
            </a:extLst>
          </p:cNvPr>
          <p:cNvSpPr/>
          <p:nvPr/>
        </p:nvSpPr>
        <p:spPr bwMode="auto">
          <a:xfrm>
            <a:off x="2052638" y="4638675"/>
            <a:ext cx="320675" cy="590550"/>
          </a:xfrm>
          <a:custGeom>
            <a:avLst/>
            <a:gdLst>
              <a:gd name="T0" fmla="*/ 156 w 237"/>
              <a:gd name="T1" fmla="*/ 169 h 437"/>
              <a:gd name="T2" fmla="*/ 125 w 237"/>
              <a:gd name="T3" fmla="*/ 60 h 437"/>
              <a:gd name="T4" fmla="*/ 128 w 237"/>
              <a:gd name="T5" fmla="*/ 12 h 437"/>
              <a:gd name="T6" fmla="*/ 175 w 237"/>
              <a:gd name="T7" fmla="*/ 29 h 437"/>
              <a:gd name="T8" fmla="*/ 151 w 237"/>
              <a:gd name="T9" fmla="*/ 340 h 437"/>
              <a:gd name="T10" fmla="*/ 58 w 237"/>
              <a:gd name="T11" fmla="*/ 423 h 437"/>
              <a:gd name="T12" fmla="*/ 12 w 237"/>
              <a:gd name="T13" fmla="*/ 420 h 437"/>
              <a:gd name="T14" fmla="*/ 24 w 237"/>
              <a:gd name="T15" fmla="*/ 374 h 437"/>
              <a:gd name="T16" fmla="*/ 118 w 237"/>
              <a:gd name="T17" fmla="*/ 285 h 437"/>
              <a:gd name="T18" fmla="*/ 156 w 237"/>
              <a:gd name="T19" fmla="*/ 169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6" h="437">
                <a:moveTo>
                  <a:pt x="156" y="169"/>
                </a:moveTo>
                <a:cubicBezTo>
                  <a:pt x="157" y="129"/>
                  <a:pt x="146" y="93"/>
                  <a:pt x="125" y="60"/>
                </a:cubicBezTo>
                <a:cubicBezTo>
                  <a:pt x="113" y="43"/>
                  <a:pt x="109" y="26"/>
                  <a:pt x="128" y="12"/>
                </a:cubicBezTo>
                <a:cubicBezTo>
                  <a:pt x="144" y="0"/>
                  <a:pt x="160" y="7"/>
                  <a:pt x="175" y="29"/>
                </a:cubicBezTo>
                <a:cubicBezTo>
                  <a:pt x="237" y="124"/>
                  <a:pt x="228" y="253"/>
                  <a:pt x="151" y="340"/>
                </a:cubicBezTo>
                <a:cubicBezTo>
                  <a:pt x="124" y="371"/>
                  <a:pt x="90" y="396"/>
                  <a:pt x="58" y="423"/>
                </a:cubicBezTo>
                <a:cubicBezTo>
                  <a:pt x="43" y="435"/>
                  <a:pt x="26" y="437"/>
                  <a:pt x="12" y="420"/>
                </a:cubicBezTo>
                <a:cubicBezTo>
                  <a:pt x="0" y="405"/>
                  <a:pt x="6" y="390"/>
                  <a:pt x="24" y="374"/>
                </a:cubicBezTo>
                <a:cubicBezTo>
                  <a:pt x="57" y="345"/>
                  <a:pt x="90" y="317"/>
                  <a:pt x="118" y="285"/>
                </a:cubicBezTo>
                <a:cubicBezTo>
                  <a:pt x="146" y="253"/>
                  <a:pt x="158" y="212"/>
                  <a:pt x="156" y="16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69" name="Freeform 38">
            <a:extLst>
              <a:ext uri="{FF2B5EF4-FFF2-40B4-BE49-F238E27FC236}">
                <a16:creationId xmlns:a16="http://schemas.microsoft.com/office/drawing/2014/main" id="{0CA9D576-9F1F-4721-AB85-C8296795844E}"/>
              </a:ext>
            </a:extLst>
          </p:cNvPr>
          <p:cNvSpPr/>
          <p:nvPr/>
        </p:nvSpPr>
        <p:spPr bwMode="auto">
          <a:xfrm>
            <a:off x="1157288" y="6310313"/>
            <a:ext cx="1325563" cy="133350"/>
          </a:xfrm>
          <a:custGeom>
            <a:avLst/>
            <a:gdLst>
              <a:gd name="T0" fmla="*/ 608 w 984"/>
              <a:gd name="T1" fmla="*/ 99 h 99"/>
              <a:gd name="T2" fmla="*/ 37 w 984"/>
              <a:gd name="T3" fmla="*/ 31 h 99"/>
              <a:gd name="T4" fmla="*/ 15 w 984"/>
              <a:gd name="T5" fmla="*/ 25 h 99"/>
              <a:gd name="T6" fmla="*/ 0 w 984"/>
              <a:gd name="T7" fmla="*/ 9 h 99"/>
              <a:gd name="T8" fmla="*/ 20 w 984"/>
              <a:gd name="T9" fmla="*/ 1 h 99"/>
              <a:gd name="T10" fmla="*/ 96 w 984"/>
              <a:gd name="T11" fmla="*/ 18 h 99"/>
              <a:gd name="T12" fmla="*/ 793 w 984"/>
              <a:gd name="T13" fmla="*/ 62 h 99"/>
              <a:gd name="T14" fmla="*/ 957 w 984"/>
              <a:gd name="T15" fmla="*/ 46 h 99"/>
              <a:gd name="T16" fmla="*/ 981 w 984"/>
              <a:gd name="T17" fmla="*/ 56 h 99"/>
              <a:gd name="T18" fmla="*/ 959 w 984"/>
              <a:gd name="T19" fmla="*/ 71 h 99"/>
              <a:gd name="T20" fmla="*/ 608 w 984"/>
              <a:gd name="T21" fmla="*/ 99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84" h="99">
                <a:moveTo>
                  <a:pt x="608" y="99"/>
                </a:moveTo>
                <a:cubicBezTo>
                  <a:pt x="415" y="93"/>
                  <a:pt x="224" y="76"/>
                  <a:pt x="37" y="31"/>
                </a:cubicBezTo>
                <a:cubicBezTo>
                  <a:pt x="29" y="29"/>
                  <a:pt x="21" y="29"/>
                  <a:pt x="15" y="25"/>
                </a:cubicBezTo>
                <a:cubicBezTo>
                  <a:pt x="9" y="21"/>
                  <a:pt x="5" y="14"/>
                  <a:pt x="0" y="9"/>
                </a:cubicBezTo>
                <a:cubicBezTo>
                  <a:pt x="7" y="6"/>
                  <a:pt x="14" y="0"/>
                  <a:pt x="20" y="1"/>
                </a:cubicBezTo>
                <a:cubicBezTo>
                  <a:pt x="46" y="5"/>
                  <a:pt x="71" y="13"/>
                  <a:pt x="96" y="18"/>
                </a:cubicBezTo>
                <a:cubicBezTo>
                  <a:pt x="326" y="66"/>
                  <a:pt x="559" y="76"/>
                  <a:pt x="793" y="62"/>
                </a:cubicBezTo>
                <a:cubicBezTo>
                  <a:pt x="848" y="58"/>
                  <a:pt x="903" y="51"/>
                  <a:pt x="957" y="46"/>
                </a:cubicBezTo>
                <a:cubicBezTo>
                  <a:pt x="965" y="46"/>
                  <a:pt x="980" y="51"/>
                  <a:pt x="981" y="56"/>
                </a:cubicBezTo>
                <a:cubicBezTo>
                  <a:pt x="984" y="72"/>
                  <a:pt x="970" y="71"/>
                  <a:pt x="959" y="71"/>
                </a:cubicBezTo>
                <a:cubicBezTo>
                  <a:pt x="842" y="81"/>
                  <a:pt x="725" y="90"/>
                  <a:pt x="608" y="9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0" name="Freeform 39">
            <a:extLst>
              <a:ext uri="{FF2B5EF4-FFF2-40B4-BE49-F238E27FC236}">
                <a16:creationId xmlns:a16="http://schemas.microsoft.com/office/drawing/2014/main" id="{D65C1158-C521-4BA4-B352-36AD8D80DB6B}"/>
              </a:ext>
            </a:extLst>
          </p:cNvPr>
          <p:cNvSpPr/>
          <p:nvPr/>
        </p:nvSpPr>
        <p:spPr bwMode="auto">
          <a:xfrm>
            <a:off x="801688" y="5762625"/>
            <a:ext cx="577850" cy="479425"/>
          </a:xfrm>
          <a:custGeom>
            <a:avLst/>
            <a:gdLst>
              <a:gd name="T0" fmla="*/ 408 w 429"/>
              <a:gd name="T1" fmla="*/ 356 h 356"/>
              <a:gd name="T2" fmla="*/ 188 w 429"/>
              <a:gd name="T3" fmla="*/ 283 h 356"/>
              <a:gd name="T4" fmla="*/ 92 w 429"/>
              <a:gd name="T5" fmla="*/ 230 h 356"/>
              <a:gd name="T6" fmla="*/ 51 w 429"/>
              <a:gd name="T7" fmla="*/ 194 h 356"/>
              <a:gd name="T8" fmla="*/ 82 w 429"/>
              <a:gd name="T9" fmla="*/ 3 h 356"/>
              <a:gd name="T10" fmla="*/ 101 w 429"/>
              <a:gd name="T11" fmla="*/ 2 h 356"/>
              <a:gd name="T12" fmla="*/ 99 w 429"/>
              <a:gd name="T13" fmla="*/ 22 h 356"/>
              <a:gd name="T14" fmla="*/ 83 w 429"/>
              <a:gd name="T15" fmla="*/ 37 h 356"/>
              <a:gd name="T16" fmla="*/ 79 w 429"/>
              <a:gd name="T17" fmla="*/ 156 h 356"/>
              <a:gd name="T18" fmla="*/ 169 w 429"/>
              <a:gd name="T19" fmla="*/ 225 h 356"/>
              <a:gd name="T20" fmla="*/ 402 w 429"/>
              <a:gd name="T21" fmla="*/ 306 h 356"/>
              <a:gd name="T22" fmla="*/ 416 w 429"/>
              <a:gd name="T23" fmla="*/ 309 h 356"/>
              <a:gd name="T24" fmla="*/ 429 w 429"/>
              <a:gd name="T25" fmla="*/ 335 h 356"/>
              <a:gd name="T26" fmla="*/ 408 w 429"/>
              <a:gd name="T27" fmla="*/ 35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9" h="356">
                <a:moveTo>
                  <a:pt x="408" y="356"/>
                </a:moveTo>
                <a:cubicBezTo>
                  <a:pt x="333" y="332"/>
                  <a:pt x="260" y="310"/>
                  <a:pt x="188" y="283"/>
                </a:cubicBezTo>
                <a:cubicBezTo>
                  <a:pt x="154" y="270"/>
                  <a:pt x="123" y="249"/>
                  <a:pt x="92" y="230"/>
                </a:cubicBezTo>
                <a:cubicBezTo>
                  <a:pt x="77" y="220"/>
                  <a:pt x="64" y="207"/>
                  <a:pt x="51" y="194"/>
                </a:cubicBezTo>
                <a:cubicBezTo>
                  <a:pt x="0" y="139"/>
                  <a:pt x="17" y="40"/>
                  <a:pt x="82" y="3"/>
                </a:cubicBezTo>
                <a:cubicBezTo>
                  <a:pt x="87" y="0"/>
                  <a:pt x="94" y="2"/>
                  <a:pt x="101" y="2"/>
                </a:cubicBezTo>
                <a:cubicBezTo>
                  <a:pt x="100" y="8"/>
                  <a:pt x="102" y="16"/>
                  <a:pt x="99" y="22"/>
                </a:cubicBezTo>
                <a:cubicBezTo>
                  <a:pt x="96" y="28"/>
                  <a:pt x="89" y="32"/>
                  <a:pt x="83" y="37"/>
                </a:cubicBezTo>
                <a:cubicBezTo>
                  <a:pt x="41" y="75"/>
                  <a:pt x="46" y="117"/>
                  <a:pt x="79" y="156"/>
                </a:cubicBezTo>
                <a:cubicBezTo>
                  <a:pt x="103" y="184"/>
                  <a:pt x="136" y="207"/>
                  <a:pt x="169" y="225"/>
                </a:cubicBezTo>
                <a:cubicBezTo>
                  <a:pt x="242" y="266"/>
                  <a:pt x="322" y="287"/>
                  <a:pt x="402" y="306"/>
                </a:cubicBezTo>
                <a:cubicBezTo>
                  <a:pt x="407" y="307"/>
                  <a:pt x="414" y="306"/>
                  <a:pt x="416" y="309"/>
                </a:cubicBezTo>
                <a:cubicBezTo>
                  <a:pt x="422" y="317"/>
                  <a:pt x="429" y="327"/>
                  <a:pt x="429" y="335"/>
                </a:cubicBezTo>
                <a:cubicBezTo>
                  <a:pt x="428" y="342"/>
                  <a:pt x="417" y="348"/>
                  <a:pt x="408" y="35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1" name="Freeform 40">
            <a:extLst>
              <a:ext uri="{FF2B5EF4-FFF2-40B4-BE49-F238E27FC236}">
                <a16:creationId xmlns:a16="http://schemas.microsoft.com/office/drawing/2014/main" id="{06C91A82-39FC-47DC-98BB-AA25043E4550}"/>
              </a:ext>
            </a:extLst>
          </p:cNvPr>
          <p:cNvSpPr/>
          <p:nvPr/>
        </p:nvSpPr>
        <p:spPr bwMode="auto">
          <a:xfrm>
            <a:off x="1603376" y="5389563"/>
            <a:ext cx="173038" cy="307975"/>
          </a:xfrm>
          <a:custGeom>
            <a:avLst/>
            <a:gdLst>
              <a:gd name="T0" fmla="*/ 1 w 129"/>
              <a:gd name="T1" fmla="*/ 186 h 228"/>
              <a:gd name="T2" fmla="*/ 68 w 129"/>
              <a:gd name="T3" fmla="*/ 21 h 228"/>
              <a:gd name="T4" fmla="*/ 116 w 129"/>
              <a:gd name="T5" fmla="*/ 11 h 228"/>
              <a:gd name="T6" fmla="*/ 113 w 129"/>
              <a:gd name="T7" fmla="*/ 59 h 228"/>
              <a:gd name="T8" fmla="*/ 59 w 129"/>
              <a:gd name="T9" fmla="*/ 190 h 228"/>
              <a:gd name="T10" fmla="*/ 28 w 129"/>
              <a:gd name="T11" fmla="*/ 226 h 228"/>
              <a:gd name="T12" fmla="*/ 1 w 129"/>
              <a:gd name="T13" fmla="*/ 186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9" h="228">
                <a:moveTo>
                  <a:pt x="1" y="186"/>
                </a:moveTo>
                <a:cubicBezTo>
                  <a:pt x="3" y="123"/>
                  <a:pt x="26" y="68"/>
                  <a:pt x="68" y="21"/>
                </a:cubicBezTo>
                <a:cubicBezTo>
                  <a:pt x="83" y="4"/>
                  <a:pt x="103" y="0"/>
                  <a:pt x="116" y="11"/>
                </a:cubicBezTo>
                <a:cubicBezTo>
                  <a:pt x="129" y="22"/>
                  <a:pt x="129" y="42"/>
                  <a:pt x="113" y="59"/>
                </a:cubicBezTo>
                <a:cubicBezTo>
                  <a:pt x="80" y="97"/>
                  <a:pt x="60" y="139"/>
                  <a:pt x="59" y="190"/>
                </a:cubicBezTo>
                <a:cubicBezTo>
                  <a:pt x="59" y="215"/>
                  <a:pt x="47" y="228"/>
                  <a:pt x="28" y="226"/>
                </a:cubicBezTo>
                <a:cubicBezTo>
                  <a:pt x="9" y="225"/>
                  <a:pt x="0" y="211"/>
                  <a:pt x="1" y="18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2" name="Freeform 41">
            <a:extLst>
              <a:ext uri="{FF2B5EF4-FFF2-40B4-BE49-F238E27FC236}">
                <a16:creationId xmlns:a16="http://schemas.microsoft.com/office/drawing/2014/main" id="{C2EBA0D1-3AFF-47D9-A797-32E0D7F7D17B}"/>
              </a:ext>
            </a:extLst>
          </p:cNvPr>
          <p:cNvSpPr/>
          <p:nvPr/>
        </p:nvSpPr>
        <p:spPr bwMode="auto">
          <a:xfrm>
            <a:off x="2182813" y="5405438"/>
            <a:ext cx="161925" cy="290513"/>
          </a:xfrm>
          <a:custGeom>
            <a:avLst/>
            <a:gdLst>
              <a:gd name="T0" fmla="*/ 120 w 120"/>
              <a:gd name="T1" fmla="*/ 187 h 216"/>
              <a:gd name="T2" fmla="*/ 90 w 120"/>
              <a:gd name="T3" fmla="*/ 215 h 216"/>
              <a:gd name="T4" fmla="*/ 60 w 120"/>
              <a:gd name="T5" fmla="*/ 183 h 216"/>
              <a:gd name="T6" fmla="*/ 15 w 120"/>
              <a:gd name="T7" fmla="*/ 59 h 216"/>
              <a:gd name="T8" fmla="*/ 17 w 120"/>
              <a:gd name="T9" fmla="*/ 13 h 216"/>
              <a:gd name="T10" fmla="*/ 62 w 120"/>
              <a:gd name="T11" fmla="*/ 23 h 216"/>
              <a:gd name="T12" fmla="*/ 120 w 120"/>
              <a:gd name="T13" fmla="*/ 187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0" h="216">
                <a:moveTo>
                  <a:pt x="120" y="187"/>
                </a:moveTo>
                <a:cubicBezTo>
                  <a:pt x="119" y="199"/>
                  <a:pt x="113" y="214"/>
                  <a:pt x="90" y="215"/>
                </a:cubicBezTo>
                <a:cubicBezTo>
                  <a:pt x="70" y="216"/>
                  <a:pt x="61" y="202"/>
                  <a:pt x="60" y="183"/>
                </a:cubicBezTo>
                <a:cubicBezTo>
                  <a:pt x="60" y="136"/>
                  <a:pt x="44" y="95"/>
                  <a:pt x="15" y="59"/>
                </a:cubicBezTo>
                <a:cubicBezTo>
                  <a:pt x="3" y="43"/>
                  <a:pt x="0" y="26"/>
                  <a:pt x="17" y="13"/>
                </a:cubicBezTo>
                <a:cubicBezTo>
                  <a:pt x="35" y="0"/>
                  <a:pt x="50" y="7"/>
                  <a:pt x="62" y="23"/>
                </a:cubicBezTo>
                <a:cubicBezTo>
                  <a:pt x="99" y="69"/>
                  <a:pt x="117" y="121"/>
                  <a:pt x="120" y="18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3" name="Freeform 42">
            <a:extLst>
              <a:ext uri="{FF2B5EF4-FFF2-40B4-BE49-F238E27FC236}">
                <a16:creationId xmlns:a16="http://schemas.microsoft.com/office/drawing/2014/main" id="{42C8359D-CD0F-4AFD-9BA2-B1D3A4ED91B4}"/>
              </a:ext>
            </a:extLst>
          </p:cNvPr>
          <p:cNvSpPr/>
          <p:nvPr/>
        </p:nvSpPr>
        <p:spPr bwMode="auto">
          <a:xfrm>
            <a:off x="2062163" y="4232275"/>
            <a:ext cx="230188" cy="201613"/>
          </a:xfrm>
          <a:custGeom>
            <a:avLst/>
            <a:gdLst>
              <a:gd name="T0" fmla="*/ 126 w 170"/>
              <a:gd name="T1" fmla="*/ 0 h 150"/>
              <a:gd name="T2" fmla="*/ 154 w 170"/>
              <a:gd name="T3" fmla="*/ 43 h 150"/>
              <a:gd name="T4" fmla="*/ 39 w 170"/>
              <a:gd name="T5" fmla="*/ 145 h 150"/>
              <a:gd name="T6" fmla="*/ 5 w 170"/>
              <a:gd name="T7" fmla="*/ 135 h 150"/>
              <a:gd name="T8" fmla="*/ 8 w 170"/>
              <a:gd name="T9" fmla="*/ 100 h 150"/>
              <a:gd name="T10" fmla="*/ 111 w 170"/>
              <a:gd name="T11" fmla="*/ 6 h 150"/>
              <a:gd name="T12" fmla="*/ 126 w 170"/>
              <a:gd name="T13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" h="150">
                <a:moveTo>
                  <a:pt x="126" y="0"/>
                </a:moveTo>
                <a:cubicBezTo>
                  <a:pt x="153" y="0"/>
                  <a:pt x="170" y="27"/>
                  <a:pt x="154" y="43"/>
                </a:cubicBezTo>
                <a:cubicBezTo>
                  <a:pt x="118" y="80"/>
                  <a:pt x="79" y="113"/>
                  <a:pt x="39" y="145"/>
                </a:cubicBezTo>
                <a:cubicBezTo>
                  <a:pt x="33" y="150"/>
                  <a:pt x="11" y="143"/>
                  <a:pt x="5" y="135"/>
                </a:cubicBezTo>
                <a:cubicBezTo>
                  <a:pt x="0" y="127"/>
                  <a:pt x="1" y="107"/>
                  <a:pt x="8" y="100"/>
                </a:cubicBezTo>
                <a:cubicBezTo>
                  <a:pt x="41" y="67"/>
                  <a:pt x="76" y="37"/>
                  <a:pt x="111" y="6"/>
                </a:cubicBezTo>
                <a:cubicBezTo>
                  <a:pt x="116" y="2"/>
                  <a:pt x="123" y="1"/>
                  <a:pt x="126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4" name="Freeform 43">
            <a:extLst>
              <a:ext uri="{FF2B5EF4-FFF2-40B4-BE49-F238E27FC236}">
                <a16:creationId xmlns:a16="http://schemas.microsoft.com/office/drawing/2014/main" id="{4A902376-C60B-4A2F-81BE-1336D397E136}"/>
              </a:ext>
            </a:extLst>
          </p:cNvPr>
          <p:cNvSpPr/>
          <p:nvPr/>
        </p:nvSpPr>
        <p:spPr bwMode="auto">
          <a:xfrm>
            <a:off x="2919413" y="5938838"/>
            <a:ext cx="417513" cy="354013"/>
          </a:xfrm>
          <a:custGeom>
            <a:avLst/>
            <a:gdLst>
              <a:gd name="T0" fmla="*/ 310 w 310"/>
              <a:gd name="T1" fmla="*/ 12 h 263"/>
              <a:gd name="T2" fmla="*/ 263 w 310"/>
              <a:gd name="T3" fmla="*/ 122 h 263"/>
              <a:gd name="T4" fmla="*/ 97 w 310"/>
              <a:gd name="T5" fmla="*/ 232 h 263"/>
              <a:gd name="T6" fmla="*/ 28 w 310"/>
              <a:gd name="T7" fmla="*/ 260 h 263"/>
              <a:gd name="T8" fmla="*/ 0 w 310"/>
              <a:gd name="T9" fmla="*/ 258 h 263"/>
              <a:gd name="T10" fmla="*/ 18 w 310"/>
              <a:gd name="T11" fmla="*/ 237 h 263"/>
              <a:gd name="T12" fmla="*/ 198 w 310"/>
              <a:gd name="T13" fmla="*/ 144 h 263"/>
              <a:gd name="T14" fmla="*/ 285 w 310"/>
              <a:gd name="T15" fmla="*/ 12 h 263"/>
              <a:gd name="T16" fmla="*/ 299 w 310"/>
              <a:gd name="T17" fmla="*/ 0 h 263"/>
              <a:gd name="T18" fmla="*/ 310 w 310"/>
              <a:gd name="T19" fmla="*/ 12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0" h="263">
                <a:moveTo>
                  <a:pt x="310" y="12"/>
                </a:moveTo>
                <a:cubicBezTo>
                  <a:pt x="307" y="57"/>
                  <a:pt x="290" y="92"/>
                  <a:pt x="263" y="122"/>
                </a:cubicBezTo>
                <a:cubicBezTo>
                  <a:pt x="217" y="172"/>
                  <a:pt x="158" y="205"/>
                  <a:pt x="97" y="232"/>
                </a:cubicBezTo>
                <a:cubicBezTo>
                  <a:pt x="75" y="243"/>
                  <a:pt x="51" y="252"/>
                  <a:pt x="28" y="260"/>
                </a:cubicBezTo>
                <a:cubicBezTo>
                  <a:pt x="19" y="263"/>
                  <a:pt x="9" y="259"/>
                  <a:pt x="0" y="258"/>
                </a:cubicBezTo>
                <a:cubicBezTo>
                  <a:pt x="6" y="251"/>
                  <a:pt x="11" y="240"/>
                  <a:pt x="18" y="237"/>
                </a:cubicBezTo>
                <a:cubicBezTo>
                  <a:pt x="82" y="212"/>
                  <a:pt x="144" y="186"/>
                  <a:pt x="198" y="144"/>
                </a:cubicBezTo>
                <a:cubicBezTo>
                  <a:pt x="242" y="110"/>
                  <a:pt x="279" y="72"/>
                  <a:pt x="285" y="12"/>
                </a:cubicBezTo>
                <a:cubicBezTo>
                  <a:pt x="285" y="8"/>
                  <a:pt x="295" y="0"/>
                  <a:pt x="299" y="0"/>
                </a:cubicBezTo>
                <a:cubicBezTo>
                  <a:pt x="304" y="1"/>
                  <a:pt x="308" y="9"/>
                  <a:pt x="310" y="1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5" name="Freeform 44">
            <a:extLst>
              <a:ext uri="{FF2B5EF4-FFF2-40B4-BE49-F238E27FC236}">
                <a16:creationId xmlns:a16="http://schemas.microsoft.com/office/drawing/2014/main" id="{FBAD5B93-D05A-4513-A16B-500CD3923106}"/>
              </a:ext>
            </a:extLst>
          </p:cNvPr>
          <p:cNvSpPr/>
          <p:nvPr/>
        </p:nvSpPr>
        <p:spPr bwMode="auto">
          <a:xfrm>
            <a:off x="617538" y="6283325"/>
            <a:ext cx="827088" cy="349250"/>
          </a:xfrm>
          <a:custGeom>
            <a:avLst/>
            <a:gdLst>
              <a:gd name="T0" fmla="*/ 612 w 614"/>
              <a:gd name="T1" fmla="*/ 234 h 259"/>
              <a:gd name="T2" fmla="*/ 0 w 614"/>
              <a:gd name="T3" fmla="*/ 6 h 259"/>
              <a:gd name="T4" fmla="*/ 4 w 614"/>
              <a:gd name="T5" fmla="*/ 0 h 259"/>
              <a:gd name="T6" fmla="*/ 78 w 614"/>
              <a:gd name="T7" fmla="*/ 50 h 259"/>
              <a:gd name="T8" fmla="*/ 162 w 614"/>
              <a:gd name="T9" fmla="*/ 95 h 259"/>
              <a:gd name="T10" fmla="*/ 249 w 614"/>
              <a:gd name="T11" fmla="*/ 133 h 259"/>
              <a:gd name="T12" fmla="*/ 339 w 614"/>
              <a:gd name="T13" fmla="*/ 164 h 259"/>
              <a:gd name="T14" fmla="*/ 430 w 614"/>
              <a:gd name="T15" fmla="*/ 189 h 259"/>
              <a:gd name="T16" fmla="*/ 523 w 614"/>
              <a:gd name="T17" fmla="*/ 209 h 259"/>
              <a:gd name="T18" fmla="*/ 614 w 614"/>
              <a:gd name="T19" fmla="*/ 227 h 259"/>
              <a:gd name="T20" fmla="*/ 612 w 614"/>
              <a:gd name="T21" fmla="*/ 234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4" h="259">
                <a:moveTo>
                  <a:pt x="612" y="234"/>
                </a:moveTo>
                <a:cubicBezTo>
                  <a:pt x="506" y="259"/>
                  <a:pt x="53" y="91"/>
                  <a:pt x="0" y="6"/>
                </a:cubicBezTo>
                <a:cubicBezTo>
                  <a:pt x="2" y="4"/>
                  <a:pt x="3" y="2"/>
                  <a:pt x="4" y="0"/>
                </a:cubicBezTo>
                <a:cubicBezTo>
                  <a:pt x="29" y="17"/>
                  <a:pt x="53" y="35"/>
                  <a:pt x="78" y="50"/>
                </a:cubicBezTo>
                <a:cubicBezTo>
                  <a:pt x="106" y="66"/>
                  <a:pt x="133" y="82"/>
                  <a:pt x="162" y="95"/>
                </a:cubicBezTo>
                <a:cubicBezTo>
                  <a:pt x="190" y="109"/>
                  <a:pt x="220" y="122"/>
                  <a:pt x="249" y="133"/>
                </a:cubicBezTo>
                <a:cubicBezTo>
                  <a:pt x="279" y="144"/>
                  <a:pt x="309" y="155"/>
                  <a:pt x="339" y="164"/>
                </a:cubicBezTo>
                <a:cubicBezTo>
                  <a:pt x="369" y="173"/>
                  <a:pt x="400" y="181"/>
                  <a:pt x="430" y="189"/>
                </a:cubicBezTo>
                <a:cubicBezTo>
                  <a:pt x="461" y="197"/>
                  <a:pt x="492" y="203"/>
                  <a:pt x="523" y="209"/>
                </a:cubicBezTo>
                <a:cubicBezTo>
                  <a:pt x="553" y="216"/>
                  <a:pt x="584" y="221"/>
                  <a:pt x="614" y="227"/>
                </a:cubicBezTo>
                <a:cubicBezTo>
                  <a:pt x="614" y="229"/>
                  <a:pt x="613" y="231"/>
                  <a:pt x="612" y="23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6" name="Freeform 45">
            <a:extLst>
              <a:ext uri="{FF2B5EF4-FFF2-40B4-BE49-F238E27FC236}">
                <a16:creationId xmlns:a16="http://schemas.microsoft.com/office/drawing/2014/main" id="{DCB40934-1BD5-47E7-9CBF-C20A1B7BDA74}"/>
              </a:ext>
            </a:extLst>
          </p:cNvPr>
          <p:cNvSpPr/>
          <p:nvPr/>
        </p:nvSpPr>
        <p:spPr bwMode="auto">
          <a:xfrm>
            <a:off x="739776" y="6124575"/>
            <a:ext cx="392113" cy="201613"/>
          </a:xfrm>
          <a:custGeom>
            <a:avLst/>
            <a:gdLst>
              <a:gd name="T0" fmla="*/ 13 w 291"/>
              <a:gd name="T1" fmla="*/ 0 h 149"/>
              <a:gd name="T2" fmla="*/ 27 w 291"/>
              <a:gd name="T3" fmla="*/ 8 h 149"/>
              <a:gd name="T4" fmla="*/ 262 w 291"/>
              <a:gd name="T5" fmla="*/ 117 h 149"/>
              <a:gd name="T6" fmla="*/ 280 w 291"/>
              <a:gd name="T7" fmla="*/ 124 h 149"/>
              <a:gd name="T8" fmla="*/ 291 w 291"/>
              <a:gd name="T9" fmla="*/ 140 h 149"/>
              <a:gd name="T10" fmla="*/ 275 w 291"/>
              <a:gd name="T11" fmla="*/ 148 h 149"/>
              <a:gd name="T12" fmla="*/ 268 w 291"/>
              <a:gd name="T13" fmla="*/ 147 h 149"/>
              <a:gd name="T14" fmla="*/ 20 w 291"/>
              <a:gd name="T15" fmla="*/ 36 h 149"/>
              <a:gd name="T16" fmla="*/ 3 w 291"/>
              <a:gd name="T17" fmla="*/ 21 h 149"/>
              <a:gd name="T18" fmla="*/ 2 w 291"/>
              <a:gd name="T19" fmla="*/ 8 h 149"/>
              <a:gd name="T20" fmla="*/ 13 w 291"/>
              <a:gd name="T21" fmla="*/ 0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" h="149">
                <a:moveTo>
                  <a:pt x="13" y="0"/>
                </a:moveTo>
                <a:cubicBezTo>
                  <a:pt x="19" y="3"/>
                  <a:pt x="23" y="5"/>
                  <a:pt x="27" y="8"/>
                </a:cubicBezTo>
                <a:cubicBezTo>
                  <a:pt x="98" y="60"/>
                  <a:pt x="179" y="91"/>
                  <a:pt x="262" y="117"/>
                </a:cubicBezTo>
                <a:cubicBezTo>
                  <a:pt x="268" y="119"/>
                  <a:pt x="276" y="120"/>
                  <a:pt x="280" y="124"/>
                </a:cubicBezTo>
                <a:cubicBezTo>
                  <a:pt x="285" y="128"/>
                  <a:pt x="288" y="135"/>
                  <a:pt x="291" y="140"/>
                </a:cubicBezTo>
                <a:cubicBezTo>
                  <a:pt x="286" y="143"/>
                  <a:pt x="281" y="146"/>
                  <a:pt x="275" y="148"/>
                </a:cubicBezTo>
                <a:cubicBezTo>
                  <a:pt x="273" y="149"/>
                  <a:pt x="270" y="147"/>
                  <a:pt x="268" y="147"/>
                </a:cubicBezTo>
                <a:cubicBezTo>
                  <a:pt x="181" y="120"/>
                  <a:pt x="96" y="88"/>
                  <a:pt x="20" y="36"/>
                </a:cubicBezTo>
                <a:cubicBezTo>
                  <a:pt x="14" y="31"/>
                  <a:pt x="7" y="27"/>
                  <a:pt x="3" y="21"/>
                </a:cubicBezTo>
                <a:cubicBezTo>
                  <a:pt x="0" y="18"/>
                  <a:pt x="0" y="11"/>
                  <a:pt x="2" y="8"/>
                </a:cubicBezTo>
                <a:cubicBezTo>
                  <a:pt x="3" y="4"/>
                  <a:pt x="9" y="3"/>
                  <a:pt x="13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7" name="Freeform 46">
            <a:extLst>
              <a:ext uri="{FF2B5EF4-FFF2-40B4-BE49-F238E27FC236}">
                <a16:creationId xmlns:a16="http://schemas.microsoft.com/office/drawing/2014/main" id="{C1F0D4D0-8885-43B8-84AD-224949838A6A}"/>
              </a:ext>
            </a:extLst>
          </p:cNvPr>
          <p:cNvSpPr/>
          <p:nvPr/>
        </p:nvSpPr>
        <p:spPr bwMode="auto">
          <a:xfrm>
            <a:off x="1635126" y="5757863"/>
            <a:ext cx="160338" cy="176213"/>
          </a:xfrm>
          <a:custGeom>
            <a:avLst/>
            <a:gdLst>
              <a:gd name="T0" fmla="*/ 118 w 118"/>
              <a:gd name="T1" fmla="*/ 105 h 130"/>
              <a:gd name="T2" fmla="*/ 100 w 118"/>
              <a:gd name="T3" fmla="*/ 126 h 130"/>
              <a:gd name="T4" fmla="*/ 68 w 118"/>
              <a:gd name="T5" fmla="*/ 123 h 130"/>
              <a:gd name="T6" fmla="*/ 4 w 118"/>
              <a:gd name="T7" fmla="*/ 38 h 130"/>
              <a:gd name="T8" fmla="*/ 14 w 118"/>
              <a:gd name="T9" fmla="*/ 5 h 130"/>
              <a:gd name="T10" fmla="*/ 51 w 118"/>
              <a:gd name="T11" fmla="*/ 8 h 130"/>
              <a:gd name="T12" fmla="*/ 111 w 118"/>
              <a:gd name="T13" fmla="*/ 87 h 130"/>
              <a:gd name="T14" fmla="*/ 118 w 118"/>
              <a:gd name="T15" fmla="*/ 105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8" h="130">
                <a:moveTo>
                  <a:pt x="118" y="105"/>
                </a:moveTo>
                <a:cubicBezTo>
                  <a:pt x="112" y="111"/>
                  <a:pt x="108" y="123"/>
                  <a:pt x="100" y="126"/>
                </a:cubicBezTo>
                <a:cubicBezTo>
                  <a:pt x="90" y="130"/>
                  <a:pt x="73" y="129"/>
                  <a:pt x="68" y="123"/>
                </a:cubicBezTo>
                <a:cubicBezTo>
                  <a:pt x="45" y="97"/>
                  <a:pt x="23" y="68"/>
                  <a:pt x="4" y="38"/>
                </a:cubicBezTo>
                <a:cubicBezTo>
                  <a:pt x="0" y="31"/>
                  <a:pt x="6" y="9"/>
                  <a:pt x="14" y="5"/>
                </a:cubicBezTo>
                <a:cubicBezTo>
                  <a:pt x="23" y="0"/>
                  <a:pt x="44" y="1"/>
                  <a:pt x="51" y="8"/>
                </a:cubicBezTo>
                <a:cubicBezTo>
                  <a:pt x="73" y="32"/>
                  <a:pt x="91" y="60"/>
                  <a:pt x="111" y="87"/>
                </a:cubicBezTo>
                <a:cubicBezTo>
                  <a:pt x="114" y="90"/>
                  <a:pt x="114" y="96"/>
                  <a:pt x="118" y="10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8" name="Freeform 47">
            <a:extLst>
              <a:ext uri="{FF2B5EF4-FFF2-40B4-BE49-F238E27FC236}">
                <a16:creationId xmlns:a16="http://schemas.microsoft.com/office/drawing/2014/main" id="{12AA89BE-5F7C-4C1D-96A8-02071D4CE1A6}"/>
              </a:ext>
            </a:extLst>
          </p:cNvPr>
          <p:cNvSpPr/>
          <p:nvPr/>
        </p:nvSpPr>
        <p:spPr bwMode="auto">
          <a:xfrm>
            <a:off x="958851" y="5597525"/>
            <a:ext cx="387350" cy="163513"/>
          </a:xfrm>
          <a:custGeom>
            <a:avLst/>
            <a:gdLst>
              <a:gd name="T0" fmla="*/ 10 w 287"/>
              <a:gd name="T1" fmla="*/ 121 h 121"/>
              <a:gd name="T2" fmla="*/ 1 w 287"/>
              <a:gd name="T3" fmla="*/ 112 h 121"/>
              <a:gd name="T4" fmla="*/ 5 w 287"/>
              <a:gd name="T5" fmla="*/ 97 h 121"/>
              <a:gd name="T6" fmla="*/ 24 w 287"/>
              <a:gd name="T7" fmla="*/ 85 h 121"/>
              <a:gd name="T8" fmla="*/ 264 w 287"/>
              <a:gd name="T9" fmla="*/ 1 h 121"/>
              <a:gd name="T10" fmla="*/ 287 w 287"/>
              <a:gd name="T11" fmla="*/ 7 h 121"/>
              <a:gd name="T12" fmla="*/ 271 w 287"/>
              <a:gd name="T13" fmla="*/ 25 h 121"/>
              <a:gd name="T14" fmla="*/ 21 w 287"/>
              <a:gd name="T15" fmla="*/ 116 h 121"/>
              <a:gd name="T16" fmla="*/ 10 w 287"/>
              <a:gd name="T17" fmla="*/ 121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7" h="120">
                <a:moveTo>
                  <a:pt x="10" y="121"/>
                </a:moveTo>
                <a:cubicBezTo>
                  <a:pt x="7" y="118"/>
                  <a:pt x="1" y="115"/>
                  <a:pt x="1" y="112"/>
                </a:cubicBezTo>
                <a:cubicBezTo>
                  <a:pt x="0" y="107"/>
                  <a:pt x="2" y="100"/>
                  <a:pt x="5" y="97"/>
                </a:cubicBezTo>
                <a:cubicBezTo>
                  <a:pt x="10" y="92"/>
                  <a:pt x="17" y="88"/>
                  <a:pt x="24" y="85"/>
                </a:cubicBezTo>
                <a:cubicBezTo>
                  <a:pt x="99" y="45"/>
                  <a:pt x="180" y="19"/>
                  <a:pt x="264" y="1"/>
                </a:cubicBezTo>
                <a:cubicBezTo>
                  <a:pt x="270" y="0"/>
                  <a:pt x="279" y="5"/>
                  <a:pt x="287" y="7"/>
                </a:cubicBezTo>
                <a:cubicBezTo>
                  <a:pt x="281" y="13"/>
                  <a:pt x="277" y="23"/>
                  <a:pt x="271" y="25"/>
                </a:cubicBezTo>
                <a:cubicBezTo>
                  <a:pt x="184" y="46"/>
                  <a:pt x="99" y="71"/>
                  <a:pt x="21" y="116"/>
                </a:cubicBezTo>
                <a:cubicBezTo>
                  <a:pt x="18" y="118"/>
                  <a:pt x="15" y="119"/>
                  <a:pt x="10" y="12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79" name="Freeform 48">
            <a:extLst>
              <a:ext uri="{FF2B5EF4-FFF2-40B4-BE49-F238E27FC236}">
                <a16:creationId xmlns:a16="http://schemas.microsoft.com/office/drawing/2014/main" id="{5F6A75AB-CA40-47C5-A675-6D73E1AB2E15}"/>
              </a:ext>
            </a:extLst>
          </p:cNvPr>
          <p:cNvSpPr/>
          <p:nvPr/>
        </p:nvSpPr>
        <p:spPr bwMode="auto">
          <a:xfrm>
            <a:off x="2249488" y="4037013"/>
            <a:ext cx="95250" cy="176213"/>
          </a:xfrm>
          <a:custGeom>
            <a:avLst/>
            <a:gdLst>
              <a:gd name="T0" fmla="*/ 70 w 71"/>
              <a:gd name="T1" fmla="*/ 51 h 131"/>
              <a:gd name="T2" fmla="*/ 59 w 71"/>
              <a:gd name="T3" fmla="*/ 106 h 131"/>
              <a:gd name="T4" fmla="*/ 23 w 71"/>
              <a:gd name="T5" fmla="*/ 126 h 131"/>
              <a:gd name="T6" fmla="*/ 3 w 71"/>
              <a:gd name="T7" fmla="*/ 91 h 131"/>
              <a:gd name="T8" fmla="*/ 11 w 71"/>
              <a:gd name="T9" fmla="*/ 40 h 131"/>
              <a:gd name="T10" fmla="*/ 44 w 71"/>
              <a:gd name="T11" fmla="*/ 2 h 131"/>
              <a:gd name="T12" fmla="*/ 70 w 71"/>
              <a:gd name="T13" fmla="*/ 51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131">
                <a:moveTo>
                  <a:pt x="70" y="51"/>
                </a:moveTo>
                <a:cubicBezTo>
                  <a:pt x="68" y="64"/>
                  <a:pt x="65" y="85"/>
                  <a:pt x="59" y="106"/>
                </a:cubicBezTo>
                <a:cubicBezTo>
                  <a:pt x="55" y="124"/>
                  <a:pt x="40" y="131"/>
                  <a:pt x="23" y="126"/>
                </a:cubicBezTo>
                <a:cubicBezTo>
                  <a:pt x="6" y="122"/>
                  <a:pt x="0" y="109"/>
                  <a:pt x="3" y="91"/>
                </a:cubicBezTo>
                <a:cubicBezTo>
                  <a:pt x="6" y="74"/>
                  <a:pt x="9" y="57"/>
                  <a:pt x="11" y="40"/>
                </a:cubicBezTo>
                <a:cubicBezTo>
                  <a:pt x="13" y="13"/>
                  <a:pt x="24" y="0"/>
                  <a:pt x="44" y="2"/>
                </a:cubicBezTo>
                <a:cubicBezTo>
                  <a:pt x="68" y="5"/>
                  <a:pt x="71" y="22"/>
                  <a:pt x="70" y="5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0" name="Freeform 49">
            <a:extLst>
              <a:ext uri="{FF2B5EF4-FFF2-40B4-BE49-F238E27FC236}">
                <a16:creationId xmlns:a16="http://schemas.microsoft.com/office/drawing/2014/main" id="{2CFA69C1-9275-41B4-BFFF-32C34BE79A81}"/>
              </a:ext>
            </a:extLst>
          </p:cNvPr>
          <p:cNvSpPr/>
          <p:nvPr/>
        </p:nvSpPr>
        <p:spPr bwMode="auto">
          <a:xfrm>
            <a:off x="833438" y="5524500"/>
            <a:ext cx="581025" cy="195263"/>
          </a:xfrm>
          <a:custGeom>
            <a:avLst/>
            <a:gdLst>
              <a:gd name="T0" fmla="*/ 431 w 431"/>
              <a:gd name="T1" fmla="*/ 12 h 145"/>
              <a:gd name="T2" fmla="*/ 4 w 431"/>
              <a:gd name="T3" fmla="*/ 145 h 145"/>
              <a:gd name="T4" fmla="*/ 0 w 431"/>
              <a:gd name="T5" fmla="*/ 132 h 145"/>
              <a:gd name="T6" fmla="*/ 428 w 431"/>
              <a:gd name="T7" fmla="*/ 0 h 145"/>
              <a:gd name="T8" fmla="*/ 431 w 431"/>
              <a:gd name="T9" fmla="*/ 12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145">
                <a:moveTo>
                  <a:pt x="431" y="12"/>
                </a:moveTo>
                <a:cubicBezTo>
                  <a:pt x="284" y="39"/>
                  <a:pt x="138" y="73"/>
                  <a:pt x="4" y="145"/>
                </a:cubicBezTo>
                <a:cubicBezTo>
                  <a:pt x="3" y="140"/>
                  <a:pt x="2" y="136"/>
                  <a:pt x="0" y="132"/>
                </a:cubicBezTo>
                <a:cubicBezTo>
                  <a:pt x="134" y="59"/>
                  <a:pt x="279" y="25"/>
                  <a:pt x="428" y="0"/>
                </a:cubicBezTo>
                <a:cubicBezTo>
                  <a:pt x="429" y="4"/>
                  <a:pt x="430" y="8"/>
                  <a:pt x="431" y="1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1" name="Freeform 50">
            <a:extLst>
              <a:ext uri="{FF2B5EF4-FFF2-40B4-BE49-F238E27FC236}">
                <a16:creationId xmlns:a16="http://schemas.microsoft.com/office/drawing/2014/main" id="{79714B1F-8F1C-432A-989C-8BDF73DCCCD0}"/>
              </a:ext>
            </a:extLst>
          </p:cNvPr>
          <p:cNvSpPr/>
          <p:nvPr/>
        </p:nvSpPr>
        <p:spPr bwMode="auto">
          <a:xfrm>
            <a:off x="2830513" y="5591175"/>
            <a:ext cx="488950" cy="323850"/>
          </a:xfrm>
          <a:custGeom>
            <a:avLst/>
            <a:gdLst>
              <a:gd name="T0" fmla="*/ 2 w 363"/>
              <a:gd name="T1" fmla="*/ 1 h 240"/>
              <a:gd name="T2" fmla="*/ 16 w 363"/>
              <a:gd name="T3" fmla="*/ 1 h 240"/>
              <a:gd name="T4" fmla="*/ 293 w 363"/>
              <a:gd name="T5" fmla="*/ 134 h 240"/>
              <a:gd name="T6" fmla="*/ 357 w 363"/>
              <a:gd name="T7" fmla="*/ 213 h 240"/>
              <a:gd name="T8" fmla="*/ 363 w 363"/>
              <a:gd name="T9" fmla="*/ 240 h 240"/>
              <a:gd name="T10" fmla="*/ 351 w 363"/>
              <a:gd name="T11" fmla="*/ 232 h 240"/>
              <a:gd name="T12" fmla="*/ 193 w 363"/>
              <a:gd name="T13" fmla="*/ 86 h 240"/>
              <a:gd name="T14" fmla="*/ 24 w 363"/>
              <a:gd name="T15" fmla="*/ 18 h 240"/>
              <a:gd name="T16" fmla="*/ 0 w 363"/>
              <a:gd name="T17" fmla="*/ 8 h 240"/>
              <a:gd name="T18" fmla="*/ 2 w 363"/>
              <a:gd name="T19" fmla="*/ 1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3" h="240">
                <a:moveTo>
                  <a:pt x="2" y="1"/>
                </a:moveTo>
                <a:cubicBezTo>
                  <a:pt x="7" y="1"/>
                  <a:pt x="12" y="0"/>
                  <a:pt x="16" y="1"/>
                </a:cubicBezTo>
                <a:cubicBezTo>
                  <a:pt x="115" y="30"/>
                  <a:pt x="213" y="65"/>
                  <a:pt x="293" y="134"/>
                </a:cubicBezTo>
                <a:cubicBezTo>
                  <a:pt x="318" y="155"/>
                  <a:pt x="336" y="186"/>
                  <a:pt x="357" y="213"/>
                </a:cubicBezTo>
                <a:cubicBezTo>
                  <a:pt x="361" y="218"/>
                  <a:pt x="360" y="227"/>
                  <a:pt x="363" y="240"/>
                </a:cubicBezTo>
                <a:cubicBezTo>
                  <a:pt x="356" y="235"/>
                  <a:pt x="352" y="234"/>
                  <a:pt x="351" y="232"/>
                </a:cubicBezTo>
                <a:cubicBezTo>
                  <a:pt x="320" y="160"/>
                  <a:pt x="260" y="118"/>
                  <a:pt x="193" y="86"/>
                </a:cubicBezTo>
                <a:cubicBezTo>
                  <a:pt x="139" y="60"/>
                  <a:pt x="81" y="40"/>
                  <a:pt x="24" y="18"/>
                </a:cubicBezTo>
                <a:cubicBezTo>
                  <a:pt x="16" y="15"/>
                  <a:pt x="8" y="12"/>
                  <a:pt x="0" y="8"/>
                </a:cubicBezTo>
                <a:cubicBezTo>
                  <a:pt x="1" y="6"/>
                  <a:pt x="2" y="3"/>
                  <a:pt x="2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2" name="Freeform 51">
            <a:extLst>
              <a:ext uri="{FF2B5EF4-FFF2-40B4-BE49-F238E27FC236}">
                <a16:creationId xmlns:a16="http://schemas.microsoft.com/office/drawing/2014/main" id="{EAC1911C-CD90-4B10-965D-A77670B1698A}"/>
              </a:ext>
            </a:extLst>
          </p:cNvPr>
          <p:cNvSpPr/>
          <p:nvPr/>
        </p:nvSpPr>
        <p:spPr bwMode="auto">
          <a:xfrm>
            <a:off x="625476" y="5745163"/>
            <a:ext cx="158750" cy="371475"/>
          </a:xfrm>
          <a:custGeom>
            <a:avLst/>
            <a:gdLst>
              <a:gd name="T0" fmla="*/ 118 w 118"/>
              <a:gd name="T1" fmla="*/ 6 h 276"/>
              <a:gd name="T2" fmla="*/ 64 w 118"/>
              <a:gd name="T3" fmla="*/ 56 h 276"/>
              <a:gd name="T4" fmla="*/ 61 w 118"/>
              <a:gd name="T5" fmla="*/ 243 h 276"/>
              <a:gd name="T6" fmla="*/ 68 w 118"/>
              <a:gd name="T7" fmla="*/ 251 h 276"/>
              <a:gd name="T8" fmla="*/ 72 w 118"/>
              <a:gd name="T9" fmla="*/ 276 h 276"/>
              <a:gd name="T10" fmla="*/ 49 w 118"/>
              <a:gd name="T11" fmla="*/ 269 h 276"/>
              <a:gd name="T12" fmla="*/ 1 w 118"/>
              <a:gd name="T13" fmla="*/ 170 h 276"/>
              <a:gd name="T14" fmla="*/ 18 w 118"/>
              <a:gd name="T15" fmla="*/ 99 h 276"/>
              <a:gd name="T16" fmla="*/ 102 w 118"/>
              <a:gd name="T17" fmla="*/ 2 h 276"/>
              <a:gd name="T18" fmla="*/ 115 w 118"/>
              <a:gd name="T19" fmla="*/ 0 h 276"/>
              <a:gd name="T20" fmla="*/ 118 w 118"/>
              <a:gd name="T21" fmla="*/ 6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8" h="276">
                <a:moveTo>
                  <a:pt x="118" y="6"/>
                </a:moveTo>
                <a:cubicBezTo>
                  <a:pt x="100" y="22"/>
                  <a:pt x="82" y="39"/>
                  <a:pt x="64" y="56"/>
                </a:cubicBezTo>
                <a:cubicBezTo>
                  <a:pt x="2" y="115"/>
                  <a:pt x="14" y="183"/>
                  <a:pt x="61" y="243"/>
                </a:cubicBezTo>
                <a:cubicBezTo>
                  <a:pt x="63" y="246"/>
                  <a:pt x="67" y="248"/>
                  <a:pt x="68" y="251"/>
                </a:cubicBezTo>
                <a:cubicBezTo>
                  <a:pt x="70" y="259"/>
                  <a:pt x="71" y="268"/>
                  <a:pt x="72" y="276"/>
                </a:cubicBezTo>
                <a:cubicBezTo>
                  <a:pt x="65" y="274"/>
                  <a:pt x="54" y="274"/>
                  <a:pt x="49" y="269"/>
                </a:cubicBezTo>
                <a:cubicBezTo>
                  <a:pt x="22" y="242"/>
                  <a:pt x="1" y="209"/>
                  <a:pt x="1" y="170"/>
                </a:cubicBezTo>
                <a:cubicBezTo>
                  <a:pt x="0" y="146"/>
                  <a:pt x="9" y="121"/>
                  <a:pt x="18" y="99"/>
                </a:cubicBezTo>
                <a:cubicBezTo>
                  <a:pt x="34" y="57"/>
                  <a:pt x="67" y="28"/>
                  <a:pt x="102" y="2"/>
                </a:cubicBezTo>
                <a:cubicBezTo>
                  <a:pt x="106" y="0"/>
                  <a:pt x="111" y="1"/>
                  <a:pt x="115" y="0"/>
                </a:cubicBezTo>
                <a:cubicBezTo>
                  <a:pt x="116" y="2"/>
                  <a:pt x="117" y="4"/>
                  <a:pt x="118" y="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3" name="Freeform 52">
            <a:extLst>
              <a:ext uri="{FF2B5EF4-FFF2-40B4-BE49-F238E27FC236}">
                <a16:creationId xmlns:a16="http://schemas.microsoft.com/office/drawing/2014/main" id="{15DBFE6A-40A5-4B8B-A505-13C1C1298169}"/>
              </a:ext>
            </a:extLst>
          </p:cNvPr>
          <p:cNvSpPr/>
          <p:nvPr/>
        </p:nvSpPr>
        <p:spPr bwMode="auto">
          <a:xfrm>
            <a:off x="1635126" y="3816350"/>
            <a:ext cx="134938" cy="139700"/>
          </a:xfrm>
          <a:custGeom>
            <a:avLst/>
            <a:gdLst>
              <a:gd name="T0" fmla="*/ 40 w 100"/>
              <a:gd name="T1" fmla="*/ 102 h 103"/>
              <a:gd name="T2" fmla="*/ 10 w 100"/>
              <a:gd name="T3" fmla="*/ 63 h 103"/>
              <a:gd name="T4" fmla="*/ 52 w 100"/>
              <a:gd name="T5" fmla="*/ 6 h 103"/>
              <a:gd name="T6" fmla="*/ 88 w 100"/>
              <a:gd name="T7" fmla="*/ 5 h 103"/>
              <a:gd name="T8" fmla="*/ 96 w 100"/>
              <a:gd name="T9" fmla="*/ 37 h 103"/>
              <a:gd name="T10" fmla="*/ 55 w 100"/>
              <a:gd name="T11" fmla="*/ 96 h 103"/>
              <a:gd name="T12" fmla="*/ 40 w 100"/>
              <a:gd name="T13" fmla="*/ 102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" h="103">
                <a:moveTo>
                  <a:pt x="40" y="102"/>
                </a:moveTo>
                <a:cubicBezTo>
                  <a:pt x="15" y="103"/>
                  <a:pt x="0" y="83"/>
                  <a:pt x="10" y="63"/>
                </a:cubicBezTo>
                <a:cubicBezTo>
                  <a:pt x="21" y="42"/>
                  <a:pt x="35" y="22"/>
                  <a:pt x="52" y="6"/>
                </a:cubicBezTo>
                <a:cubicBezTo>
                  <a:pt x="59" y="0"/>
                  <a:pt x="79" y="0"/>
                  <a:pt x="88" y="5"/>
                </a:cubicBezTo>
                <a:cubicBezTo>
                  <a:pt x="95" y="10"/>
                  <a:pt x="100" y="29"/>
                  <a:pt x="96" y="37"/>
                </a:cubicBezTo>
                <a:cubicBezTo>
                  <a:pt x="85" y="58"/>
                  <a:pt x="70" y="77"/>
                  <a:pt x="55" y="96"/>
                </a:cubicBezTo>
                <a:cubicBezTo>
                  <a:pt x="51" y="100"/>
                  <a:pt x="43" y="101"/>
                  <a:pt x="40" y="10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4" name="Freeform 53">
            <a:extLst>
              <a:ext uri="{FF2B5EF4-FFF2-40B4-BE49-F238E27FC236}">
                <a16:creationId xmlns:a16="http://schemas.microsoft.com/office/drawing/2014/main" id="{B8BF332A-A86E-48B6-83E9-A3E1D58DEA95}"/>
              </a:ext>
            </a:extLst>
          </p:cNvPr>
          <p:cNvSpPr/>
          <p:nvPr/>
        </p:nvSpPr>
        <p:spPr bwMode="auto">
          <a:xfrm>
            <a:off x="1452563" y="6597650"/>
            <a:ext cx="569913" cy="63500"/>
          </a:xfrm>
          <a:custGeom>
            <a:avLst/>
            <a:gdLst>
              <a:gd name="T0" fmla="*/ 423 w 423"/>
              <a:gd name="T1" fmla="*/ 27 h 47"/>
              <a:gd name="T2" fmla="*/ 0 w 423"/>
              <a:gd name="T3" fmla="*/ 0 h 47"/>
              <a:gd name="T4" fmla="*/ 423 w 423"/>
              <a:gd name="T5" fmla="*/ 2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2" h="47">
                <a:moveTo>
                  <a:pt x="423" y="27"/>
                </a:moveTo>
                <a:cubicBezTo>
                  <a:pt x="404" y="47"/>
                  <a:pt x="44" y="26"/>
                  <a:pt x="0" y="0"/>
                </a:cubicBezTo>
                <a:cubicBezTo>
                  <a:pt x="144" y="9"/>
                  <a:pt x="283" y="18"/>
                  <a:pt x="423" y="2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5" name="Freeform 54">
            <a:extLst>
              <a:ext uri="{FF2B5EF4-FFF2-40B4-BE49-F238E27FC236}">
                <a16:creationId xmlns:a16="http://schemas.microsoft.com/office/drawing/2014/main" id="{50A003E4-DE81-47D8-9C79-1C6B3D6AE29C}"/>
              </a:ext>
            </a:extLst>
          </p:cNvPr>
          <p:cNvSpPr/>
          <p:nvPr/>
        </p:nvSpPr>
        <p:spPr bwMode="auto">
          <a:xfrm>
            <a:off x="3255963" y="5829300"/>
            <a:ext cx="266700" cy="522288"/>
          </a:xfrm>
          <a:custGeom>
            <a:avLst/>
            <a:gdLst>
              <a:gd name="T0" fmla="*/ 104 w 197"/>
              <a:gd name="T1" fmla="*/ 0 h 387"/>
              <a:gd name="T2" fmla="*/ 113 w 197"/>
              <a:gd name="T3" fmla="*/ 5 h 387"/>
              <a:gd name="T4" fmla="*/ 148 w 197"/>
              <a:gd name="T5" fmla="*/ 251 h 387"/>
              <a:gd name="T6" fmla="*/ 18 w 197"/>
              <a:gd name="T7" fmla="*/ 384 h 387"/>
              <a:gd name="T8" fmla="*/ 9 w 197"/>
              <a:gd name="T9" fmla="*/ 387 h 387"/>
              <a:gd name="T10" fmla="*/ 0 w 197"/>
              <a:gd name="T11" fmla="*/ 383 h 387"/>
              <a:gd name="T12" fmla="*/ 21 w 197"/>
              <a:gd name="T13" fmla="*/ 364 h 387"/>
              <a:gd name="T14" fmla="*/ 127 w 197"/>
              <a:gd name="T15" fmla="*/ 255 h 387"/>
              <a:gd name="T16" fmla="*/ 122 w 197"/>
              <a:gd name="T17" fmla="*/ 31 h 387"/>
              <a:gd name="T18" fmla="*/ 101 w 197"/>
              <a:gd name="T19" fmla="*/ 3 h 387"/>
              <a:gd name="T20" fmla="*/ 104 w 197"/>
              <a:gd name="T21" fmla="*/ 0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7" h="387">
                <a:moveTo>
                  <a:pt x="104" y="0"/>
                </a:moveTo>
                <a:cubicBezTo>
                  <a:pt x="107" y="1"/>
                  <a:pt x="111" y="3"/>
                  <a:pt x="113" y="5"/>
                </a:cubicBezTo>
                <a:cubicBezTo>
                  <a:pt x="168" y="70"/>
                  <a:pt x="197" y="165"/>
                  <a:pt x="148" y="251"/>
                </a:cubicBezTo>
                <a:cubicBezTo>
                  <a:pt x="116" y="306"/>
                  <a:pt x="71" y="348"/>
                  <a:pt x="18" y="384"/>
                </a:cubicBezTo>
                <a:cubicBezTo>
                  <a:pt x="16" y="385"/>
                  <a:pt x="12" y="386"/>
                  <a:pt x="9" y="387"/>
                </a:cubicBezTo>
                <a:cubicBezTo>
                  <a:pt x="8" y="387"/>
                  <a:pt x="6" y="386"/>
                  <a:pt x="0" y="383"/>
                </a:cubicBezTo>
                <a:cubicBezTo>
                  <a:pt x="8" y="376"/>
                  <a:pt x="15" y="370"/>
                  <a:pt x="21" y="364"/>
                </a:cubicBezTo>
                <a:cubicBezTo>
                  <a:pt x="57" y="328"/>
                  <a:pt x="97" y="295"/>
                  <a:pt x="127" y="255"/>
                </a:cubicBezTo>
                <a:cubicBezTo>
                  <a:pt x="177" y="185"/>
                  <a:pt x="172" y="102"/>
                  <a:pt x="122" y="31"/>
                </a:cubicBezTo>
                <a:cubicBezTo>
                  <a:pt x="115" y="22"/>
                  <a:pt x="108" y="12"/>
                  <a:pt x="101" y="3"/>
                </a:cubicBezTo>
                <a:cubicBezTo>
                  <a:pt x="102" y="2"/>
                  <a:pt x="103" y="1"/>
                  <a:pt x="104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6" name="Freeform 55">
            <a:extLst>
              <a:ext uri="{FF2B5EF4-FFF2-40B4-BE49-F238E27FC236}">
                <a16:creationId xmlns:a16="http://schemas.microsoft.com/office/drawing/2014/main" id="{8A3F2E7C-8AFD-4DCF-B486-1A53FED83948}"/>
              </a:ext>
            </a:extLst>
          </p:cNvPr>
          <p:cNvSpPr/>
          <p:nvPr/>
        </p:nvSpPr>
        <p:spPr bwMode="auto">
          <a:xfrm>
            <a:off x="2209801" y="5738813"/>
            <a:ext cx="115888" cy="133350"/>
          </a:xfrm>
          <a:custGeom>
            <a:avLst/>
            <a:gdLst>
              <a:gd name="T0" fmla="*/ 47 w 86"/>
              <a:gd name="T1" fmla="*/ 0 h 98"/>
              <a:gd name="T2" fmla="*/ 80 w 86"/>
              <a:gd name="T3" fmla="*/ 34 h 98"/>
              <a:gd name="T4" fmla="*/ 48 w 86"/>
              <a:gd name="T5" fmla="*/ 90 h 98"/>
              <a:gd name="T6" fmla="*/ 13 w 86"/>
              <a:gd name="T7" fmla="*/ 93 h 98"/>
              <a:gd name="T8" fmla="*/ 3 w 86"/>
              <a:gd name="T9" fmla="*/ 59 h 98"/>
              <a:gd name="T10" fmla="*/ 28 w 86"/>
              <a:gd name="T11" fmla="*/ 13 h 98"/>
              <a:gd name="T12" fmla="*/ 47 w 86"/>
              <a:gd name="T13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98">
                <a:moveTo>
                  <a:pt x="47" y="0"/>
                </a:moveTo>
                <a:cubicBezTo>
                  <a:pt x="71" y="1"/>
                  <a:pt x="86" y="17"/>
                  <a:pt x="80" y="34"/>
                </a:cubicBezTo>
                <a:cubicBezTo>
                  <a:pt x="72" y="54"/>
                  <a:pt x="62" y="74"/>
                  <a:pt x="48" y="90"/>
                </a:cubicBezTo>
                <a:cubicBezTo>
                  <a:pt x="43" y="97"/>
                  <a:pt x="22" y="98"/>
                  <a:pt x="13" y="93"/>
                </a:cubicBezTo>
                <a:cubicBezTo>
                  <a:pt x="5" y="87"/>
                  <a:pt x="0" y="69"/>
                  <a:pt x="3" y="59"/>
                </a:cubicBezTo>
                <a:cubicBezTo>
                  <a:pt x="7" y="43"/>
                  <a:pt x="17" y="27"/>
                  <a:pt x="28" y="13"/>
                </a:cubicBezTo>
                <a:cubicBezTo>
                  <a:pt x="33" y="6"/>
                  <a:pt x="43" y="3"/>
                  <a:pt x="47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7" name="Freeform 56">
            <a:extLst>
              <a:ext uri="{FF2B5EF4-FFF2-40B4-BE49-F238E27FC236}">
                <a16:creationId xmlns:a16="http://schemas.microsoft.com/office/drawing/2014/main" id="{6F80D701-9B4B-4EAB-8F5B-5432B10AFD5A}"/>
              </a:ext>
            </a:extLst>
          </p:cNvPr>
          <p:cNvSpPr/>
          <p:nvPr/>
        </p:nvSpPr>
        <p:spPr bwMode="auto">
          <a:xfrm>
            <a:off x="1831976" y="4976813"/>
            <a:ext cx="188913" cy="49213"/>
          </a:xfrm>
          <a:custGeom>
            <a:avLst/>
            <a:gdLst>
              <a:gd name="T0" fmla="*/ 71 w 140"/>
              <a:gd name="T1" fmla="*/ 1 h 37"/>
              <a:gd name="T2" fmla="*/ 121 w 140"/>
              <a:gd name="T3" fmla="*/ 2 h 37"/>
              <a:gd name="T4" fmla="*/ 140 w 140"/>
              <a:gd name="T5" fmla="*/ 17 h 37"/>
              <a:gd name="T6" fmla="*/ 122 w 140"/>
              <a:gd name="T7" fmla="*/ 36 h 37"/>
              <a:gd name="T8" fmla="*/ 17 w 140"/>
              <a:gd name="T9" fmla="*/ 36 h 37"/>
              <a:gd name="T10" fmla="*/ 0 w 140"/>
              <a:gd name="T11" fmla="*/ 19 h 37"/>
              <a:gd name="T12" fmla="*/ 19 w 140"/>
              <a:gd name="T13" fmla="*/ 2 h 37"/>
              <a:gd name="T14" fmla="*/ 71 w 140"/>
              <a:gd name="T15" fmla="*/ 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" h="37">
                <a:moveTo>
                  <a:pt x="71" y="1"/>
                </a:moveTo>
                <a:cubicBezTo>
                  <a:pt x="88" y="1"/>
                  <a:pt x="105" y="0"/>
                  <a:pt x="121" y="2"/>
                </a:cubicBezTo>
                <a:cubicBezTo>
                  <a:pt x="128" y="3"/>
                  <a:pt x="134" y="12"/>
                  <a:pt x="140" y="17"/>
                </a:cubicBezTo>
                <a:cubicBezTo>
                  <a:pt x="134" y="24"/>
                  <a:pt x="128" y="35"/>
                  <a:pt x="122" y="36"/>
                </a:cubicBezTo>
                <a:cubicBezTo>
                  <a:pt x="87" y="37"/>
                  <a:pt x="52" y="37"/>
                  <a:pt x="17" y="36"/>
                </a:cubicBezTo>
                <a:cubicBezTo>
                  <a:pt x="11" y="35"/>
                  <a:pt x="6" y="25"/>
                  <a:pt x="0" y="19"/>
                </a:cubicBezTo>
                <a:cubicBezTo>
                  <a:pt x="6" y="13"/>
                  <a:pt x="12" y="3"/>
                  <a:pt x="19" y="2"/>
                </a:cubicBezTo>
                <a:cubicBezTo>
                  <a:pt x="36" y="0"/>
                  <a:pt x="54" y="1"/>
                  <a:pt x="71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8" name="Freeform 57">
            <a:extLst>
              <a:ext uri="{FF2B5EF4-FFF2-40B4-BE49-F238E27FC236}">
                <a16:creationId xmlns:a16="http://schemas.microsoft.com/office/drawing/2014/main" id="{DF69C41A-BB24-4B07-80F3-6FCB97CE84C7}"/>
              </a:ext>
            </a:extLst>
          </p:cNvPr>
          <p:cNvSpPr/>
          <p:nvPr/>
        </p:nvSpPr>
        <p:spPr bwMode="auto">
          <a:xfrm>
            <a:off x="1831976" y="4705350"/>
            <a:ext cx="188913" cy="52388"/>
          </a:xfrm>
          <a:custGeom>
            <a:avLst/>
            <a:gdLst>
              <a:gd name="T0" fmla="*/ 71 w 140"/>
              <a:gd name="T1" fmla="*/ 2 h 39"/>
              <a:gd name="T2" fmla="*/ 120 w 140"/>
              <a:gd name="T3" fmla="*/ 3 h 39"/>
              <a:gd name="T4" fmla="*/ 140 w 140"/>
              <a:gd name="T5" fmla="*/ 21 h 39"/>
              <a:gd name="T6" fmla="*/ 120 w 140"/>
              <a:gd name="T7" fmla="*/ 37 h 39"/>
              <a:gd name="T8" fmla="*/ 21 w 140"/>
              <a:gd name="T9" fmla="*/ 37 h 39"/>
              <a:gd name="T10" fmla="*/ 0 w 140"/>
              <a:gd name="T11" fmla="*/ 21 h 39"/>
              <a:gd name="T12" fmla="*/ 21 w 140"/>
              <a:gd name="T13" fmla="*/ 3 h 39"/>
              <a:gd name="T14" fmla="*/ 71 w 140"/>
              <a:gd name="T1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" h="39">
                <a:moveTo>
                  <a:pt x="71" y="2"/>
                </a:moveTo>
                <a:cubicBezTo>
                  <a:pt x="87" y="3"/>
                  <a:pt x="104" y="1"/>
                  <a:pt x="120" y="3"/>
                </a:cubicBezTo>
                <a:cubicBezTo>
                  <a:pt x="128" y="5"/>
                  <a:pt x="134" y="15"/>
                  <a:pt x="140" y="21"/>
                </a:cubicBezTo>
                <a:cubicBezTo>
                  <a:pt x="133" y="26"/>
                  <a:pt x="127" y="37"/>
                  <a:pt x="120" y="37"/>
                </a:cubicBezTo>
                <a:cubicBezTo>
                  <a:pt x="87" y="39"/>
                  <a:pt x="54" y="39"/>
                  <a:pt x="21" y="37"/>
                </a:cubicBezTo>
                <a:cubicBezTo>
                  <a:pt x="13" y="37"/>
                  <a:pt x="7" y="27"/>
                  <a:pt x="0" y="21"/>
                </a:cubicBezTo>
                <a:cubicBezTo>
                  <a:pt x="7" y="15"/>
                  <a:pt x="13" y="5"/>
                  <a:pt x="21" y="3"/>
                </a:cubicBezTo>
                <a:cubicBezTo>
                  <a:pt x="37" y="0"/>
                  <a:pt x="54" y="2"/>
                  <a:pt x="71" y="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89" name="Freeform 58">
            <a:extLst>
              <a:ext uri="{FF2B5EF4-FFF2-40B4-BE49-F238E27FC236}">
                <a16:creationId xmlns:a16="http://schemas.microsoft.com/office/drawing/2014/main" id="{46C446CE-49E9-49CC-9F46-D98AE09E19CD}"/>
              </a:ext>
            </a:extLst>
          </p:cNvPr>
          <p:cNvSpPr/>
          <p:nvPr/>
        </p:nvSpPr>
        <p:spPr bwMode="auto">
          <a:xfrm>
            <a:off x="1831976" y="5495925"/>
            <a:ext cx="188913" cy="52388"/>
          </a:xfrm>
          <a:custGeom>
            <a:avLst/>
            <a:gdLst>
              <a:gd name="T0" fmla="*/ 70 w 140"/>
              <a:gd name="T1" fmla="*/ 37 h 38"/>
              <a:gd name="T2" fmla="*/ 20 w 140"/>
              <a:gd name="T3" fmla="*/ 36 h 38"/>
              <a:gd name="T4" fmla="*/ 0 w 140"/>
              <a:gd name="T5" fmla="*/ 18 h 38"/>
              <a:gd name="T6" fmla="*/ 20 w 140"/>
              <a:gd name="T7" fmla="*/ 2 h 38"/>
              <a:gd name="T8" fmla="*/ 120 w 140"/>
              <a:gd name="T9" fmla="*/ 2 h 38"/>
              <a:gd name="T10" fmla="*/ 140 w 140"/>
              <a:gd name="T11" fmla="*/ 19 h 38"/>
              <a:gd name="T12" fmla="*/ 120 w 140"/>
              <a:gd name="T13" fmla="*/ 36 h 38"/>
              <a:gd name="T14" fmla="*/ 70 w 140"/>
              <a:gd name="T15" fmla="*/ 3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" h="38">
                <a:moveTo>
                  <a:pt x="70" y="37"/>
                </a:moveTo>
                <a:cubicBezTo>
                  <a:pt x="53" y="37"/>
                  <a:pt x="36" y="38"/>
                  <a:pt x="20" y="36"/>
                </a:cubicBezTo>
                <a:cubicBezTo>
                  <a:pt x="12" y="35"/>
                  <a:pt x="6" y="24"/>
                  <a:pt x="0" y="18"/>
                </a:cubicBezTo>
                <a:cubicBezTo>
                  <a:pt x="6" y="13"/>
                  <a:pt x="13" y="2"/>
                  <a:pt x="20" y="2"/>
                </a:cubicBezTo>
                <a:cubicBezTo>
                  <a:pt x="53" y="0"/>
                  <a:pt x="87" y="0"/>
                  <a:pt x="120" y="2"/>
                </a:cubicBezTo>
                <a:cubicBezTo>
                  <a:pt x="127" y="2"/>
                  <a:pt x="133" y="13"/>
                  <a:pt x="140" y="19"/>
                </a:cubicBezTo>
                <a:cubicBezTo>
                  <a:pt x="133" y="25"/>
                  <a:pt x="127" y="35"/>
                  <a:pt x="120" y="36"/>
                </a:cubicBezTo>
                <a:cubicBezTo>
                  <a:pt x="103" y="38"/>
                  <a:pt x="86" y="37"/>
                  <a:pt x="70" y="3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0" name="Freeform 59">
            <a:extLst>
              <a:ext uri="{FF2B5EF4-FFF2-40B4-BE49-F238E27FC236}">
                <a16:creationId xmlns:a16="http://schemas.microsoft.com/office/drawing/2014/main" id="{52B0634F-32A5-4CC0-9811-EAA893E493D3}"/>
              </a:ext>
            </a:extLst>
          </p:cNvPr>
          <p:cNvSpPr/>
          <p:nvPr/>
        </p:nvSpPr>
        <p:spPr bwMode="auto">
          <a:xfrm>
            <a:off x="1751013" y="4841875"/>
            <a:ext cx="155575" cy="49213"/>
          </a:xfrm>
          <a:custGeom>
            <a:avLst/>
            <a:gdLst>
              <a:gd name="T0" fmla="*/ 58 w 116"/>
              <a:gd name="T1" fmla="*/ 1 h 37"/>
              <a:gd name="T2" fmla="*/ 100 w 116"/>
              <a:gd name="T3" fmla="*/ 2 h 37"/>
              <a:gd name="T4" fmla="*/ 115 w 116"/>
              <a:gd name="T5" fmla="*/ 17 h 37"/>
              <a:gd name="T6" fmla="*/ 101 w 116"/>
              <a:gd name="T7" fmla="*/ 36 h 37"/>
              <a:gd name="T8" fmla="*/ 14 w 116"/>
              <a:gd name="T9" fmla="*/ 36 h 37"/>
              <a:gd name="T10" fmla="*/ 0 w 116"/>
              <a:gd name="T11" fmla="*/ 19 h 37"/>
              <a:gd name="T12" fmla="*/ 16 w 116"/>
              <a:gd name="T13" fmla="*/ 2 h 37"/>
              <a:gd name="T14" fmla="*/ 58 w 116"/>
              <a:gd name="T15" fmla="*/ 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37">
                <a:moveTo>
                  <a:pt x="58" y="1"/>
                </a:moveTo>
                <a:cubicBezTo>
                  <a:pt x="72" y="1"/>
                  <a:pt x="87" y="0"/>
                  <a:pt x="100" y="2"/>
                </a:cubicBezTo>
                <a:cubicBezTo>
                  <a:pt x="106" y="3"/>
                  <a:pt x="116" y="13"/>
                  <a:pt x="115" y="17"/>
                </a:cubicBezTo>
                <a:cubicBezTo>
                  <a:pt x="114" y="24"/>
                  <a:pt x="106" y="35"/>
                  <a:pt x="101" y="36"/>
                </a:cubicBezTo>
                <a:cubicBezTo>
                  <a:pt x="72" y="37"/>
                  <a:pt x="43" y="37"/>
                  <a:pt x="14" y="36"/>
                </a:cubicBezTo>
                <a:cubicBezTo>
                  <a:pt x="9" y="35"/>
                  <a:pt x="0" y="24"/>
                  <a:pt x="0" y="19"/>
                </a:cubicBezTo>
                <a:cubicBezTo>
                  <a:pt x="1" y="13"/>
                  <a:pt x="9" y="4"/>
                  <a:pt x="16" y="2"/>
                </a:cubicBezTo>
                <a:cubicBezTo>
                  <a:pt x="29" y="0"/>
                  <a:pt x="44" y="1"/>
                  <a:pt x="58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1" name="Freeform 60">
            <a:extLst>
              <a:ext uri="{FF2B5EF4-FFF2-40B4-BE49-F238E27FC236}">
                <a16:creationId xmlns:a16="http://schemas.microsoft.com/office/drawing/2014/main" id="{563E3FDA-545D-4128-B15E-E00A432C6587}"/>
              </a:ext>
            </a:extLst>
          </p:cNvPr>
          <p:cNvSpPr/>
          <p:nvPr/>
        </p:nvSpPr>
        <p:spPr bwMode="auto">
          <a:xfrm>
            <a:off x="1944688" y="4841875"/>
            <a:ext cx="136525" cy="52388"/>
          </a:xfrm>
          <a:custGeom>
            <a:avLst/>
            <a:gdLst>
              <a:gd name="T0" fmla="*/ 51 w 102"/>
              <a:gd name="T1" fmla="*/ 37 h 39"/>
              <a:gd name="T2" fmla="*/ 16 w 102"/>
              <a:gd name="T3" fmla="*/ 36 h 39"/>
              <a:gd name="T4" fmla="*/ 0 w 102"/>
              <a:gd name="T5" fmla="*/ 19 h 39"/>
              <a:gd name="T6" fmla="*/ 16 w 102"/>
              <a:gd name="T7" fmla="*/ 2 h 39"/>
              <a:gd name="T8" fmla="*/ 86 w 102"/>
              <a:gd name="T9" fmla="*/ 2 h 39"/>
              <a:gd name="T10" fmla="*/ 102 w 102"/>
              <a:gd name="T11" fmla="*/ 19 h 39"/>
              <a:gd name="T12" fmla="*/ 86 w 102"/>
              <a:gd name="T13" fmla="*/ 36 h 39"/>
              <a:gd name="T14" fmla="*/ 51 w 102"/>
              <a:gd name="T15" fmla="*/ 37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2" h="39">
                <a:moveTo>
                  <a:pt x="51" y="37"/>
                </a:moveTo>
                <a:cubicBezTo>
                  <a:pt x="39" y="37"/>
                  <a:pt x="27" y="39"/>
                  <a:pt x="16" y="36"/>
                </a:cubicBezTo>
                <a:cubicBezTo>
                  <a:pt x="9" y="34"/>
                  <a:pt x="0" y="25"/>
                  <a:pt x="0" y="19"/>
                </a:cubicBezTo>
                <a:cubicBezTo>
                  <a:pt x="0" y="13"/>
                  <a:pt x="10" y="3"/>
                  <a:pt x="16" y="2"/>
                </a:cubicBezTo>
                <a:cubicBezTo>
                  <a:pt x="40" y="0"/>
                  <a:pt x="63" y="0"/>
                  <a:pt x="86" y="2"/>
                </a:cubicBezTo>
                <a:cubicBezTo>
                  <a:pt x="92" y="3"/>
                  <a:pt x="102" y="13"/>
                  <a:pt x="102" y="19"/>
                </a:cubicBezTo>
                <a:cubicBezTo>
                  <a:pt x="102" y="25"/>
                  <a:pt x="93" y="34"/>
                  <a:pt x="86" y="36"/>
                </a:cubicBezTo>
                <a:cubicBezTo>
                  <a:pt x="75" y="39"/>
                  <a:pt x="62" y="37"/>
                  <a:pt x="51" y="3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2" name="Freeform 61">
            <a:extLst>
              <a:ext uri="{FF2B5EF4-FFF2-40B4-BE49-F238E27FC236}">
                <a16:creationId xmlns:a16="http://schemas.microsoft.com/office/drawing/2014/main" id="{A2FBFFD7-532F-4AF4-B940-04E9B8D5DE59}"/>
              </a:ext>
            </a:extLst>
          </p:cNvPr>
          <p:cNvSpPr/>
          <p:nvPr/>
        </p:nvSpPr>
        <p:spPr bwMode="auto">
          <a:xfrm>
            <a:off x="1603376" y="4038600"/>
            <a:ext cx="79375" cy="96838"/>
          </a:xfrm>
          <a:custGeom>
            <a:avLst/>
            <a:gdLst>
              <a:gd name="T0" fmla="*/ 59 w 59"/>
              <a:gd name="T1" fmla="*/ 39 h 72"/>
              <a:gd name="T2" fmla="*/ 31 w 59"/>
              <a:gd name="T3" fmla="*/ 71 h 72"/>
              <a:gd name="T4" fmla="*/ 0 w 59"/>
              <a:gd name="T5" fmla="*/ 34 h 72"/>
              <a:gd name="T6" fmla="*/ 31 w 59"/>
              <a:gd name="T7" fmla="*/ 1 h 72"/>
              <a:gd name="T8" fmla="*/ 59 w 59"/>
              <a:gd name="T9" fmla="*/ 39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" h="72">
                <a:moveTo>
                  <a:pt x="59" y="39"/>
                </a:moveTo>
                <a:cubicBezTo>
                  <a:pt x="59" y="56"/>
                  <a:pt x="52" y="70"/>
                  <a:pt x="31" y="71"/>
                </a:cubicBezTo>
                <a:cubicBezTo>
                  <a:pt x="12" y="72"/>
                  <a:pt x="0" y="57"/>
                  <a:pt x="0" y="34"/>
                </a:cubicBezTo>
                <a:cubicBezTo>
                  <a:pt x="1" y="13"/>
                  <a:pt x="12" y="0"/>
                  <a:pt x="31" y="1"/>
                </a:cubicBezTo>
                <a:cubicBezTo>
                  <a:pt x="53" y="3"/>
                  <a:pt x="59" y="18"/>
                  <a:pt x="59" y="3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3" name="Freeform 62">
            <a:extLst>
              <a:ext uri="{FF2B5EF4-FFF2-40B4-BE49-F238E27FC236}">
                <a16:creationId xmlns:a16="http://schemas.microsoft.com/office/drawing/2014/main" id="{1ECCA672-A199-46BC-9949-375C9282A657}"/>
              </a:ext>
            </a:extLst>
          </p:cNvPr>
          <p:cNvSpPr/>
          <p:nvPr/>
        </p:nvSpPr>
        <p:spPr bwMode="auto">
          <a:xfrm>
            <a:off x="1789113" y="5300663"/>
            <a:ext cx="96838" cy="92075"/>
          </a:xfrm>
          <a:custGeom>
            <a:avLst/>
            <a:gdLst>
              <a:gd name="T0" fmla="*/ 72 w 72"/>
              <a:gd name="T1" fmla="*/ 27 h 69"/>
              <a:gd name="T2" fmla="*/ 30 w 72"/>
              <a:gd name="T3" fmla="*/ 68 h 69"/>
              <a:gd name="T4" fmla="*/ 0 w 72"/>
              <a:gd name="T5" fmla="*/ 40 h 69"/>
              <a:gd name="T6" fmla="*/ 40 w 72"/>
              <a:gd name="T7" fmla="*/ 4 h 69"/>
              <a:gd name="T8" fmla="*/ 72 w 72"/>
              <a:gd name="T9" fmla="*/ 27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" h="69">
                <a:moveTo>
                  <a:pt x="72" y="27"/>
                </a:moveTo>
                <a:cubicBezTo>
                  <a:pt x="68" y="51"/>
                  <a:pt x="50" y="68"/>
                  <a:pt x="30" y="68"/>
                </a:cubicBezTo>
                <a:cubicBezTo>
                  <a:pt x="11" y="69"/>
                  <a:pt x="1" y="59"/>
                  <a:pt x="0" y="40"/>
                </a:cubicBezTo>
                <a:cubicBezTo>
                  <a:pt x="0" y="22"/>
                  <a:pt x="23" y="0"/>
                  <a:pt x="40" y="4"/>
                </a:cubicBezTo>
                <a:cubicBezTo>
                  <a:pt x="52" y="7"/>
                  <a:pt x="61" y="19"/>
                  <a:pt x="72" y="2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4" name="Freeform 63">
            <a:extLst>
              <a:ext uri="{FF2B5EF4-FFF2-40B4-BE49-F238E27FC236}">
                <a16:creationId xmlns:a16="http://schemas.microsoft.com/office/drawing/2014/main" id="{7058B292-D52D-4C46-85A4-4E2032133940}"/>
              </a:ext>
            </a:extLst>
          </p:cNvPr>
          <p:cNvSpPr/>
          <p:nvPr/>
        </p:nvSpPr>
        <p:spPr bwMode="auto">
          <a:xfrm>
            <a:off x="2208213" y="3851275"/>
            <a:ext cx="84138" cy="88900"/>
          </a:xfrm>
          <a:custGeom>
            <a:avLst/>
            <a:gdLst>
              <a:gd name="T0" fmla="*/ 0 w 62"/>
              <a:gd name="T1" fmla="*/ 29 h 66"/>
              <a:gd name="T2" fmla="*/ 29 w 62"/>
              <a:gd name="T3" fmla="*/ 1 h 66"/>
              <a:gd name="T4" fmla="*/ 62 w 62"/>
              <a:gd name="T5" fmla="*/ 37 h 66"/>
              <a:gd name="T6" fmla="*/ 34 w 62"/>
              <a:gd name="T7" fmla="*/ 65 h 66"/>
              <a:gd name="T8" fmla="*/ 0 w 62"/>
              <a:gd name="T9" fmla="*/ 2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66">
                <a:moveTo>
                  <a:pt x="0" y="29"/>
                </a:moveTo>
                <a:cubicBezTo>
                  <a:pt x="1" y="11"/>
                  <a:pt x="12" y="2"/>
                  <a:pt x="29" y="1"/>
                </a:cubicBezTo>
                <a:cubicBezTo>
                  <a:pt x="46" y="0"/>
                  <a:pt x="62" y="18"/>
                  <a:pt x="62" y="37"/>
                </a:cubicBezTo>
                <a:cubicBezTo>
                  <a:pt x="61" y="55"/>
                  <a:pt x="51" y="65"/>
                  <a:pt x="34" y="65"/>
                </a:cubicBezTo>
                <a:cubicBezTo>
                  <a:pt x="15" y="66"/>
                  <a:pt x="0" y="49"/>
                  <a:pt x="0" y="2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5" name="Freeform 64">
            <a:extLst>
              <a:ext uri="{FF2B5EF4-FFF2-40B4-BE49-F238E27FC236}">
                <a16:creationId xmlns:a16="http://schemas.microsoft.com/office/drawing/2014/main" id="{9E66ABB9-C4D4-475B-8AD3-99DE4FAC0494}"/>
              </a:ext>
            </a:extLst>
          </p:cNvPr>
          <p:cNvSpPr/>
          <p:nvPr/>
        </p:nvSpPr>
        <p:spPr bwMode="auto">
          <a:xfrm>
            <a:off x="1787526" y="4518025"/>
            <a:ext cx="87313" cy="85725"/>
          </a:xfrm>
          <a:custGeom>
            <a:avLst/>
            <a:gdLst>
              <a:gd name="T0" fmla="*/ 29 w 65"/>
              <a:gd name="T1" fmla="*/ 64 h 64"/>
              <a:gd name="T2" fmla="*/ 1 w 65"/>
              <a:gd name="T3" fmla="*/ 33 h 64"/>
              <a:gd name="T4" fmla="*/ 37 w 65"/>
              <a:gd name="T5" fmla="*/ 1 h 64"/>
              <a:gd name="T6" fmla="*/ 65 w 65"/>
              <a:gd name="T7" fmla="*/ 33 h 64"/>
              <a:gd name="T8" fmla="*/ 29 w 65"/>
              <a:gd name="T9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" h="64">
                <a:moveTo>
                  <a:pt x="29" y="64"/>
                </a:moveTo>
                <a:cubicBezTo>
                  <a:pt x="10" y="62"/>
                  <a:pt x="0" y="52"/>
                  <a:pt x="1" y="33"/>
                </a:cubicBezTo>
                <a:cubicBezTo>
                  <a:pt x="2" y="17"/>
                  <a:pt x="20" y="0"/>
                  <a:pt x="37" y="1"/>
                </a:cubicBezTo>
                <a:cubicBezTo>
                  <a:pt x="55" y="3"/>
                  <a:pt x="65" y="14"/>
                  <a:pt x="65" y="33"/>
                </a:cubicBezTo>
                <a:cubicBezTo>
                  <a:pt x="65" y="49"/>
                  <a:pt x="46" y="64"/>
                  <a:pt x="29" y="6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6" name="Freeform 65">
            <a:extLst>
              <a:ext uri="{FF2B5EF4-FFF2-40B4-BE49-F238E27FC236}">
                <a16:creationId xmlns:a16="http://schemas.microsoft.com/office/drawing/2014/main" id="{1310929C-5078-4079-A951-5B8F28E516DC}"/>
              </a:ext>
            </a:extLst>
          </p:cNvPr>
          <p:cNvSpPr/>
          <p:nvPr/>
        </p:nvSpPr>
        <p:spPr bwMode="auto">
          <a:xfrm>
            <a:off x="2111376" y="5884863"/>
            <a:ext cx="92075" cy="88900"/>
          </a:xfrm>
          <a:custGeom>
            <a:avLst/>
            <a:gdLst>
              <a:gd name="T0" fmla="*/ 68 w 68"/>
              <a:gd name="T1" fmla="*/ 27 h 66"/>
              <a:gd name="T2" fmla="*/ 29 w 68"/>
              <a:gd name="T3" fmla="*/ 65 h 66"/>
              <a:gd name="T4" fmla="*/ 1 w 68"/>
              <a:gd name="T5" fmla="*/ 35 h 66"/>
              <a:gd name="T6" fmla="*/ 36 w 68"/>
              <a:gd name="T7" fmla="*/ 5 h 66"/>
              <a:gd name="T8" fmla="*/ 68 w 68"/>
              <a:gd name="T9" fmla="*/ 27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66">
                <a:moveTo>
                  <a:pt x="68" y="27"/>
                </a:moveTo>
                <a:cubicBezTo>
                  <a:pt x="63" y="50"/>
                  <a:pt x="46" y="66"/>
                  <a:pt x="29" y="65"/>
                </a:cubicBezTo>
                <a:cubicBezTo>
                  <a:pt x="9" y="64"/>
                  <a:pt x="0" y="53"/>
                  <a:pt x="1" y="35"/>
                </a:cubicBezTo>
                <a:cubicBezTo>
                  <a:pt x="1" y="17"/>
                  <a:pt x="18" y="0"/>
                  <a:pt x="36" y="5"/>
                </a:cubicBezTo>
                <a:cubicBezTo>
                  <a:pt x="48" y="8"/>
                  <a:pt x="57" y="19"/>
                  <a:pt x="68" y="2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7" name="Freeform 66">
            <a:extLst>
              <a:ext uri="{FF2B5EF4-FFF2-40B4-BE49-F238E27FC236}">
                <a16:creationId xmlns:a16="http://schemas.microsoft.com/office/drawing/2014/main" id="{0C5A4C66-EF5F-4ACD-8534-99F5E0D74889}"/>
              </a:ext>
            </a:extLst>
          </p:cNvPr>
          <p:cNvSpPr/>
          <p:nvPr/>
        </p:nvSpPr>
        <p:spPr bwMode="auto">
          <a:xfrm>
            <a:off x="2065338" y="6607175"/>
            <a:ext cx="319088" cy="41275"/>
          </a:xfrm>
          <a:custGeom>
            <a:avLst/>
            <a:gdLst>
              <a:gd name="T0" fmla="*/ 0 w 237"/>
              <a:gd name="T1" fmla="*/ 16 h 30"/>
              <a:gd name="T2" fmla="*/ 237 w 237"/>
              <a:gd name="T3" fmla="*/ 0 h 30"/>
              <a:gd name="T4" fmla="*/ 225 w 237"/>
              <a:gd name="T5" fmla="*/ 13 h 30"/>
              <a:gd name="T6" fmla="*/ 0 w 237"/>
              <a:gd name="T7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30">
                <a:moveTo>
                  <a:pt x="0" y="16"/>
                </a:moveTo>
                <a:cubicBezTo>
                  <a:pt x="82" y="11"/>
                  <a:pt x="157" y="6"/>
                  <a:pt x="237" y="0"/>
                </a:cubicBezTo>
                <a:cubicBezTo>
                  <a:pt x="231" y="7"/>
                  <a:pt x="229" y="12"/>
                  <a:pt x="225" y="13"/>
                </a:cubicBezTo>
                <a:cubicBezTo>
                  <a:pt x="187" y="25"/>
                  <a:pt x="23" y="30"/>
                  <a:pt x="0" y="1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8" name="Freeform 67">
            <a:extLst>
              <a:ext uri="{FF2B5EF4-FFF2-40B4-BE49-F238E27FC236}">
                <a16:creationId xmlns:a16="http://schemas.microsoft.com/office/drawing/2014/main" id="{34602401-63D5-4B43-9F6D-36636C703309}"/>
              </a:ext>
            </a:extLst>
          </p:cNvPr>
          <p:cNvSpPr/>
          <p:nvPr/>
        </p:nvSpPr>
        <p:spPr bwMode="auto">
          <a:xfrm>
            <a:off x="438151" y="6021388"/>
            <a:ext cx="152400" cy="238125"/>
          </a:xfrm>
          <a:custGeom>
            <a:avLst/>
            <a:gdLst>
              <a:gd name="T0" fmla="*/ 113 w 113"/>
              <a:gd name="T1" fmla="*/ 177 h 177"/>
              <a:gd name="T2" fmla="*/ 37 w 113"/>
              <a:gd name="T3" fmla="*/ 0 h 177"/>
              <a:gd name="T4" fmla="*/ 113 w 113"/>
              <a:gd name="T5" fmla="*/ 177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3" h="177">
                <a:moveTo>
                  <a:pt x="113" y="177"/>
                </a:moveTo>
                <a:cubicBezTo>
                  <a:pt x="67" y="165"/>
                  <a:pt x="0" y="25"/>
                  <a:pt x="37" y="0"/>
                </a:cubicBezTo>
                <a:cubicBezTo>
                  <a:pt x="34" y="72"/>
                  <a:pt x="74" y="124"/>
                  <a:pt x="113" y="17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99" name="Freeform 68">
            <a:extLst>
              <a:ext uri="{FF2B5EF4-FFF2-40B4-BE49-F238E27FC236}">
                <a16:creationId xmlns:a16="http://schemas.microsoft.com/office/drawing/2014/main" id="{7E42FE61-7080-430C-9883-32B521B2835A}"/>
              </a:ext>
            </a:extLst>
          </p:cNvPr>
          <p:cNvSpPr/>
          <p:nvPr/>
        </p:nvSpPr>
        <p:spPr bwMode="auto">
          <a:xfrm>
            <a:off x="1793876" y="3717925"/>
            <a:ext cx="80963" cy="85725"/>
          </a:xfrm>
          <a:custGeom>
            <a:avLst/>
            <a:gdLst>
              <a:gd name="T0" fmla="*/ 61 w 61"/>
              <a:gd name="T1" fmla="*/ 23 h 63"/>
              <a:gd name="T2" fmla="*/ 31 w 61"/>
              <a:gd name="T3" fmla="*/ 62 h 63"/>
              <a:gd name="T4" fmla="*/ 2 w 61"/>
              <a:gd name="T5" fmla="*/ 35 h 63"/>
              <a:gd name="T6" fmla="*/ 32 w 61"/>
              <a:gd name="T7" fmla="*/ 4 h 63"/>
              <a:gd name="T8" fmla="*/ 61 w 61"/>
              <a:gd name="T9" fmla="*/ 23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" h="62">
                <a:moveTo>
                  <a:pt x="61" y="23"/>
                </a:moveTo>
                <a:cubicBezTo>
                  <a:pt x="60" y="51"/>
                  <a:pt x="49" y="62"/>
                  <a:pt x="31" y="62"/>
                </a:cubicBezTo>
                <a:cubicBezTo>
                  <a:pt x="14" y="63"/>
                  <a:pt x="3" y="53"/>
                  <a:pt x="2" y="35"/>
                </a:cubicBezTo>
                <a:cubicBezTo>
                  <a:pt x="0" y="17"/>
                  <a:pt x="15" y="0"/>
                  <a:pt x="32" y="4"/>
                </a:cubicBezTo>
                <a:cubicBezTo>
                  <a:pt x="44" y="7"/>
                  <a:pt x="54" y="18"/>
                  <a:pt x="61" y="23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0" name="Freeform 69">
            <a:extLst>
              <a:ext uri="{FF2B5EF4-FFF2-40B4-BE49-F238E27FC236}">
                <a16:creationId xmlns:a16="http://schemas.microsoft.com/office/drawing/2014/main" id="{5AC89CDE-4658-4684-AC14-8BB2C38D01FE}"/>
              </a:ext>
            </a:extLst>
          </p:cNvPr>
          <p:cNvSpPr/>
          <p:nvPr/>
        </p:nvSpPr>
        <p:spPr bwMode="auto">
          <a:xfrm>
            <a:off x="2960688" y="5576888"/>
            <a:ext cx="382588" cy="200025"/>
          </a:xfrm>
          <a:custGeom>
            <a:avLst/>
            <a:gdLst>
              <a:gd name="T0" fmla="*/ 0 w 284"/>
              <a:gd name="T1" fmla="*/ 0 h 149"/>
              <a:gd name="T2" fmla="*/ 284 w 284"/>
              <a:gd name="T3" fmla="*/ 149 h 149"/>
              <a:gd name="T4" fmla="*/ 147 w 284"/>
              <a:gd name="T5" fmla="*/ 66 h 149"/>
              <a:gd name="T6" fmla="*/ 0 w 284"/>
              <a:gd name="T7" fmla="*/ 0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4" h="149">
                <a:moveTo>
                  <a:pt x="0" y="0"/>
                </a:moveTo>
                <a:cubicBezTo>
                  <a:pt x="105" y="31"/>
                  <a:pt x="202" y="75"/>
                  <a:pt x="284" y="149"/>
                </a:cubicBezTo>
                <a:cubicBezTo>
                  <a:pt x="238" y="121"/>
                  <a:pt x="194" y="91"/>
                  <a:pt x="147" y="66"/>
                </a:cubicBezTo>
                <a:cubicBezTo>
                  <a:pt x="99" y="41"/>
                  <a:pt x="49" y="22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1" name="Freeform 70">
            <a:extLst>
              <a:ext uri="{FF2B5EF4-FFF2-40B4-BE49-F238E27FC236}">
                <a16:creationId xmlns:a16="http://schemas.microsoft.com/office/drawing/2014/main" id="{DCA56EEE-FA94-4FAC-B292-0D8F10676400}"/>
              </a:ext>
            </a:extLst>
          </p:cNvPr>
          <p:cNvSpPr/>
          <p:nvPr/>
        </p:nvSpPr>
        <p:spPr bwMode="auto">
          <a:xfrm>
            <a:off x="2547938" y="5526088"/>
            <a:ext cx="266700" cy="69850"/>
          </a:xfrm>
          <a:custGeom>
            <a:avLst/>
            <a:gdLst>
              <a:gd name="T0" fmla="*/ 2 w 198"/>
              <a:gd name="T1" fmla="*/ 0 h 52"/>
              <a:gd name="T2" fmla="*/ 198 w 198"/>
              <a:gd name="T3" fmla="*/ 42 h 52"/>
              <a:gd name="T4" fmla="*/ 195 w 198"/>
              <a:gd name="T5" fmla="*/ 52 h 52"/>
              <a:gd name="T6" fmla="*/ 0 w 198"/>
              <a:gd name="T7" fmla="*/ 10 h 52"/>
              <a:gd name="T8" fmla="*/ 2 w 198"/>
              <a:gd name="T9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" h="52">
                <a:moveTo>
                  <a:pt x="2" y="0"/>
                </a:moveTo>
                <a:cubicBezTo>
                  <a:pt x="69" y="8"/>
                  <a:pt x="134" y="22"/>
                  <a:pt x="198" y="42"/>
                </a:cubicBezTo>
                <a:cubicBezTo>
                  <a:pt x="197" y="45"/>
                  <a:pt x="196" y="49"/>
                  <a:pt x="195" y="52"/>
                </a:cubicBezTo>
                <a:cubicBezTo>
                  <a:pt x="130" y="38"/>
                  <a:pt x="65" y="24"/>
                  <a:pt x="0" y="10"/>
                </a:cubicBezTo>
                <a:cubicBezTo>
                  <a:pt x="1" y="7"/>
                  <a:pt x="1" y="3"/>
                  <a:pt x="2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2" name="Freeform 71">
            <a:extLst>
              <a:ext uri="{FF2B5EF4-FFF2-40B4-BE49-F238E27FC236}">
                <a16:creationId xmlns:a16="http://schemas.microsoft.com/office/drawing/2014/main" id="{DEA5C36E-AC15-4A69-8BCB-951A619F7908}"/>
              </a:ext>
            </a:extLst>
          </p:cNvPr>
          <p:cNvSpPr/>
          <p:nvPr/>
        </p:nvSpPr>
        <p:spPr bwMode="auto">
          <a:xfrm>
            <a:off x="1749426" y="5619750"/>
            <a:ext cx="112713" cy="71438"/>
          </a:xfrm>
          <a:custGeom>
            <a:avLst/>
            <a:gdLst>
              <a:gd name="T0" fmla="*/ 38 w 84"/>
              <a:gd name="T1" fmla="*/ 45 h 53"/>
              <a:gd name="T2" fmla="*/ 1 w 84"/>
              <a:gd name="T3" fmla="*/ 28 h 53"/>
              <a:gd name="T4" fmla="*/ 39 w 84"/>
              <a:gd name="T5" fmla="*/ 10 h 53"/>
              <a:gd name="T6" fmla="*/ 64 w 84"/>
              <a:gd name="T7" fmla="*/ 11 h 53"/>
              <a:gd name="T8" fmla="*/ 84 w 84"/>
              <a:gd name="T9" fmla="*/ 27 h 53"/>
              <a:gd name="T10" fmla="*/ 65 w 84"/>
              <a:gd name="T11" fmla="*/ 44 h 53"/>
              <a:gd name="T12" fmla="*/ 38 w 84"/>
              <a:gd name="T13" fmla="*/ 45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4" h="52">
                <a:moveTo>
                  <a:pt x="38" y="45"/>
                </a:moveTo>
                <a:cubicBezTo>
                  <a:pt x="26" y="42"/>
                  <a:pt x="2" y="53"/>
                  <a:pt x="1" y="28"/>
                </a:cubicBezTo>
                <a:cubicBezTo>
                  <a:pt x="0" y="0"/>
                  <a:pt x="25" y="12"/>
                  <a:pt x="39" y="10"/>
                </a:cubicBezTo>
                <a:cubicBezTo>
                  <a:pt x="47" y="9"/>
                  <a:pt x="56" y="8"/>
                  <a:pt x="64" y="11"/>
                </a:cubicBezTo>
                <a:cubicBezTo>
                  <a:pt x="71" y="14"/>
                  <a:pt x="77" y="21"/>
                  <a:pt x="84" y="27"/>
                </a:cubicBezTo>
                <a:cubicBezTo>
                  <a:pt x="78" y="33"/>
                  <a:pt x="72" y="41"/>
                  <a:pt x="65" y="44"/>
                </a:cubicBezTo>
                <a:cubicBezTo>
                  <a:pt x="58" y="47"/>
                  <a:pt x="48" y="45"/>
                  <a:pt x="38" y="4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3" name="Freeform 72">
            <a:extLst>
              <a:ext uri="{FF2B5EF4-FFF2-40B4-BE49-F238E27FC236}">
                <a16:creationId xmlns:a16="http://schemas.microsoft.com/office/drawing/2014/main" id="{CFD4E7D9-C479-4C9F-8157-01C059CB9D8F}"/>
              </a:ext>
            </a:extLst>
          </p:cNvPr>
          <p:cNvSpPr/>
          <p:nvPr/>
        </p:nvSpPr>
        <p:spPr bwMode="auto">
          <a:xfrm>
            <a:off x="1831976" y="4178300"/>
            <a:ext cx="109538" cy="68263"/>
          </a:xfrm>
          <a:custGeom>
            <a:avLst/>
            <a:gdLst>
              <a:gd name="T0" fmla="*/ 37 w 81"/>
              <a:gd name="T1" fmla="*/ 43 h 51"/>
              <a:gd name="T2" fmla="*/ 1 w 81"/>
              <a:gd name="T3" fmla="*/ 25 h 51"/>
              <a:gd name="T4" fmla="*/ 40 w 81"/>
              <a:gd name="T5" fmla="*/ 8 h 51"/>
              <a:gd name="T6" fmla="*/ 62 w 81"/>
              <a:gd name="T7" fmla="*/ 8 h 51"/>
              <a:gd name="T8" fmla="*/ 81 w 81"/>
              <a:gd name="T9" fmla="*/ 26 h 51"/>
              <a:gd name="T10" fmla="*/ 61 w 81"/>
              <a:gd name="T11" fmla="*/ 42 h 51"/>
              <a:gd name="T12" fmla="*/ 37 w 81"/>
              <a:gd name="T13" fmla="*/ 43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" h="51">
                <a:moveTo>
                  <a:pt x="37" y="43"/>
                </a:moveTo>
                <a:cubicBezTo>
                  <a:pt x="24" y="40"/>
                  <a:pt x="0" y="51"/>
                  <a:pt x="1" y="25"/>
                </a:cubicBezTo>
                <a:cubicBezTo>
                  <a:pt x="1" y="0"/>
                  <a:pt x="25" y="9"/>
                  <a:pt x="40" y="8"/>
                </a:cubicBezTo>
                <a:cubicBezTo>
                  <a:pt x="47" y="7"/>
                  <a:pt x="56" y="5"/>
                  <a:pt x="62" y="8"/>
                </a:cubicBezTo>
                <a:cubicBezTo>
                  <a:pt x="69" y="12"/>
                  <a:pt x="74" y="20"/>
                  <a:pt x="81" y="26"/>
                </a:cubicBezTo>
                <a:cubicBezTo>
                  <a:pt x="74" y="32"/>
                  <a:pt x="68" y="39"/>
                  <a:pt x="61" y="42"/>
                </a:cubicBezTo>
                <a:cubicBezTo>
                  <a:pt x="55" y="45"/>
                  <a:pt x="46" y="43"/>
                  <a:pt x="37" y="43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4" name="Freeform 73">
            <a:extLst>
              <a:ext uri="{FF2B5EF4-FFF2-40B4-BE49-F238E27FC236}">
                <a16:creationId xmlns:a16="http://schemas.microsoft.com/office/drawing/2014/main" id="{EA80271B-4123-4530-9A76-8700F65A05E7}"/>
              </a:ext>
            </a:extLst>
          </p:cNvPr>
          <p:cNvSpPr/>
          <p:nvPr/>
        </p:nvSpPr>
        <p:spPr bwMode="auto">
          <a:xfrm>
            <a:off x="1749426" y="4043363"/>
            <a:ext cx="106363" cy="73025"/>
          </a:xfrm>
          <a:custGeom>
            <a:avLst/>
            <a:gdLst>
              <a:gd name="T0" fmla="*/ 38 w 79"/>
              <a:gd name="T1" fmla="*/ 44 h 54"/>
              <a:gd name="T2" fmla="*/ 1 w 79"/>
              <a:gd name="T3" fmla="*/ 27 h 54"/>
              <a:gd name="T4" fmla="*/ 39 w 79"/>
              <a:gd name="T5" fmla="*/ 8 h 54"/>
              <a:gd name="T6" fmla="*/ 78 w 79"/>
              <a:gd name="T7" fmla="*/ 25 h 54"/>
              <a:gd name="T8" fmla="*/ 38 w 79"/>
              <a:gd name="T9" fmla="*/ 4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" h="54">
                <a:moveTo>
                  <a:pt x="38" y="44"/>
                </a:moveTo>
                <a:cubicBezTo>
                  <a:pt x="25" y="39"/>
                  <a:pt x="2" y="53"/>
                  <a:pt x="1" y="27"/>
                </a:cubicBezTo>
                <a:cubicBezTo>
                  <a:pt x="0" y="1"/>
                  <a:pt x="24" y="8"/>
                  <a:pt x="39" y="8"/>
                </a:cubicBezTo>
                <a:cubicBezTo>
                  <a:pt x="54" y="8"/>
                  <a:pt x="78" y="0"/>
                  <a:pt x="78" y="25"/>
                </a:cubicBezTo>
                <a:cubicBezTo>
                  <a:pt x="79" y="54"/>
                  <a:pt x="53" y="39"/>
                  <a:pt x="38" y="4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5" name="Freeform 74">
            <a:extLst>
              <a:ext uri="{FF2B5EF4-FFF2-40B4-BE49-F238E27FC236}">
                <a16:creationId xmlns:a16="http://schemas.microsoft.com/office/drawing/2014/main" id="{1E8626E5-500D-4272-8218-EE1797B3C53C}"/>
              </a:ext>
            </a:extLst>
          </p:cNvPr>
          <p:cNvSpPr/>
          <p:nvPr/>
        </p:nvSpPr>
        <p:spPr bwMode="auto">
          <a:xfrm>
            <a:off x="1900238" y="5630863"/>
            <a:ext cx="92075" cy="52388"/>
          </a:xfrm>
          <a:custGeom>
            <a:avLst/>
            <a:gdLst>
              <a:gd name="T0" fmla="*/ 35 w 69"/>
              <a:gd name="T1" fmla="*/ 37 h 39"/>
              <a:gd name="T2" fmla="*/ 15 w 69"/>
              <a:gd name="T3" fmla="*/ 36 h 39"/>
              <a:gd name="T4" fmla="*/ 0 w 69"/>
              <a:gd name="T5" fmla="*/ 19 h 39"/>
              <a:gd name="T6" fmla="*/ 16 w 69"/>
              <a:gd name="T7" fmla="*/ 3 h 39"/>
              <a:gd name="T8" fmla="*/ 46 w 69"/>
              <a:gd name="T9" fmla="*/ 2 h 39"/>
              <a:gd name="T10" fmla="*/ 69 w 69"/>
              <a:gd name="T11" fmla="*/ 18 h 39"/>
              <a:gd name="T12" fmla="*/ 45 w 69"/>
              <a:gd name="T13" fmla="*/ 37 h 39"/>
              <a:gd name="T14" fmla="*/ 35 w 69"/>
              <a:gd name="T15" fmla="*/ 37 h 39"/>
              <a:gd name="T16" fmla="*/ 35 w 69"/>
              <a:gd name="T17" fmla="*/ 37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" h="39">
                <a:moveTo>
                  <a:pt x="35" y="37"/>
                </a:moveTo>
                <a:cubicBezTo>
                  <a:pt x="28" y="37"/>
                  <a:pt x="20" y="39"/>
                  <a:pt x="15" y="36"/>
                </a:cubicBezTo>
                <a:cubicBezTo>
                  <a:pt x="9" y="32"/>
                  <a:pt x="0" y="25"/>
                  <a:pt x="0" y="19"/>
                </a:cubicBezTo>
                <a:cubicBezTo>
                  <a:pt x="0" y="13"/>
                  <a:pt x="9" y="5"/>
                  <a:pt x="16" y="3"/>
                </a:cubicBezTo>
                <a:cubicBezTo>
                  <a:pt x="25" y="0"/>
                  <a:pt x="37" y="0"/>
                  <a:pt x="46" y="2"/>
                </a:cubicBezTo>
                <a:cubicBezTo>
                  <a:pt x="54" y="5"/>
                  <a:pt x="61" y="13"/>
                  <a:pt x="69" y="18"/>
                </a:cubicBezTo>
                <a:cubicBezTo>
                  <a:pt x="61" y="25"/>
                  <a:pt x="53" y="31"/>
                  <a:pt x="45" y="37"/>
                </a:cubicBezTo>
                <a:cubicBezTo>
                  <a:pt x="43" y="38"/>
                  <a:pt x="38" y="37"/>
                  <a:pt x="35" y="37"/>
                </a:cubicBezTo>
                <a:cubicBezTo>
                  <a:pt x="35" y="37"/>
                  <a:pt x="35" y="37"/>
                  <a:pt x="35" y="3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6" name="Freeform 75">
            <a:extLst>
              <a:ext uri="{FF2B5EF4-FFF2-40B4-BE49-F238E27FC236}">
                <a16:creationId xmlns:a16="http://schemas.microsoft.com/office/drawing/2014/main" id="{D9F5EDC2-B384-44AE-9F2D-8C18CC0A05DB}"/>
              </a:ext>
            </a:extLst>
          </p:cNvPr>
          <p:cNvSpPr/>
          <p:nvPr/>
        </p:nvSpPr>
        <p:spPr bwMode="auto">
          <a:xfrm>
            <a:off x="781051" y="5541963"/>
            <a:ext cx="325438" cy="125413"/>
          </a:xfrm>
          <a:custGeom>
            <a:avLst/>
            <a:gdLst>
              <a:gd name="T0" fmla="*/ 241 w 241"/>
              <a:gd name="T1" fmla="*/ 0 h 94"/>
              <a:gd name="T2" fmla="*/ 0 w 241"/>
              <a:gd name="T3" fmla="*/ 94 h 94"/>
              <a:gd name="T4" fmla="*/ 241 w 241"/>
              <a:gd name="T5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94">
                <a:moveTo>
                  <a:pt x="241" y="0"/>
                </a:moveTo>
                <a:cubicBezTo>
                  <a:pt x="160" y="31"/>
                  <a:pt x="80" y="63"/>
                  <a:pt x="0" y="94"/>
                </a:cubicBezTo>
                <a:cubicBezTo>
                  <a:pt x="75" y="50"/>
                  <a:pt x="156" y="19"/>
                  <a:pt x="241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7" name="Freeform 76">
            <a:extLst>
              <a:ext uri="{FF2B5EF4-FFF2-40B4-BE49-F238E27FC236}">
                <a16:creationId xmlns:a16="http://schemas.microsoft.com/office/drawing/2014/main" id="{C78BB8D8-BF8E-4D37-946D-DA463C45E1E5}"/>
              </a:ext>
            </a:extLst>
          </p:cNvPr>
          <p:cNvSpPr/>
          <p:nvPr/>
        </p:nvSpPr>
        <p:spPr bwMode="auto">
          <a:xfrm>
            <a:off x="1154113" y="4613275"/>
            <a:ext cx="101600" cy="106363"/>
          </a:xfrm>
          <a:custGeom>
            <a:avLst/>
            <a:gdLst>
              <a:gd name="T0" fmla="*/ 6 w 76"/>
              <a:gd name="T1" fmla="*/ 0 h 79"/>
              <a:gd name="T2" fmla="*/ 19 w 76"/>
              <a:gd name="T3" fmla="*/ 14 h 79"/>
              <a:gd name="T4" fmla="*/ 67 w 76"/>
              <a:gd name="T5" fmla="*/ 59 h 79"/>
              <a:gd name="T6" fmla="*/ 76 w 76"/>
              <a:gd name="T7" fmla="*/ 74 h 79"/>
              <a:gd name="T8" fmla="*/ 60 w 76"/>
              <a:gd name="T9" fmla="*/ 77 h 79"/>
              <a:gd name="T10" fmla="*/ 3 w 76"/>
              <a:gd name="T11" fmla="*/ 25 h 79"/>
              <a:gd name="T12" fmla="*/ 6 w 76"/>
              <a:gd name="T13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" h="79">
                <a:moveTo>
                  <a:pt x="6" y="0"/>
                </a:moveTo>
                <a:cubicBezTo>
                  <a:pt x="14" y="8"/>
                  <a:pt x="16" y="11"/>
                  <a:pt x="19" y="14"/>
                </a:cubicBezTo>
                <a:cubicBezTo>
                  <a:pt x="35" y="29"/>
                  <a:pt x="51" y="44"/>
                  <a:pt x="67" y="59"/>
                </a:cubicBezTo>
                <a:cubicBezTo>
                  <a:pt x="71" y="63"/>
                  <a:pt x="73" y="69"/>
                  <a:pt x="76" y="74"/>
                </a:cubicBezTo>
                <a:cubicBezTo>
                  <a:pt x="71" y="75"/>
                  <a:pt x="64" y="79"/>
                  <a:pt x="60" y="77"/>
                </a:cubicBezTo>
                <a:cubicBezTo>
                  <a:pt x="33" y="69"/>
                  <a:pt x="14" y="51"/>
                  <a:pt x="3" y="25"/>
                </a:cubicBezTo>
                <a:cubicBezTo>
                  <a:pt x="0" y="20"/>
                  <a:pt x="4" y="12"/>
                  <a:pt x="6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8" name="Freeform 77">
            <a:extLst>
              <a:ext uri="{FF2B5EF4-FFF2-40B4-BE49-F238E27FC236}">
                <a16:creationId xmlns:a16="http://schemas.microsoft.com/office/drawing/2014/main" id="{7F5FC050-6893-4505-8981-32290C0954A0}"/>
              </a:ext>
            </a:extLst>
          </p:cNvPr>
          <p:cNvSpPr/>
          <p:nvPr/>
        </p:nvSpPr>
        <p:spPr bwMode="auto">
          <a:xfrm>
            <a:off x="2846388" y="5005388"/>
            <a:ext cx="100013" cy="100013"/>
          </a:xfrm>
          <a:custGeom>
            <a:avLst/>
            <a:gdLst>
              <a:gd name="T0" fmla="*/ 7 w 75"/>
              <a:gd name="T1" fmla="*/ 2 h 75"/>
              <a:gd name="T2" fmla="*/ 75 w 75"/>
              <a:gd name="T3" fmla="*/ 65 h 75"/>
              <a:gd name="T4" fmla="*/ 70 w 75"/>
              <a:gd name="T5" fmla="*/ 75 h 75"/>
              <a:gd name="T6" fmla="*/ 57 w 75"/>
              <a:gd name="T7" fmla="*/ 71 h 75"/>
              <a:gd name="T8" fmla="*/ 5 w 75"/>
              <a:gd name="T9" fmla="*/ 20 h 75"/>
              <a:gd name="T10" fmla="*/ 1 w 75"/>
              <a:gd name="T11" fmla="*/ 8 h 75"/>
              <a:gd name="T12" fmla="*/ 7 w 75"/>
              <a:gd name="T13" fmla="*/ 2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" h="75">
                <a:moveTo>
                  <a:pt x="7" y="2"/>
                </a:moveTo>
                <a:cubicBezTo>
                  <a:pt x="29" y="0"/>
                  <a:pt x="75" y="44"/>
                  <a:pt x="75" y="65"/>
                </a:cubicBezTo>
                <a:cubicBezTo>
                  <a:pt x="75" y="68"/>
                  <a:pt x="72" y="75"/>
                  <a:pt x="70" y="75"/>
                </a:cubicBezTo>
                <a:cubicBezTo>
                  <a:pt x="66" y="75"/>
                  <a:pt x="60" y="74"/>
                  <a:pt x="57" y="71"/>
                </a:cubicBezTo>
                <a:cubicBezTo>
                  <a:pt x="40" y="55"/>
                  <a:pt x="22" y="37"/>
                  <a:pt x="5" y="20"/>
                </a:cubicBezTo>
                <a:cubicBezTo>
                  <a:pt x="3" y="17"/>
                  <a:pt x="0" y="12"/>
                  <a:pt x="1" y="8"/>
                </a:cubicBezTo>
                <a:cubicBezTo>
                  <a:pt x="1" y="5"/>
                  <a:pt x="6" y="3"/>
                  <a:pt x="7" y="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09" name="Freeform 78">
            <a:extLst>
              <a:ext uri="{FF2B5EF4-FFF2-40B4-BE49-F238E27FC236}">
                <a16:creationId xmlns:a16="http://schemas.microsoft.com/office/drawing/2014/main" id="{709374B1-BE08-4A34-8505-E0D960E612AA}"/>
              </a:ext>
            </a:extLst>
          </p:cNvPr>
          <p:cNvSpPr/>
          <p:nvPr/>
        </p:nvSpPr>
        <p:spPr bwMode="auto">
          <a:xfrm>
            <a:off x="1249363" y="4365625"/>
            <a:ext cx="63500" cy="61913"/>
          </a:xfrm>
          <a:custGeom>
            <a:avLst/>
            <a:gdLst>
              <a:gd name="T0" fmla="*/ 19 w 47"/>
              <a:gd name="T1" fmla="*/ 46 h 46"/>
              <a:gd name="T2" fmla="*/ 0 w 47"/>
              <a:gd name="T3" fmla="*/ 21 h 46"/>
              <a:gd name="T4" fmla="*/ 20 w 47"/>
              <a:gd name="T5" fmla="*/ 0 h 46"/>
              <a:gd name="T6" fmla="*/ 45 w 47"/>
              <a:gd name="T7" fmla="*/ 19 h 46"/>
              <a:gd name="T8" fmla="*/ 29 w 47"/>
              <a:gd name="T9" fmla="*/ 46 h 46"/>
              <a:gd name="T10" fmla="*/ 19 w 47"/>
              <a:gd name="T11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6">
                <a:moveTo>
                  <a:pt x="19" y="46"/>
                </a:moveTo>
                <a:cubicBezTo>
                  <a:pt x="12" y="38"/>
                  <a:pt x="0" y="30"/>
                  <a:pt x="0" y="21"/>
                </a:cubicBezTo>
                <a:cubicBezTo>
                  <a:pt x="0" y="14"/>
                  <a:pt x="13" y="0"/>
                  <a:pt x="20" y="0"/>
                </a:cubicBezTo>
                <a:cubicBezTo>
                  <a:pt x="29" y="1"/>
                  <a:pt x="43" y="11"/>
                  <a:pt x="45" y="19"/>
                </a:cubicBezTo>
                <a:cubicBezTo>
                  <a:pt x="47" y="26"/>
                  <a:pt x="35" y="37"/>
                  <a:pt x="29" y="46"/>
                </a:cubicBezTo>
                <a:cubicBezTo>
                  <a:pt x="26" y="46"/>
                  <a:pt x="22" y="46"/>
                  <a:pt x="19" y="4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0" name="Freeform 79">
            <a:extLst>
              <a:ext uri="{FF2B5EF4-FFF2-40B4-BE49-F238E27FC236}">
                <a16:creationId xmlns:a16="http://schemas.microsoft.com/office/drawing/2014/main" id="{2BC3D51B-53E5-4EEC-A8AB-B914C6770748}"/>
              </a:ext>
            </a:extLst>
          </p:cNvPr>
          <p:cNvSpPr/>
          <p:nvPr/>
        </p:nvSpPr>
        <p:spPr bwMode="auto">
          <a:xfrm>
            <a:off x="484188" y="5762625"/>
            <a:ext cx="150813" cy="214313"/>
          </a:xfrm>
          <a:custGeom>
            <a:avLst/>
            <a:gdLst>
              <a:gd name="T0" fmla="*/ 0 w 112"/>
              <a:gd name="T1" fmla="*/ 159 h 159"/>
              <a:gd name="T2" fmla="*/ 112 w 112"/>
              <a:gd name="T3" fmla="*/ 0 h 159"/>
              <a:gd name="T4" fmla="*/ 0 w 112"/>
              <a:gd name="T5" fmla="*/ 159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159">
                <a:moveTo>
                  <a:pt x="0" y="159"/>
                </a:moveTo>
                <a:cubicBezTo>
                  <a:pt x="12" y="89"/>
                  <a:pt x="57" y="41"/>
                  <a:pt x="112" y="0"/>
                </a:cubicBezTo>
                <a:cubicBezTo>
                  <a:pt x="65" y="46"/>
                  <a:pt x="20" y="94"/>
                  <a:pt x="0" y="15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1" name="Freeform 80">
            <a:extLst>
              <a:ext uri="{FF2B5EF4-FFF2-40B4-BE49-F238E27FC236}">
                <a16:creationId xmlns:a16="http://schemas.microsoft.com/office/drawing/2014/main" id="{26EEF982-194B-4779-B687-C41B514CD6BE}"/>
              </a:ext>
            </a:extLst>
          </p:cNvPr>
          <p:cNvSpPr/>
          <p:nvPr/>
        </p:nvSpPr>
        <p:spPr bwMode="auto">
          <a:xfrm>
            <a:off x="2936876" y="5230813"/>
            <a:ext cx="76200" cy="63500"/>
          </a:xfrm>
          <a:custGeom>
            <a:avLst/>
            <a:gdLst>
              <a:gd name="T0" fmla="*/ 56 w 56"/>
              <a:gd name="T1" fmla="*/ 22 h 47"/>
              <a:gd name="T2" fmla="*/ 20 w 56"/>
              <a:gd name="T3" fmla="*/ 46 h 47"/>
              <a:gd name="T4" fmla="*/ 2 w 56"/>
              <a:gd name="T5" fmla="*/ 27 h 47"/>
              <a:gd name="T6" fmla="*/ 26 w 56"/>
              <a:gd name="T7" fmla="*/ 2 h 47"/>
              <a:gd name="T8" fmla="*/ 56 w 56"/>
              <a:gd name="T9" fmla="*/ 22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" h="47">
                <a:moveTo>
                  <a:pt x="56" y="22"/>
                </a:moveTo>
                <a:cubicBezTo>
                  <a:pt x="40" y="34"/>
                  <a:pt x="31" y="43"/>
                  <a:pt x="20" y="46"/>
                </a:cubicBezTo>
                <a:cubicBezTo>
                  <a:pt x="15" y="47"/>
                  <a:pt x="0" y="30"/>
                  <a:pt x="2" y="27"/>
                </a:cubicBezTo>
                <a:cubicBezTo>
                  <a:pt x="7" y="17"/>
                  <a:pt x="16" y="6"/>
                  <a:pt x="26" y="2"/>
                </a:cubicBezTo>
                <a:cubicBezTo>
                  <a:pt x="30" y="0"/>
                  <a:pt x="41" y="12"/>
                  <a:pt x="56" y="2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2" name="Freeform 81">
            <a:extLst>
              <a:ext uri="{FF2B5EF4-FFF2-40B4-BE49-F238E27FC236}">
                <a16:creationId xmlns:a16="http://schemas.microsoft.com/office/drawing/2014/main" id="{0EFC8B25-22EF-48E5-B50C-5F27EA9C4C55}"/>
              </a:ext>
            </a:extLst>
          </p:cNvPr>
          <p:cNvSpPr/>
          <p:nvPr/>
        </p:nvSpPr>
        <p:spPr bwMode="auto">
          <a:xfrm>
            <a:off x="1831976" y="5754688"/>
            <a:ext cx="71438" cy="63500"/>
          </a:xfrm>
          <a:custGeom>
            <a:avLst/>
            <a:gdLst>
              <a:gd name="T0" fmla="*/ 26 w 53"/>
              <a:gd name="T1" fmla="*/ 0 h 47"/>
              <a:gd name="T2" fmla="*/ 51 w 53"/>
              <a:gd name="T3" fmla="*/ 26 h 47"/>
              <a:gd name="T4" fmla="*/ 26 w 53"/>
              <a:gd name="T5" fmla="*/ 44 h 47"/>
              <a:gd name="T6" fmla="*/ 0 w 53"/>
              <a:gd name="T7" fmla="*/ 27 h 47"/>
              <a:gd name="T8" fmla="*/ 26 w 53"/>
              <a:gd name="T9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47">
                <a:moveTo>
                  <a:pt x="26" y="0"/>
                </a:moveTo>
                <a:cubicBezTo>
                  <a:pt x="38" y="12"/>
                  <a:pt x="50" y="18"/>
                  <a:pt x="51" y="26"/>
                </a:cubicBezTo>
                <a:cubicBezTo>
                  <a:pt x="53" y="43"/>
                  <a:pt x="38" y="47"/>
                  <a:pt x="26" y="44"/>
                </a:cubicBezTo>
                <a:cubicBezTo>
                  <a:pt x="16" y="42"/>
                  <a:pt x="8" y="33"/>
                  <a:pt x="0" y="27"/>
                </a:cubicBezTo>
                <a:cubicBezTo>
                  <a:pt x="7" y="20"/>
                  <a:pt x="14" y="12"/>
                  <a:pt x="26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3" name="Freeform 82">
            <a:extLst>
              <a:ext uri="{FF2B5EF4-FFF2-40B4-BE49-F238E27FC236}">
                <a16:creationId xmlns:a16="http://schemas.microsoft.com/office/drawing/2014/main" id="{C0F23DF1-837B-4937-AA7D-EAE73E689BEA}"/>
              </a:ext>
            </a:extLst>
          </p:cNvPr>
          <p:cNvSpPr/>
          <p:nvPr/>
        </p:nvSpPr>
        <p:spPr bwMode="auto">
          <a:xfrm>
            <a:off x="3098801" y="6357938"/>
            <a:ext cx="133350" cy="79375"/>
          </a:xfrm>
          <a:custGeom>
            <a:avLst/>
            <a:gdLst>
              <a:gd name="T0" fmla="*/ 0 w 99"/>
              <a:gd name="T1" fmla="*/ 52 h 59"/>
              <a:gd name="T2" fmla="*/ 99 w 99"/>
              <a:gd name="T3" fmla="*/ 0 h 59"/>
              <a:gd name="T4" fmla="*/ 0 w 99"/>
              <a:gd name="T5" fmla="*/ 52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9" h="59">
                <a:moveTo>
                  <a:pt x="0" y="52"/>
                </a:moveTo>
                <a:cubicBezTo>
                  <a:pt x="31" y="35"/>
                  <a:pt x="62" y="19"/>
                  <a:pt x="99" y="0"/>
                </a:cubicBezTo>
                <a:cubicBezTo>
                  <a:pt x="89" y="26"/>
                  <a:pt x="27" y="59"/>
                  <a:pt x="0" y="5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4" name="Freeform 83">
            <a:extLst>
              <a:ext uri="{FF2B5EF4-FFF2-40B4-BE49-F238E27FC236}">
                <a16:creationId xmlns:a16="http://schemas.microsoft.com/office/drawing/2014/main" id="{78627BF2-3781-4AE2-B820-C2456D6D852A}"/>
              </a:ext>
            </a:extLst>
          </p:cNvPr>
          <p:cNvSpPr/>
          <p:nvPr/>
        </p:nvSpPr>
        <p:spPr bwMode="auto">
          <a:xfrm>
            <a:off x="1371601" y="5568950"/>
            <a:ext cx="79375" cy="53975"/>
          </a:xfrm>
          <a:custGeom>
            <a:avLst/>
            <a:gdLst>
              <a:gd name="T0" fmla="*/ 16 w 59"/>
              <a:gd name="T1" fmla="*/ 41 h 41"/>
              <a:gd name="T2" fmla="*/ 0 w 59"/>
              <a:gd name="T3" fmla="*/ 26 h 41"/>
              <a:gd name="T4" fmla="*/ 42 w 59"/>
              <a:gd name="T5" fmla="*/ 6 h 41"/>
              <a:gd name="T6" fmla="*/ 59 w 59"/>
              <a:gd name="T7" fmla="*/ 19 h 41"/>
              <a:gd name="T8" fmla="*/ 16 w 59"/>
              <a:gd name="T9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" h="41">
                <a:moveTo>
                  <a:pt x="16" y="41"/>
                </a:moveTo>
                <a:cubicBezTo>
                  <a:pt x="9" y="34"/>
                  <a:pt x="0" y="29"/>
                  <a:pt x="0" y="26"/>
                </a:cubicBezTo>
                <a:cubicBezTo>
                  <a:pt x="4" y="0"/>
                  <a:pt x="28" y="12"/>
                  <a:pt x="42" y="6"/>
                </a:cubicBezTo>
                <a:cubicBezTo>
                  <a:pt x="45" y="5"/>
                  <a:pt x="53" y="14"/>
                  <a:pt x="59" y="19"/>
                </a:cubicBezTo>
                <a:cubicBezTo>
                  <a:pt x="45" y="26"/>
                  <a:pt x="31" y="33"/>
                  <a:pt x="16" y="4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5" name="Freeform 84">
            <a:extLst>
              <a:ext uri="{FF2B5EF4-FFF2-40B4-BE49-F238E27FC236}">
                <a16:creationId xmlns:a16="http://schemas.microsoft.com/office/drawing/2014/main" id="{1CDCFD7D-B7A3-41C6-8622-6F8FA7629553}"/>
              </a:ext>
            </a:extLst>
          </p:cNvPr>
          <p:cNvSpPr/>
          <p:nvPr/>
        </p:nvSpPr>
        <p:spPr bwMode="auto">
          <a:xfrm>
            <a:off x="1871663" y="5969000"/>
            <a:ext cx="65088" cy="76200"/>
          </a:xfrm>
          <a:custGeom>
            <a:avLst/>
            <a:gdLst>
              <a:gd name="T0" fmla="*/ 0 w 49"/>
              <a:gd name="T1" fmla="*/ 50 h 57"/>
              <a:gd name="T2" fmla="*/ 31 w 49"/>
              <a:gd name="T3" fmla="*/ 0 h 57"/>
              <a:gd name="T4" fmla="*/ 44 w 49"/>
              <a:gd name="T5" fmla="*/ 37 h 57"/>
              <a:gd name="T6" fmla="*/ 0 w 49"/>
              <a:gd name="T7" fmla="*/ 5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57">
                <a:moveTo>
                  <a:pt x="0" y="50"/>
                </a:moveTo>
                <a:cubicBezTo>
                  <a:pt x="11" y="32"/>
                  <a:pt x="21" y="17"/>
                  <a:pt x="31" y="0"/>
                </a:cubicBezTo>
                <a:cubicBezTo>
                  <a:pt x="47" y="10"/>
                  <a:pt x="49" y="23"/>
                  <a:pt x="44" y="37"/>
                </a:cubicBezTo>
                <a:cubicBezTo>
                  <a:pt x="36" y="54"/>
                  <a:pt x="21" y="57"/>
                  <a:pt x="0" y="5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6" name="Freeform 85">
            <a:extLst>
              <a:ext uri="{FF2B5EF4-FFF2-40B4-BE49-F238E27FC236}">
                <a16:creationId xmlns:a16="http://schemas.microsoft.com/office/drawing/2014/main" id="{BE3E9446-328C-483D-9E0C-02933FAEEE41}"/>
              </a:ext>
            </a:extLst>
          </p:cNvPr>
          <p:cNvSpPr/>
          <p:nvPr/>
        </p:nvSpPr>
        <p:spPr bwMode="auto">
          <a:xfrm>
            <a:off x="601663" y="4718050"/>
            <a:ext cx="61913" cy="80963"/>
          </a:xfrm>
          <a:custGeom>
            <a:avLst/>
            <a:gdLst>
              <a:gd name="T0" fmla="*/ 14 w 45"/>
              <a:gd name="T1" fmla="*/ 0 h 60"/>
              <a:gd name="T2" fmla="*/ 18 w 45"/>
              <a:gd name="T3" fmla="*/ 0 h 60"/>
              <a:gd name="T4" fmla="*/ 45 w 45"/>
              <a:gd name="T5" fmla="*/ 55 h 60"/>
              <a:gd name="T6" fmla="*/ 35 w 45"/>
              <a:gd name="T7" fmla="*/ 59 h 60"/>
              <a:gd name="T8" fmla="*/ 6 w 45"/>
              <a:gd name="T9" fmla="*/ 6 h 60"/>
              <a:gd name="T10" fmla="*/ 14 w 45"/>
              <a:gd name="T11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" h="60">
                <a:moveTo>
                  <a:pt x="14" y="0"/>
                </a:moveTo>
                <a:cubicBezTo>
                  <a:pt x="17" y="0"/>
                  <a:pt x="18" y="0"/>
                  <a:pt x="18" y="0"/>
                </a:cubicBezTo>
                <a:cubicBezTo>
                  <a:pt x="27" y="18"/>
                  <a:pt x="36" y="37"/>
                  <a:pt x="45" y="55"/>
                </a:cubicBezTo>
                <a:cubicBezTo>
                  <a:pt x="42" y="56"/>
                  <a:pt x="38" y="60"/>
                  <a:pt x="35" y="59"/>
                </a:cubicBezTo>
                <a:cubicBezTo>
                  <a:pt x="20" y="58"/>
                  <a:pt x="0" y="20"/>
                  <a:pt x="6" y="6"/>
                </a:cubicBezTo>
                <a:cubicBezTo>
                  <a:pt x="8" y="3"/>
                  <a:pt x="12" y="1"/>
                  <a:pt x="14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7" name="Freeform 86">
            <a:extLst>
              <a:ext uri="{FF2B5EF4-FFF2-40B4-BE49-F238E27FC236}">
                <a16:creationId xmlns:a16="http://schemas.microsoft.com/office/drawing/2014/main" id="{4FBD511E-24E6-4923-A833-8F47EF9FF56B}"/>
              </a:ext>
            </a:extLst>
          </p:cNvPr>
          <p:cNvSpPr/>
          <p:nvPr/>
        </p:nvSpPr>
        <p:spPr bwMode="auto">
          <a:xfrm>
            <a:off x="2573338" y="4471988"/>
            <a:ext cx="85725" cy="60325"/>
          </a:xfrm>
          <a:custGeom>
            <a:avLst/>
            <a:gdLst>
              <a:gd name="T0" fmla="*/ 63 w 63"/>
              <a:gd name="T1" fmla="*/ 14 h 45"/>
              <a:gd name="T2" fmla="*/ 56 w 63"/>
              <a:gd name="T3" fmla="*/ 24 h 45"/>
              <a:gd name="T4" fmla="*/ 4 w 63"/>
              <a:gd name="T5" fmla="*/ 45 h 45"/>
              <a:gd name="T6" fmla="*/ 1 w 63"/>
              <a:gd name="T7" fmla="*/ 34 h 45"/>
              <a:gd name="T8" fmla="*/ 54 w 63"/>
              <a:gd name="T9" fmla="*/ 6 h 45"/>
              <a:gd name="T10" fmla="*/ 63 w 63"/>
              <a:gd name="T11" fmla="*/ 1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" h="45">
                <a:moveTo>
                  <a:pt x="63" y="14"/>
                </a:moveTo>
                <a:cubicBezTo>
                  <a:pt x="60" y="18"/>
                  <a:pt x="59" y="23"/>
                  <a:pt x="56" y="24"/>
                </a:cubicBezTo>
                <a:cubicBezTo>
                  <a:pt x="39" y="31"/>
                  <a:pt x="21" y="38"/>
                  <a:pt x="4" y="45"/>
                </a:cubicBezTo>
                <a:cubicBezTo>
                  <a:pt x="3" y="42"/>
                  <a:pt x="0" y="38"/>
                  <a:pt x="1" y="34"/>
                </a:cubicBezTo>
                <a:cubicBezTo>
                  <a:pt x="3" y="21"/>
                  <a:pt x="41" y="0"/>
                  <a:pt x="54" y="6"/>
                </a:cubicBezTo>
                <a:cubicBezTo>
                  <a:pt x="57" y="7"/>
                  <a:pt x="60" y="11"/>
                  <a:pt x="63" y="1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8" name="Freeform 87">
            <a:extLst>
              <a:ext uri="{FF2B5EF4-FFF2-40B4-BE49-F238E27FC236}">
                <a16:creationId xmlns:a16="http://schemas.microsoft.com/office/drawing/2014/main" id="{D8C3D666-B7DD-4E56-9735-AB214AC7B70F}"/>
              </a:ext>
            </a:extLst>
          </p:cNvPr>
          <p:cNvSpPr/>
          <p:nvPr/>
        </p:nvSpPr>
        <p:spPr bwMode="auto">
          <a:xfrm>
            <a:off x="2060576" y="4708525"/>
            <a:ext cx="58738" cy="46038"/>
          </a:xfrm>
          <a:custGeom>
            <a:avLst/>
            <a:gdLst>
              <a:gd name="T0" fmla="*/ 44 w 44"/>
              <a:gd name="T1" fmla="*/ 22 h 35"/>
              <a:gd name="T2" fmla="*/ 22 w 44"/>
              <a:gd name="T3" fmla="*/ 35 h 35"/>
              <a:gd name="T4" fmla="*/ 0 w 44"/>
              <a:gd name="T5" fmla="*/ 21 h 35"/>
              <a:gd name="T6" fmla="*/ 20 w 44"/>
              <a:gd name="T7" fmla="*/ 2 h 35"/>
              <a:gd name="T8" fmla="*/ 43 w 44"/>
              <a:gd name="T9" fmla="*/ 12 h 35"/>
              <a:gd name="T10" fmla="*/ 44 w 44"/>
              <a:gd name="T11" fmla="*/ 2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35">
                <a:moveTo>
                  <a:pt x="44" y="22"/>
                </a:moveTo>
                <a:cubicBezTo>
                  <a:pt x="37" y="26"/>
                  <a:pt x="29" y="35"/>
                  <a:pt x="22" y="35"/>
                </a:cubicBezTo>
                <a:cubicBezTo>
                  <a:pt x="15" y="35"/>
                  <a:pt x="8" y="26"/>
                  <a:pt x="0" y="21"/>
                </a:cubicBezTo>
                <a:cubicBezTo>
                  <a:pt x="7" y="14"/>
                  <a:pt x="13" y="4"/>
                  <a:pt x="20" y="2"/>
                </a:cubicBezTo>
                <a:cubicBezTo>
                  <a:pt x="27" y="0"/>
                  <a:pt x="36" y="8"/>
                  <a:pt x="43" y="12"/>
                </a:cubicBezTo>
                <a:cubicBezTo>
                  <a:pt x="44" y="16"/>
                  <a:pt x="44" y="19"/>
                  <a:pt x="44" y="2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19" name="Freeform 88">
            <a:extLst>
              <a:ext uri="{FF2B5EF4-FFF2-40B4-BE49-F238E27FC236}">
                <a16:creationId xmlns:a16="http://schemas.microsoft.com/office/drawing/2014/main" id="{05358025-39CB-4460-8AF8-FF7A148F7942}"/>
              </a:ext>
            </a:extLst>
          </p:cNvPr>
          <p:cNvSpPr/>
          <p:nvPr/>
        </p:nvSpPr>
        <p:spPr bwMode="auto">
          <a:xfrm>
            <a:off x="2060576" y="4967288"/>
            <a:ext cx="55563" cy="57150"/>
          </a:xfrm>
          <a:custGeom>
            <a:avLst/>
            <a:gdLst>
              <a:gd name="T0" fmla="*/ 22 w 41"/>
              <a:gd name="T1" fmla="*/ 0 h 43"/>
              <a:gd name="T2" fmla="*/ 40 w 41"/>
              <a:gd name="T3" fmla="*/ 26 h 43"/>
              <a:gd name="T4" fmla="*/ 21 w 41"/>
              <a:gd name="T5" fmla="*/ 42 h 43"/>
              <a:gd name="T6" fmla="*/ 2 w 41"/>
              <a:gd name="T7" fmla="*/ 23 h 43"/>
              <a:gd name="T8" fmla="*/ 22 w 41"/>
              <a:gd name="T9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43">
                <a:moveTo>
                  <a:pt x="22" y="0"/>
                </a:moveTo>
                <a:cubicBezTo>
                  <a:pt x="31" y="12"/>
                  <a:pt x="41" y="20"/>
                  <a:pt x="40" y="26"/>
                </a:cubicBezTo>
                <a:cubicBezTo>
                  <a:pt x="38" y="33"/>
                  <a:pt x="27" y="43"/>
                  <a:pt x="21" y="42"/>
                </a:cubicBezTo>
                <a:cubicBezTo>
                  <a:pt x="13" y="41"/>
                  <a:pt x="4" y="31"/>
                  <a:pt x="2" y="23"/>
                </a:cubicBezTo>
                <a:cubicBezTo>
                  <a:pt x="0" y="19"/>
                  <a:pt x="12" y="11"/>
                  <a:pt x="22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0" name="Freeform 89">
            <a:extLst>
              <a:ext uri="{FF2B5EF4-FFF2-40B4-BE49-F238E27FC236}">
                <a16:creationId xmlns:a16="http://schemas.microsoft.com/office/drawing/2014/main" id="{D00DB269-57AD-4148-8A41-F853DB85661B}"/>
              </a:ext>
            </a:extLst>
          </p:cNvPr>
          <p:cNvSpPr/>
          <p:nvPr/>
        </p:nvSpPr>
        <p:spPr bwMode="auto">
          <a:xfrm>
            <a:off x="1816101" y="3921125"/>
            <a:ext cx="55563" cy="57150"/>
          </a:xfrm>
          <a:custGeom>
            <a:avLst/>
            <a:gdLst>
              <a:gd name="T0" fmla="*/ 21 w 41"/>
              <a:gd name="T1" fmla="*/ 43 h 43"/>
              <a:gd name="T2" fmla="*/ 2 w 41"/>
              <a:gd name="T3" fmla="*/ 18 h 43"/>
              <a:gd name="T4" fmla="*/ 22 w 41"/>
              <a:gd name="T5" fmla="*/ 1 h 43"/>
              <a:gd name="T6" fmla="*/ 41 w 41"/>
              <a:gd name="T7" fmla="*/ 17 h 43"/>
              <a:gd name="T8" fmla="*/ 21 w 41"/>
              <a:gd name="T9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43">
                <a:moveTo>
                  <a:pt x="21" y="43"/>
                </a:moveTo>
                <a:cubicBezTo>
                  <a:pt x="11" y="31"/>
                  <a:pt x="0" y="22"/>
                  <a:pt x="2" y="18"/>
                </a:cubicBezTo>
                <a:cubicBezTo>
                  <a:pt x="5" y="11"/>
                  <a:pt x="14" y="2"/>
                  <a:pt x="22" y="1"/>
                </a:cubicBezTo>
                <a:cubicBezTo>
                  <a:pt x="28" y="0"/>
                  <a:pt x="41" y="11"/>
                  <a:pt x="41" y="17"/>
                </a:cubicBezTo>
                <a:cubicBezTo>
                  <a:pt x="41" y="24"/>
                  <a:pt x="31" y="31"/>
                  <a:pt x="21" y="43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1" name="Freeform 90">
            <a:extLst>
              <a:ext uri="{FF2B5EF4-FFF2-40B4-BE49-F238E27FC236}">
                <a16:creationId xmlns:a16="http://schemas.microsoft.com/office/drawing/2014/main" id="{FCC4D956-1158-4070-9893-561647ADAD51}"/>
              </a:ext>
            </a:extLst>
          </p:cNvPr>
          <p:cNvSpPr/>
          <p:nvPr/>
        </p:nvSpPr>
        <p:spPr bwMode="auto">
          <a:xfrm>
            <a:off x="2060576" y="5499100"/>
            <a:ext cx="58738" cy="47625"/>
          </a:xfrm>
          <a:custGeom>
            <a:avLst/>
            <a:gdLst>
              <a:gd name="T0" fmla="*/ 44 w 44"/>
              <a:gd name="T1" fmla="*/ 22 h 35"/>
              <a:gd name="T2" fmla="*/ 21 w 44"/>
              <a:gd name="T3" fmla="*/ 33 h 35"/>
              <a:gd name="T4" fmla="*/ 0 w 44"/>
              <a:gd name="T5" fmla="*/ 15 h 35"/>
              <a:gd name="T6" fmla="*/ 22 w 44"/>
              <a:gd name="T7" fmla="*/ 0 h 35"/>
              <a:gd name="T8" fmla="*/ 44 w 44"/>
              <a:gd name="T9" fmla="*/ 13 h 35"/>
              <a:gd name="T10" fmla="*/ 44 w 44"/>
              <a:gd name="T11" fmla="*/ 2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35">
                <a:moveTo>
                  <a:pt x="44" y="22"/>
                </a:moveTo>
                <a:cubicBezTo>
                  <a:pt x="36" y="26"/>
                  <a:pt x="27" y="35"/>
                  <a:pt x="21" y="33"/>
                </a:cubicBezTo>
                <a:cubicBezTo>
                  <a:pt x="13" y="32"/>
                  <a:pt x="7" y="21"/>
                  <a:pt x="0" y="15"/>
                </a:cubicBezTo>
                <a:cubicBezTo>
                  <a:pt x="7" y="10"/>
                  <a:pt x="14" y="1"/>
                  <a:pt x="22" y="0"/>
                </a:cubicBezTo>
                <a:cubicBezTo>
                  <a:pt x="29" y="0"/>
                  <a:pt x="36" y="8"/>
                  <a:pt x="44" y="13"/>
                </a:cubicBezTo>
                <a:cubicBezTo>
                  <a:pt x="44" y="16"/>
                  <a:pt x="44" y="19"/>
                  <a:pt x="44" y="2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2" name="Freeform 91">
            <a:extLst>
              <a:ext uri="{FF2B5EF4-FFF2-40B4-BE49-F238E27FC236}">
                <a16:creationId xmlns:a16="http://schemas.microsoft.com/office/drawing/2014/main" id="{8F082613-8CAF-4B34-BDB1-D6F761D0F0CE}"/>
              </a:ext>
            </a:extLst>
          </p:cNvPr>
          <p:cNvSpPr/>
          <p:nvPr/>
        </p:nvSpPr>
        <p:spPr bwMode="auto">
          <a:xfrm>
            <a:off x="2144713" y="4843463"/>
            <a:ext cx="57150" cy="47625"/>
          </a:xfrm>
          <a:custGeom>
            <a:avLst/>
            <a:gdLst>
              <a:gd name="T0" fmla="*/ 42 w 42"/>
              <a:gd name="T1" fmla="*/ 24 h 36"/>
              <a:gd name="T2" fmla="*/ 20 w 42"/>
              <a:gd name="T3" fmla="*/ 35 h 36"/>
              <a:gd name="T4" fmla="*/ 0 w 42"/>
              <a:gd name="T5" fmla="*/ 18 h 36"/>
              <a:gd name="T6" fmla="*/ 22 w 42"/>
              <a:gd name="T7" fmla="*/ 1 h 36"/>
              <a:gd name="T8" fmla="*/ 42 w 42"/>
              <a:gd name="T9" fmla="*/ 14 h 36"/>
              <a:gd name="T10" fmla="*/ 42 w 42"/>
              <a:gd name="T11" fmla="*/ 2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36">
                <a:moveTo>
                  <a:pt x="42" y="24"/>
                </a:moveTo>
                <a:cubicBezTo>
                  <a:pt x="35" y="28"/>
                  <a:pt x="26" y="36"/>
                  <a:pt x="20" y="35"/>
                </a:cubicBezTo>
                <a:cubicBezTo>
                  <a:pt x="12" y="34"/>
                  <a:pt x="6" y="24"/>
                  <a:pt x="0" y="18"/>
                </a:cubicBezTo>
                <a:cubicBezTo>
                  <a:pt x="7" y="12"/>
                  <a:pt x="14" y="3"/>
                  <a:pt x="22" y="1"/>
                </a:cubicBezTo>
                <a:cubicBezTo>
                  <a:pt x="28" y="0"/>
                  <a:pt x="35" y="10"/>
                  <a:pt x="42" y="14"/>
                </a:cubicBezTo>
                <a:cubicBezTo>
                  <a:pt x="42" y="18"/>
                  <a:pt x="42" y="21"/>
                  <a:pt x="42" y="2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3" name="Freeform 92">
            <a:extLst>
              <a:ext uri="{FF2B5EF4-FFF2-40B4-BE49-F238E27FC236}">
                <a16:creationId xmlns:a16="http://schemas.microsoft.com/office/drawing/2014/main" id="{717C8026-3E9E-4E5A-95C0-1C008D695DEB}"/>
              </a:ext>
            </a:extLst>
          </p:cNvPr>
          <p:cNvSpPr/>
          <p:nvPr/>
        </p:nvSpPr>
        <p:spPr bwMode="auto">
          <a:xfrm>
            <a:off x="2757488" y="5510213"/>
            <a:ext cx="168275" cy="57150"/>
          </a:xfrm>
          <a:custGeom>
            <a:avLst/>
            <a:gdLst>
              <a:gd name="T0" fmla="*/ 122 w 125"/>
              <a:gd name="T1" fmla="*/ 42 h 42"/>
              <a:gd name="T2" fmla="*/ 0 w 125"/>
              <a:gd name="T3" fmla="*/ 7 h 42"/>
              <a:gd name="T4" fmla="*/ 2 w 125"/>
              <a:gd name="T5" fmla="*/ 0 h 42"/>
              <a:gd name="T6" fmla="*/ 125 w 125"/>
              <a:gd name="T7" fmla="*/ 34 h 42"/>
              <a:gd name="T8" fmla="*/ 122 w 125"/>
              <a:gd name="T9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" h="42">
                <a:moveTo>
                  <a:pt x="122" y="42"/>
                </a:moveTo>
                <a:cubicBezTo>
                  <a:pt x="81" y="30"/>
                  <a:pt x="41" y="19"/>
                  <a:pt x="0" y="7"/>
                </a:cubicBezTo>
                <a:cubicBezTo>
                  <a:pt x="1" y="5"/>
                  <a:pt x="2" y="2"/>
                  <a:pt x="2" y="0"/>
                </a:cubicBezTo>
                <a:cubicBezTo>
                  <a:pt x="43" y="11"/>
                  <a:pt x="84" y="22"/>
                  <a:pt x="125" y="34"/>
                </a:cubicBezTo>
                <a:cubicBezTo>
                  <a:pt x="124" y="37"/>
                  <a:pt x="123" y="39"/>
                  <a:pt x="122" y="4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4" name="Freeform 93">
            <a:extLst>
              <a:ext uri="{FF2B5EF4-FFF2-40B4-BE49-F238E27FC236}">
                <a16:creationId xmlns:a16="http://schemas.microsoft.com/office/drawing/2014/main" id="{2167D795-A95A-4536-8475-FA636FE1C31C}"/>
              </a:ext>
            </a:extLst>
          </p:cNvPr>
          <p:cNvSpPr/>
          <p:nvPr/>
        </p:nvSpPr>
        <p:spPr bwMode="auto">
          <a:xfrm>
            <a:off x="2035176" y="5634038"/>
            <a:ext cx="46038" cy="58738"/>
          </a:xfrm>
          <a:custGeom>
            <a:avLst/>
            <a:gdLst>
              <a:gd name="T0" fmla="*/ 16 w 35"/>
              <a:gd name="T1" fmla="*/ 44 h 44"/>
              <a:gd name="T2" fmla="*/ 1 w 35"/>
              <a:gd name="T3" fmla="*/ 14 h 44"/>
              <a:gd name="T4" fmla="*/ 19 w 35"/>
              <a:gd name="T5" fmla="*/ 0 h 44"/>
              <a:gd name="T6" fmla="*/ 35 w 35"/>
              <a:gd name="T7" fmla="*/ 16 h 44"/>
              <a:gd name="T8" fmla="*/ 16 w 35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44">
                <a:moveTo>
                  <a:pt x="16" y="44"/>
                </a:moveTo>
                <a:cubicBezTo>
                  <a:pt x="8" y="29"/>
                  <a:pt x="0" y="21"/>
                  <a:pt x="1" y="14"/>
                </a:cubicBezTo>
                <a:cubicBezTo>
                  <a:pt x="1" y="9"/>
                  <a:pt x="12" y="0"/>
                  <a:pt x="19" y="0"/>
                </a:cubicBezTo>
                <a:cubicBezTo>
                  <a:pt x="25" y="1"/>
                  <a:pt x="35" y="10"/>
                  <a:pt x="35" y="16"/>
                </a:cubicBezTo>
                <a:cubicBezTo>
                  <a:pt x="35" y="23"/>
                  <a:pt x="26" y="30"/>
                  <a:pt x="16" y="44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5" name="Freeform 94">
            <a:extLst>
              <a:ext uri="{FF2B5EF4-FFF2-40B4-BE49-F238E27FC236}">
                <a16:creationId xmlns:a16="http://schemas.microsoft.com/office/drawing/2014/main" id="{FD38B216-B790-4A0F-9D54-2ECFA75CA776}"/>
              </a:ext>
            </a:extLst>
          </p:cNvPr>
          <p:cNvSpPr/>
          <p:nvPr/>
        </p:nvSpPr>
        <p:spPr bwMode="auto">
          <a:xfrm>
            <a:off x="1981201" y="4189413"/>
            <a:ext cx="57150" cy="46038"/>
          </a:xfrm>
          <a:custGeom>
            <a:avLst/>
            <a:gdLst>
              <a:gd name="T0" fmla="*/ 43 w 43"/>
              <a:gd name="T1" fmla="*/ 17 h 34"/>
              <a:gd name="T2" fmla="*/ 18 w 43"/>
              <a:gd name="T3" fmla="*/ 34 h 34"/>
              <a:gd name="T4" fmla="*/ 0 w 43"/>
              <a:gd name="T5" fmla="*/ 18 h 34"/>
              <a:gd name="T6" fmla="*/ 17 w 43"/>
              <a:gd name="T7" fmla="*/ 1 h 34"/>
              <a:gd name="T8" fmla="*/ 43 w 43"/>
              <a:gd name="T9" fmla="*/ 1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34">
                <a:moveTo>
                  <a:pt x="43" y="17"/>
                </a:moveTo>
                <a:cubicBezTo>
                  <a:pt x="31" y="25"/>
                  <a:pt x="24" y="34"/>
                  <a:pt x="18" y="34"/>
                </a:cubicBezTo>
                <a:cubicBezTo>
                  <a:pt x="12" y="33"/>
                  <a:pt x="6" y="24"/>
                  <a:pt x="0" y="18"/>
                </a:cubicBezTo>
                <a:cubicBezTo>
                  <a:pt x="6" y="12"/>
                  <a:pt x="11" y="2"/>
                  <a:pt x="17" y="1"/>
                </a:cubicBezTo>
                <a:cubicBezTo>
                  <a:pt x="23" y="0"/>
                  <a:pt x="31" y="9"/>
                  <a:pt x="43" y="1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6" name="Freeform 95">
            <a:extLst>
              <a:ext uri="{FF2B5EF4-FFF2-40B4-BE49-F238E27FC236}">
                <a16:creationId xmlns:a16="http://schemas.microsoft.com/office/drawing/2014/main" id="{305B4B13-1A48-44C6-AA45-DF5622190EBB}"/>
              </a:ext>
            </a:extLst>
          </p:cNvPr>
          <p:cNvSpPr/>
          <p:nvPr/>
        </p:nvSpPr>
        <p:spPr bwMode="auto">
          <a:xfrm>
            <a:off x="2801938" y="6292850"/>
            <a:ext cx="57150" cy="50800"/>
          </a:xfrm>
          <a:custGeom>
            <a:avLst/>
            <a:gdLst>
              <a:gd name="T0" fmla="*/ 8 w 42"/>
              <a:gd name="T1" fmla="*/ 38 h 38"/>
              <a:gd name="T2" fmla="*/ 2 w 42"/>
              <a:gd name="T3" fmla="*/ 18 h 38"/>
              <a:gd name="T4" fmla="*/ 28 w 42"/>
              <a:gd name="T5" fmla="*/ 1 h 38"/>
              <a:gd name="T6" fmla="*/ 42 w 42"/>
              <a:gd name="T7" fmla="*/ 14 h 38"/>
              <a:gd name="T8" fmla="*/ 20 w 42"/>
              <a:gd name="T9" fmla="*/ 32 h 38"/>
              <a:gd name="T10" fmla="*/ 8 w 42"/>
              <a:gd name="T11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38">
                <a:moveTo>
                  <a:pt x="8" y="38"/>
                </a:moveTo>
                <a:cubicBezTo>
                  <a:pt x="6" y="31"/>
                  <a:pt x="0" y="21"/>
                  <a:pt x="2" y="18"/>
                </a:cubicBezTo>
                <a:cubicBezTo>
                  <a:pt x="9" y="11"/>
                  <a:pt x="19" y="5"/>
                  <a:pt x="28" y="1"/>
                </a:cubicBezTo>
                <a:cubicBezTo>
                  <a:pt x="31" y="0"/>
                  <a:pt x="38" y="9"/>
                  <a:pt x="42" y="14"/>
                </a:cubicBezTo>
                <a:cubicBezTo>
                  <a:pt x="35" y="20"/>
                  <a:pt x="27" y="26"/>
                  <a:pt x="20" y="32"/>
                </a:cubicBezTo>
                <a:cubicBezTo>
                  <a:pt x="16" y="34"/>
                  <a:pt x="12" y="36"/>
                  <a:pt x="8" y="3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7" name="Freeform 96">
            <a:extLst>
              <a:ext uri="{FF2B5EF4-FFF2-40B4-BE49-F238E27FC236}">
                <a16:creationId xmlns:a16="http://schemas.microsoft.com/office/drawing/2014/main" id="{76F26EDB-56B8-4EF7-8701-42CE8F9C681A}"/>
              </a:ext>
            </a:extLst>
          </p:cNvPr>
          <p:cNvSpPr/>
          <p:nvPr/>
        </p:nvSpPr>
        <p:spPr bwMode="auto">
          <a:xfrm>
            <a:off x="2586038" y="6337300"/>
            <a:ext cx="52388" cy="44450"/>
          </a:xfrm>
          <a:custGeom>
            <a:avLst/>
            <a:gdLst>
              <a:gd name="T0" fmla="*/ 23 w 39"/>
              <a:gd name="T1" fmla="*/ 0 h 34"/>
              <a:gd name="T2" fmla="*/ 39 w 39"/>
              <a:gd name="T3" fmla="*/ 19 h 34"/>
              <a:gd name="T4" fmla="*/ 16 w 39"/>
              <a:gd name="T5" fmla="*/ 33 h 34"/>
              <a:gd name="T6" fmla="*/ 0 w 39"/>
              <a:gd name="T7" fmla="*/ 21 h 34"/>
              <a:gd name="T8" fmla="*/ 23 w 39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34">
                <a:moveTo>
                  <a:pt x="23" y="0"/>
                </a:moveTo>
                <a:cubicBezTo>
                  <a:pt x="30" y="9"/>
                  <a:pt x="34" y="14"/>
                  <a:pt x="39" y="19"/>
                </a:cubicBezTo>
                <a:cubicBezTo>
                  <a:pt x="31" y="24"/>
                  <a:pt x="24" y="31"/>
                  <a:pt x="16" y="33"/>
                </a:cubicBezTo>
                <a:cubicBezTo>
                  <a:pt x="12" y="34"/>
                  <a:pt x="6" y="25"/>
                  <a:pt x="0" y="21"/>
                </a:cubicBezTo>
                <a:cubicBezTo>
                  <a:pt x="7" y="15"/>
                  <a:pt x="13" y="9"/>
                  <a:pt x="23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8" name="Freeform 97">
            <a:extLst>
              <a:ext uri="{FF2B5EF4-FFF2-40B4-BE49-F238E27FC236}">
                <a16:creationId xmlns:a16="http://schemas.microsoft.com/office/drawing/2014/main" id="{BB315C51-17AC-40C4-A9E7-E5E453E3C25A}"/>
              </a:ext>
            </a:extLst>
          </p:cNvPr>
          <p:cNvSpPr/>
          <p:nvPr/>
        </p:nvSpPr>
        <p:spPr bwMode="auto">
          <a:xfrm>
            <a:off x="1487488" y="5561013"/>
            <a:ext cx="47625" cy="42863"/>
          </a:xfrm>
          <a:custGeom>
            <a:avLst/>
            <a:gdLst>
              <a:gd name="T0" fmla="*/ 14 w 35"/>
              <a:gd name="T1" fmla="*/ 32 h 32"/>
              <a:gd name="T2" fmla="*/ 0 w 35"/>
              <a:gd name="T3" fmla="*/ 13 h 32"/>
              <a:gd name="T4" fmla="*/ 23 w 35"/>
              <a:gd name="T5" fmla="*/ 1 h 32"/>
              <a:gd name="T6" fmla="*/ 35 w 35"/>
              <a:gd name="T7" fmla="*/ 14 h 32"/>
              <a:gd name="T8" fmla="*/ 14 w 35"/>
              <a:gd name="T9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32">
                <a:moveTo>
                  <a:pt x="14" y="32"/>
                </a:moveTo>
                <a:cubicBezTo>
                  <a:pt x="8" y="23"/>
                  <a:pt x="4" y="18"/>
                  <a:pt x="0" y="13"/>
                </a:cubicBezTo>
                <a:cubicBezTo>
                  <a:pt x="8" y="9"/>
                  <a:pt x="15" y="3"/>
                  <a:pt x="23" y="1"/>
                </a:cubicBezTo>
                <a:cubicBezTo>
                  <a:pt x="26" y="0"/>
                  <a:pt x="31" y="9"/>
                  <a:pt x="35" y="14"/>
                </a:cubicBezTo>
                <a:cubicBezTo>
                  <a:pt x="29" y="19"/>
                  <a:pt x="23" y="24"/>
                  <a:pt x="14" y="3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29" name="Freeform 98">
            <a:extLst>
              <a:ext uri="{FF2B5EF4-FFF2-40B4-BE49-F238E27FC236}">
                <a16:creationId xmlns:a16="http://schemas.microsoft.com/office/drawing/2014/main" id="{477CB764-380A-4591-AB48-A85F060AFA08}"/>
              </a:ext>
            </a:extLst>
          </p:cNvPr>
          <p:cNvSpPr/>
          <p:nvPr/>
        </p:nvSpPr>
        <p:spPr bwMode="auto">
          <a:xfrm>
            <a:off x="1277938" y="4695825"/>
            <a:ext cx="49213" cy="38100"/>
          </a:xfrm>
          <a:custGeom>
            <a:avLst/>
            <a:gdLst>
              <a:gd name="T0" fmla="*/ 13 w 37"/>
              <a:gd name="T1" fmla="*/ 28 h 28"/>
              <a:gd name="T2" fmla="*/ 0 w 37"/>
              <a:gd name="T3" fmla="*/ 13 h 28"/>
              <a:gd name="T4" fmla="*/ 25 w 37"/>
              <a:gd name="T5" fmla="*/ 1 h 28"/>
              <a:gd name="T6" fmla="*/ 37 w 37"/>
              <a:gd name="T7" fmla="*/ 10 h 28"/>
              <a:gd name="T8" fmla="*/ 13 w 37"/>
              <a:gd name="T9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28">
                <a:moveTo>
                  <a:pt x="13" y="28"/>
                </a:moveTo>
                <a:cubicBezTo>
                  <a:pt x="8" y="21"/>
                  <a:pt x="4" y="17"/>
                  <a:pt x="0" y="13"/>
                </a:cubicBezTo>
                <a:cubicBezTo>
                  <a:pt x="9" y="8"/>
                  <a:pt x="17" y="3"/>
                  <a:pt x="25" y="1"/>
                </a:cubicBezTo>
                <a:cubicBezTo>
                  <a:pt x="28" y="0"/>
                  <a:pt x="33" y="7"/>
                  <a:pt x="37" y="10"/>
                </a:cubicBezTo>
                <a:cubicBezTo>
                  <a:pt x="30" y="15"/>
                  <a:pt x="23" y="20"/>
                  <a:pt x="13" y="2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30" name="Freeform 99">
            <a:extLst>
              <a:ext uri="{FF2B5EF4-FFF2-40B4-BE49-F238E27FC236}">
                <a16:creationId xmlns:a16="http://schemas.microsoft.com/office/drawing/2014/main" id="{46C081F3-8A74-47D1-B49C-0FD09E8A1040}"/>
              </a:ext>
            </a:extLst>
          </p:cNvPr>
          <p:cNvSpPr/>
          <p:nvPr/>
        </p:nvSpPr>
        <p:spPr bwMode="auto">
          <a:xfrm>
            <a:off x="2409826" y="5559425"/>
            <a:ext cx="50800" cy="34925"/>
          </a:xfrm>
          <a:custGeom>
            <a:avLst/>
            <a:gdLst>
              <a:gd name="T0" fmla="*/ 0 w 38"/>
              <a:gd name="T1" fmla="*/ 13 h 25"/>
              <a:gd name="T2" fmla="*/ 24 w 38"/>
              <a:gd name="T3" fmla="*/ 1 h 25"/>
              <a:gd name="T4" fmla="*/ 38 w 38"/>
              <a:gd name="T5" fmla="*/ 14 h 25"/>
              <a:gd name="T6" fmla="*/ 23 w 38"/>
              <a:gd name="T7" fmla="*/ 25 h 25"/>
              <a:gd name="T8" fmla="*/ 0 w 38"/>
              <a:gd name="T9" fmla="*/ 13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25">
                <a:moveTo>
                  <a:pt x="0" y="13"/>
                </a:moveTo>
                <a:cubicBezTo>
                  <a:pt x="12" y="7"/>
                  <a:pt x="18" y="0"/>
                  <a:pt x="24" y="1"/>
                </a:cubicBezTo>
                <a:cubicBezTo>
                  <a:pt x="29" y="2"/>
                  <a:pt x="33" y="10"/>
                  <a:pt x="38" y="14"/>
                </a:cubicBezTo>
                <a:cubicBezTo>
                  <a:pt x="33" y="18"/>
                  <a:pt x="28" y="25"/>
                  <a:pt x="23" y="25"/>
                </a:cubicBezTo>
                <a:cubicBezTo>
                  <a:pt x="17" y="25"/>
                  <a:pt x="12" y="19"/>
                  <a:pt x="0" y="13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31" name="Freeform 100">
            <a:extLst>
              <a:ext uri="{FF2B5EF4-FFF2-40B4-BE49-F238E27FC236}">
                <a16:creationId xmlns:a16="http://schemas.microsoft.com/office/drawing/2014/main" id="{01859C0A-DBD5-40CF-8EB7-AC30B4A5F057}"/>
              </a:ext>
            </a:extLst>
          </p:cNvPr>
          <p:cNvSpPr/>
          <p:nvPr/>
        </p:nvSpPr>
        <p:spPr bwMode="auto">
          <a:xfrm>
            <a:off x="2774951" y="4999038"/>
            <a:ext cx="49213" cy="34925"/>
          </a:xfrm>
          <a:custGeom>
            <a:avLst/>
            <a:gdLst>
              <a:gd name="T0" fmla="*/ 14 w 36"/>
              <a:gd name="T1" fmla="*/ 26 h 26"/>
              <a:gd name="T2" fmla="*/ 0 w 36"/>
              <a:gd name="T3" fmla="*/ 12 h 26"/>
              <a:gd name="T4" fmla="*/ 22 w 36"/>
              <a:gd name="T5" fmla="*/ 1 h 26"/>
              <a:gd name="T6" fmla="*/ 36 w 36"/>
              <a:gd name="T7" fmla="*/ 10 h 26"/>
              <a:gd name="T8" fmla="*/ 14 w 36"/>
              <a:gd name="T9" fmla="*/ 2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26">
                <a:moveTo>
                  <a:pt x="14" y="26"/>
                </a:moveTo>
                <a:cubicBezTo>
                  <a:pt x="8" y="19"/>
                  <a:pt x="4" y="16"/>
                  <a:pt x="0" y="12"/>
                </a:cubicBezTo>
                <a:cubicBezTo>
                  <a:pt x="8" y="8"/>
                  <a:pt x="15" y="2"/>
                  <a:pt x="22" y="1"/>
                </a:cubicBezTo>
                <a:cubicBezTo>
                  <a:pt x="26" y="0"/>
                  <a:pt x="31" y="7"/>
                  <a:pt x="36" y="10"/>
                </a:cubicBezTo>
                <a:cubicBezTo>
                  <a:pt x="30" y="15"/>
                  <a:pt x="23" y="19"/>
                  <a:pt x="14" y="2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32" name="Freeform 101">
            <a:extLst>
              <a:ext uri="{FF2B5EF4-FFF2-40B4-BE49-F238E27FC236}">
                <a16:creationId xmlns:a16="http://schemas.microsoft.com/office/drawing/2014/main" id="{0EB4D712-4103-4574-8896-97E3555D9E2C}"/>
              </a:ext>
            </a:extLst>
          </p:cNvPr>
          <p:cNvSpPr/>
          <p:nvPr/>
        </p:nvSpPr>
        <p:spPr bwMode="auto">
          <a:xfrm>
            <a:off x="1212851" y="5486400"/>
            <a:ext cx="100013" cy="30163"/>
          </a:xfrm>
          <a:custGeom>
            <a:avLst/>
            <a:gdLst>
              <a:gd name="T0" fmla="*/ 74 w 74"/>
              <a:gd name="T1" fmla="*/ 8 h 23"/>
              <a:gd name="T2" fmla="*/ 2 w 74"/>
              <a:gd name="T3" fmla="*/ 23 h 23"/>
              <a:gd name="T4" fmla="*/ 0 w 74"/>
              <a:gd name="T5" fmla="*/ 16 h 23"/>
              <a:gd name="T6" fmla="*/ 72 w 74"/>
              <a:gd name="T7" fmla="*/ 0 h 23"/>
              <a:gd name="T8" fmla="*/ 74 w 74"/>
              <a:gd name="T9" fmla="*/ 8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" h="23">
                <a:moveTo>
                  <a:pt x="74" y="8"/>
                </a:moveTo>
                <a:cubicBezTo>
                  <a:pt x="50" y="13"/>
                  <a:pt x="26" y="18"/>
                  <a:pt x="2" y="23"/>
                </a:cubicBezTo>
                <a:cubicBezTo>
                  <a:pt x="1" y="21"/>
                  <a:pt x="1" y="18"/>
                  <a:pt x="0" y="16"/>
                </a:cubicBezTo>
                <a:cubicBezTo>
                  <a:pt x="24" y="10"/>
                  <a:pt x="48" y="5"/>
                  <a:pt x="72" y="0"/>
                </a:cubicBezTo>
                <a:cubicBezTo>
                  <a:pt x="73" y="2"/>
                  <a:pt x="73" y="5"/>
                  <a:pt x="74" y="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53" name="Freeform 5">
            <a:extLst>
              <a:ext uri="{FF2B5EF4-FFF2-40B4-BE49-F238E27FC236}">
                <a16:creationId xmlns:a16="http://schemas.microsoft.com/office/drawing/2014/main" id="{7280B80B-FAF0-486A-8027-A2ACC6FC38BA}"/>
              </a:ext>
            </a:extLst>
          </p:cNvPr>
          <p:cNvSpPr>
            <a:spLocks noEditPoints="1"/>
          </p:cNvSpPr>
          <p:nvPr/>
        </p:nvSpPr>
        <p:spPr bwMode="auto">
          <a:xfrm>
            <a:off x="9072121" y="3851275"/>
            <a:ext cx="2686856" cy="2673350"/>
          </a:xfrm>
          <a:custGeom>
            <a:avLst/>
            <a:gdLst>
              <a:gd name="T0" fmla="*/ 11 w 1766"/>
              <a:gd name="T1" fmla="*/ 803 h 1757"/>
              <a:gd name="T2" fmla="*/ 796 w 1766"/>
              <a:gd name="T3" fmla="*/ 29 h 1757"/>
              <a:gd name="T4" fmla="*/ 1728 w 1766"/>
              <a:gd name="T5" fmla="*/ 814 h 1757"/>
              <a:gd name="T6" fmla="*/ 1004 w 1766"/>
              <a:gd name="T7" fmla="*/ 1739 h 1757"/>
              <a:gd name="T8" fmla="*/ 565 w 1766"/>
              <a:gd name="T9" fmla="*/ 1750 h 1757"/>
              <a:gd name="T10" fmla="*/ 155 w 1766"/>
              <a:gd name="T11" fmla="*/ 1377 h 1757"/>
              <a:gd name="T12" fmla="*/ 249 w 1766"/>
              <a:gd name="T13" fmla="*/ 1249 h 1757"/>
              <a:gd name="T14" fmla="*/ 222 w 1766"/>
              <a:gd name="T15" fmla="*/ 963 h 1757"/>
              <a:gd name="T16" fmla="*/ 399 w 1766"/>
              <a:gd name="T17" fmla="*/ 807 h 1757"/>
              <a:gd name="T18" fmla="*/ 215 w 1766"/>
              <a:gd name="T19" fmla="*/ 744 h 1757"/>
              <a:gd name="T20" fmla="*/ 377 w 1766"/>
              <a:gd name="T21" fmla="*/ 511 h 1757"/>
              <a:gd name="T22" fmla="*/ 710 w 1766"/>
              <a:gd name="T23" fmla="*/ 192 h 1757"/>
              <a:gd name="T24" fmla="*/ 782 w 1766"/>
              <a:gd name="T25" fmla="*/ 371 h 1757"/>
              <a:gd name="T26" fmla="*/ 790 w 1766"/>
              <a:gd name="T27" fmla="*/ 428 h 1757"/>
              <a:gd name="T28" fmla="*/ 470 w 1766"/>
              <a:gd name="T29" fmla="*/ 774 h 1757"/>
              <a:gd name="T30" fmla="*/ 490 w 1766"/>
              <a:gd name="T31" fmla="*/ 875 h 1757"/>
              <a:gd name="T32" fmla="*/ 465 w 1766"/>
              <a:gd name="T33" fmla="*/ 975 h 1757"/>
              <a:gd name="T34" fmla="*/ 575 w 1766"/>
              <a:gd name="T35" fmla="*/ 1398 h 1757"/>
              <a:gd name="T36" fmla="*/ 632 w 1766"/>
              <a:gd name="T37" fmla="*/ 1141 h 1757"/>
              <a:gd name="T38" fmla="*/ 866 w 1766"/>
              <a:gd name="T39" fmla="*/ 1027 h 1757"/>
              <a:gd name="T40" fmla="*/ 795 w 1766"/>
              <a:gd name="T41" fmla="*/ 756 h 1757"/>
              <a:gd name="T42" fmla="*/ 1052 w 1766"/>
              <a:gd name="T43" fmla="*/ 917 h 1757"/>
              <a:gd name="T44" fmla="*/ 1050 w 1766"/>
              <a:gd name="T45" fmla="*/ 845 h 1757"/>
              <a:gd name="T46" fmla="*/ 1182 w 1766"/>
              <a:gd name="T47" fmla="*/ 571 h 1757"/>
              <a:gd name="T48" fmla="*/ 1387 w 1766"/>
              <a:gd name="T49" fmla="*/ 1114 h 1757"/>
              <a:gd name="T50" fmla="*/ 1001 w 1766"/>
              <a:gd name="T51" fmla="*/ 1494 h 1757"/>
              <a:gd name="T52" fmla="*/ 735 w 1766"/>
              <a:gd name="T53" fmla="*/ 1396 h 1757"/>
              <a:gd name="T54" fmla="*/ 1311 w 1766"/>
              <a:gd name="T55" fmla="*/ 211 h 1757"/>
              <a:gd name="T56" fmla="*/ 723 w 1766"/>
              <a:gd name="T57" fmla="*/ 1247 h 1757"/>
              <a:gd name="T58" fmla="*/ 1069 w 1766"/>
              <a:gd name="T59" fmla="*/ 1439 h 1757"/>
              <a:gd name="T60" fmla="*/ 1262 w 1766"/>
              <a:gd name="T61" fmla="*/ 1071 h 1757"/>
              <a:gd name="T62" fmla="*/ 1525 w 1766"/>
              <a:gd name="T63" fmla="*/ 720 h 1757"/>
              <a:gd name="T64" fmla="*/ 1117 w 1766"/>
              <a:gd name="T65" fmla="*/ 765 h 1757"/>
              <a:gd name="T66" fmla="*/ 1115 w 1766"/>
              <a:gd name="T67" fmla="*/ 889 h 1757"/>
              <a:gd name="T68" fmla="*/ 919 w 1766"/>
              <a:gd name="T69" fmla="*/ 905 h 1757"/>
              <a:gd name="T70" fmla="*/ 849 w 1766"/>
              <a:gd name="T71" fmla="*/ 897 h 1757"/>
              <a:gd name="T72" fmla="*/ 988 w 1766"/>
              <a:gd name="T73" fmla="*/ 1170 h 1757"/>
              <a:gd name="T74" fmla="*/ 701 w 1766"/>
              <a:gd name="T75" fmla="*/ 1171 h 1757"/>
              <a:gd name="T76" fmla="*/ 613 w 1766"/>
              <a:gd name="T77" fmla="*/ 1439 h 1757"/>
              <a:gd name="T78" fmla="*/ 561 w 1766"/>
              <a:gd name="T79" fmla="*/ 1696 h 1757"/>
              <a:gd name="T80" fmla="*/ 418 w 1766"/>
              <a:gd name="T81" fmla="*/ 1292 h 1757"/>
              <a:gd name="T82" fmla="*/ 62 w 1766"/>
              <a:gd name="T83" fmla="*/ 1627 h 1757"/>
              <a:gd name="T84" fmla="*/ 304 w 1766"/>
              <a:gd name="T85" fmla="*/ 1237 h 1757"/>
              <a:gd name="T86" fmla="*/ 674 w 1766"/>
              <a:gd name="T87" fmla="*/ 695 h 1757"/>
              <a:gd name="T88" fmla="*/ 474 w 1766"/>
              <a:gd name="T89" fmla="*/ 569 h 1757"/>
              <a:gd name="T90" fmla="*/ 716 w 1766"/>
              <a:gd name="T91" fmla="*/ 657 h 1757"/>
              <a:gd name="T92" fmla="*/ 532 w 1766"/>
              <a:gd name="T93" fmla="*/ 414 h 1757"/>
              <a:gd name="T94" fmla="*/ 437 w 1766"/>
              <a:gd name="T95" fmla="*/ 884 h 1757"/>
              <a:gd name="T96" fmla="*/ 277 w 1766"/>
              <a:gd name="T97" fmla="*/ 914 h 1757"/>
              <a:gd name="T98" fmla="*/ 726 w 1766"/>
              <a:gd name="T99" fmla="*/ 414 h 1757"/>
              <a:gd name="T100" fmla="*/ 551 w 1766"/>
              <a:gd name="T101" fmla="*/ 726 h 1757"/>
              <a:gd name="T102" fmla="*/ 440 w 1766"/>
              <a:gd name="T103" fmla="*/ 714 h 1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766" h="1756">
                <a:moveTo>
                  <a:pt x="156" y="1376"/>
                </a:moveTo>
                <a:cubicBezTo>
                  <a:pt x="138" y="1344"/>
                  <a:pt x="119" y="1314"/>
                  <a:pt x="103" y="1283"/>
                </a:cubicBezTo>
                <a:cubicBezTo>
                  <a:pt x="59" y="1199"/>
                  <a:pt x="30" y="1110"/>
                  <a:pt x="16" y="1016"/>
                </a:cubicBezTo>
                <a:cubicBezTo>
                  <a:pt x="6" y="945"/>
                  <a:pt x="4" y="874"/>
                  <a:pt x="11" y="803"/>
                </a:cubicBezTo>
                <a:cubicBezTo>
                  <a:pt x="21" y="697"/>
                  <a:pt x="50" y="596"/>
                  <a:pt x="98" y="500"/>
                </a:cubicBezTo>
                <a:cubicBezTo>
                  <a:pt x="142" y="414"/>
                  <a:pt x="198" y="336"/>
                  <a:pt x="268" y="269"/>
                </a:cubicBezTo>
                <a:cubicBezTo>
                  <a:pt x="362" y="178"/>
                  <a:pt x="471" y="111"/>
                  <a:pt x="595" y="70"/>
                </a:cubicBezTo>
                <a:cubicBezTo>
                  <a:pt x="660" y="48"/>
                  <a:pt x="727" y="35"/>
                  <a:pt x="796" y="29"/>
                </a:cubicBezTo>
                <a:cubicBezTo>
                  <a:pt x="898" y="20"/>
                  <a:pt x="999" y="29"/>
                  <a:pt x="1098" y="56"/>
                </a:cubicBezTo>
                <a:cubicBezTo>
                  <a:pt x="1273" y="105"/>
                  <a:pt x="1418" y="199"/>
                  <a:pt x="1534" y="339"/>
                </a:cubicBezTo>
                <a:cubicBezTo>
                  <a:pt x="1612" y="432"/>
                  <a:pt x="1666" y="537"/>
                  <a:pt x="1699" y="654"/>
                </a:cubicBezTo>
                <a:cubicBezTo>
                  <a:pt x="1714" y="706"/>
                  <a:pt x="1723" y="760"/>
                  <a:pt x="1728" y="814"/>
                </a:cubicBezTo>
                <a:cubicBezTo>
                  <a:pt x="1736" y="913"/>
                  <a:pt x="1728" y="1010"/>
                  <a:pt x="1703" y="1106"/>
                </a:cubicBezTo>
                <a:cubicBezTo>
                  <a:pt x="1680" y="1195"/>
                  <a:pt x="1643" y="1279"/>
                  <a:pt x="1593" y="1357"/>
                </a:cubicBezTo>
                <a:cubicBezTo>
                  <a:pt x="1511" y="1483"/>
                  <a:pt x="1403" y="1581"/>
                  <a:pt x="1270" y="1651"/>
                </a:cubicBezTo>
                <a:cubicBezTo>
                  <a:pt x="1186" y="1695"/>
                  <a:pt x="1098" y="1724"/>
                  <a:pt x="1004" y="1739"/>
                </a:cubicBezTo>
                <a:cubicBezTo>
                  <a:pt x="941" y="1749"/>
                  <a:pt x="877" y="1752"/>
                  <a:pt x="813" y="1748"/>
                </a:cubicBezTo>
                <a:cubicBezTo>
                  <a:pt x="761" y="1745"/>
                  <a:pt x="709" y="1737"/>
                  <a:pt x="659" y="1724"/>
                </a:cubicBezTo>
                <a:cubicBezTo>
                  <a:pt x="653" y="1722"/>
                  <a:pt x="649" y="1723"/>
                  <a:pt x="645" y="1726"/>
                </a:cubicBezTo>
                <a:cubicBezTo>
                  <a:pt x="620" y="1742"/>
                  <a:pt x="594" y="1750"/>
                  <a:pt x="565" y="1750"/>
                </a:cubicBezTo>
                <a:cubicBezTo>
                  <a:pt x="426" y="1750"/>
                  <a:pt x="288" y="1750"/>
                  <a:pt x="149" y="1750"/>
                </a:cubicBezTo>
                <a:cubicBezTo>
                  <a:pt x="84" y="1750"/>
                  <a:pt x="27" y="1708"/>
                  <a:pt x="11" y="1647"/>
                </a:cubicBezTo>
                <a:cubicBezTo>
                  <a:pt x="0" y="1605"/>
                  <a:pt x="8" y="1567"/>
                  <a:pt x="35" y="1532"/>
                </a:cubicBezTo>
                <a:cubicBezTo>
                  <a:pt x="75" y="1481"/>
                  <a:pt x="115" y="1429"/>
                  <a:pt x="155" y="1377"/>
                </a:cubicBezTo>
                <a:cubicBezTo>
                  <a:pt x="155" y="1376"/>
                  <a:pt x="156" y="1375"/>
                  <a:pt x="156" y="1376"/>
                </a:cubicBezTo>
                <a:close/>
                <a:moveTo>
                  <a:pt x="192" y="1329"/>
                </a:moveTo>
                <a:cubicBezTo>
                  <a:pt x="211" y="1305"/>
                  <a:pt x="229" y="1281"/>
                  <a:pt x="247" y="1258"/>
                </a:cubicBezTo>
                <a:cubicBezTo>
                  <a:pt x="249" y="1255"/>
                  <a:pt x="249" y="1252"/>
                  <a:pt x="249" y="1249"/>
                </a:cubicBezTo>
                <a:cubicBezTo>
                  <a:pt x="249" y="1158"/>
                  <a:pt x="249" y="1068"/>
                  <a:pt x="249" y="978"/>
                </a:cubicBezTo>
                <a:cubicBezTo>
                  <a:pt x="249" y="975"/>
                  <a:pt x="249" y="972"/>
                  <a:pt x="249" y="969"/>
                </a:cubicBezTo>
                <a:cubicBezTo>
                  <a:pt x="240" y="969"/>
                  <a:pt x="231" y="969"/>
                  <a:pt x="223" y="969"/>
                </a:cubicBezTo>
                <a:cubicBezTo>
                  <a:pt x="222" y="966"/>
                  <a:pt x="222" y="965"/>
                  <a:pt x="222" y="963"/>
                </a:cubicBezTo>
                <a:cubicBezTo>
                  <a:pt x="222" y="937"/>
                  <a:pt x="222" y="910"/>
                  <a:pt x="222" y="884"/>
                </a:cubicBezTo>
                <a:cubicBezTo>
                  <a:pt x="223" y="847"/>
                  <a:pt x="252" y="813"/>
                  <a:pt x="289" y="808"/>
                </a:cubicBezTo>
                <a:cubicBezTo>
                  <a:pt x="309" y="806"/>
                  <a:pt x="330" y="807"/>
                  <a:pt x="350" y="807"/>
                </a:cubicBezTo>
                <a:cubicBezTo>
                  <a:pt x="366" y="806"/>
                  <a:pt x="382" y="807"/>
                  <a:pt x="399" y="807"/>
                </a:cubicBezTo>
                <a:cubicBezTo>
                  <a:pt x="396" y="792"/>
                  <a:pt x="393" y="779"/>
                  <a:pt x="391" y="766"/>
                </a:cubicBezTo>
                <a:cubicBezTo>
                  <a:pt x="390" y="759"/>
                  <a:pt x="387" y="757"/>
                  <a:pt x="381" y="756"/>
                </a:cubicBezTo>
                <a:cubicBezTo>
                  <a:pt x="332" y="746"/>
                  <a:pt x="283" y="740"/>
                  <a:pt x="232" y="744"/>
                </a:cubicBezTo>
                <a:cubicBezTo>
                  <a:pt x="226" y="744"/>
                  <a:pt x="221" y="744"/>
                  <a:pt x="215" y="744"/>
                </a:cubicBezTo>
                <a:cubicBezTo>
                  <a:pt x="213" y="726"/>
                  <a:pt x="212" y="709"/>
                  <a:pt x="211" y="691"/>
                </a:cubicBezTo>
                <a:cubicBezTo>
                  <a:pt x="267" y="685"/>
                  <a:pt x="321" y="689"/>
                  <a:pt x="376" y="699"/>
                </a:cubicBezTo>
                <a:cubicBezTo>
                  <a:pt x="374" y="682"/>
                  <a:pt x="371" y="665"/>
                  <a:pt x="370" y="649"/>
                </a:cubicBezTo>
                <a:cubicBezTo>
                  <a:pt x="365" y="602"/>
                  <a:pt x="367" y="557"/>
                  <a:pt x="377" y="511"/>
                </a:cubicBezTo>
                <a:cubicBezTo>
                  <a:pt x="397" y="430"/>
                  <a:pt x="447" y="379"/>
                  <a:pt x="529" y="359"/>
                </a:cubicBezTo>
                <a:cubicBezTo>
                  <a:pt x="585" y="345"/>
                  <a:pt x="642" y="346"/>
                  <a:pt x="698" y="354"/>
                </a:cubicBezTo>
                <a:cubicBezTo>
                  <a:pt x="705" y="355"/>
                  <a:pt x="711" y="356"/>
                  <a:pt x="719" y="357"/>
                </a:cubicBezTo>
                <a:cubicBezTo>
                  <a:pt x="708" y="302"/>
                  <a:pt x="704" y="247"/>
                  <a:pt x="710" y="192"/>
                </a:cubicBezTo>
                <a:cubicBezTo>
                  <a:pt x="729" y="193"/>
                  <a:pt x="746" y="194"/>
                  <a:pt x="764" y="195"/>
                </a:cubicBezTo>
                <a:cubicBezTo>
                  <a:pt x="764" y="199"/>
                  <a:pt x="764" y="201"/>
                  <a:pt x="764" y="204"/>
                </a:cubicBezTo>
                <a:cubicBezTo>
                  <a:pt x="759" y="258"/>
                  <a:pt x="764" y="312"/>
                  <a:pt x="776" y="365"/>
                </a:cubicBezTo>
                <a:cubicBezTo>
                  <a:pt x="777" y="367"/>
                  <a:pt x="780" y="370"/>
                  <a:pt x="782" y="371"/>
                </a:cubicBezTo>
                <a:cubicBezTo>
                  <a:pt x="821" y="380"/>
                  <a:pt x="861" y="385"/>
                  <a:pt x="902" y="385"/>
                </a:cubicBezTo>
                <a:cubicBezTo>
                  <a:pt x="918" y="385"/>
                  <a:pt x="934" y="385"/>
                  <a:pt x="952" y="385"/>
                </a:cubicBezTo>
                <a:cubicBezTo>
                  <a:pt x="952" y="401"/>
                  <a:pt x="954" y="418"/>
                  <a:pt x="955" y="436"/>
                </a:cubicBezTo>
                <a:cubicBezTo>
                  <a:pt x="899" y="443"/>
                  <a:pt x="845" y="438"/>
                  <a:pt x="790" y="428"/>
                </a:cubicBezTo>
                <a:cubicBezTo>
                  <a:pt x="792" y="444"/>
                  <a:pt x="794" y="459"/>
                  <a:pt x="796" y="474"/>
                </a:cubicBezTo>
                <a:cubicBezTo>
                  <a:pt x="801" y="521"/>
                  <a:pt x="800" y="569"/>
                  <a:pt x="789" y="615"/>
                </a:cubicBezTo>
                <a:cubicBezTo>
                  <a:pt x="770" y="694"/>
                  <a:pt x="723" y="745"/>
                  <a:pt x="645" y="767"/>
                </a:cubicBezTo>
                <a:cubicBezTo>
                  <a:pt x="587" y="782"/>
                  <a:pt x="529" y="781"/>
                  <a:pt x="470" y="774"/>
                </a:cubicBezTo>
                <a:cubicBezTo>
                  <a:pt x="463" y="773"/>
                  <a:pt x="455" y="772"/>
                  <a:pt x="448" y="771"/>
                </a:cubicBezTo>
                <a:cubicBezTo>
                  <a:pt x="450" y="786"/>
                  <a:pt x="452" y="799"/>
                  <a:pt x="454" y="813"/>
                </a:cubicBezTo>
                <a:cubicBezTo>
                  <a:pt x="455" y="817"/>
                  <a:pt x="457" y="821"/>
                  <a:pt x="460" y="823"/>
                </a:cubicBezTo>
                <a:cubicBezTo>
                  <a:pt x="477" y="837"/>
                  <a:pt x="489" y="854"/>
                  <a:pt x="490" y="875"/>
                </a:cubicBezTo>
                <a:cubicBezTo>
                  <a:pt x="492" y="899"/>
                  <a:pt x="492" y="923"/>
                  <a:pt x="492" y="947"/>
                </a:cubicBezTo>
                <a:cubicBezTo>
                  <a:pt x="492" y="954"/>
                  <a:pt x="492" y="961"/>
                  <a:pt x="492" y="969"/>
                </a:cubicBezTo>
                <a:cubicBezTo>
                  <a:pt x="482" y="969"/>
                  <a:pt x="474" y="969"/>
                  <a:pt x="465" y="969"/>
                </a:cubicBezTo>
                <a:cubicBezTo>
                  <a:pt x="465" y="972"/>
                  <a:pt x="465" y="974"/>
                  <a:pt x="465" y="975"/>
                </a:cubicBezTo>
                <a:cubicBezTo>
                  <a:pt x="465" y="1067"/>
                  <a:pt x="465" y="1158"/>
                  <a:pt x="465" y="1250"/>
                </a:cubicBezTo>
                <a:cubicBezTo>
                  <a:pt x="465" y="1254"/>
                  <a:pt x="467" y="1258"/>
                  <a:pt x="469" y="1261"/>
                </a:cubicBezTo>
                <a:cubicBezTo>
                  <a:pt x="494" y="1294"/>
                  <a:pt x="520" y="1327"/>
                  <a:pt x="545" y="1360"/>
                </a:cubicBezTo>
                <a:cubicBezTo>
                  <a:pt x="555" y="1372"/>
                  <a:pt x="564" y="1384"/>
                  <a:pt x="575" y="1398"/>
                </a:cubicBezTo>
                <a:cubicBezTo>
                  <a:pt x="575" y="1393"/>
                  <a:pt x="574" y="1391"/>
                  <a:pt x="574" y="1388"/>
                </a:cubicBezTo>
                <a:cubicBezTo>
                  <a:pt x="573" y="1356"/>
                  <a:pt x="572" y="1325"/>
                  <a:pt x="572" y="1293"/>
                </a:cubicBezTo>
                <a:cubicBezTo>
                  <a:pt x="573" y="1261"/>
                  <a:pt x="577" y="1229"/>
                  <a:pt x="589" y="1198"/>
                </a:cubicBezTo>
                <a:cubicBezTo>
                  <a:pt x="598" y="1175"/>
                  <a:pt x="610" y="1154"/>
                  <a:pt x="632" y="1141"/>
                </a:cubicBezTo>
                <a:cubicBezTo>
                  <a:pt x="663" y="1121"/>
                  <a:pt x="697" y="1112"/>
                  <a:pt x="734" y="1113"/>
                </a:cubicBezTo>
                <a:cubicBezTo>
                  <a:pt x="755" y="1114"/>
                  <a:pt x="776" y="1116"/>
                  <a:pt x="797" y="1118"/>
                </a:cubicBezTo>
                <a:cubicBezTo>
                  <a:pt x="803" y="1118"/>
                  <a:pt x="805" y="1117"/>
                  <a:pt x="807" y="1112"/>
                </a:cubicBezTo>
                <a:cubicBezTo>
                  <a:pt x="822" y="1080"/>
                  <a:pt x="842" y="1052"/>
                  <a:pt x="866" y="1027"/>
                </a:cubicBezTo>
                <a:cubicBezTo>
                  <a:pt x="869" y="1024"/>
                  <a:pt x="871" y="1021"/>
                  <a:pt x="874" y="1018"/>
                </a:cubicBezTo>
                <a:cubicBezTo>
                  <a:pt x="854" y="1001"/>
                  <a:pt x="835" y="984"/>
                  <a:pt x="823" y="961"/>
                </a:cubicBezTo>
                <a:cubicBezTo>
                  <a:pt x="803" y="925"/>
                  <a:pt x="783" y="887"/>
                  <a:pt x="766" y="849"/>
                </a:cubicBezTo>
                <a:cubicBezTo>
                  <a:pt x="749" y="814"/>
                  <a:pt x="763" y="774"/>
                  <a:pt x="795" y="756"/>
                </a:cubicBezTo>
                <a:cubicBezTo>
                  <a:pt x="828" y="737"/>
                  <a:pt x="867" y="746"/>
                  <a:pt x="891" y="777"/>
                </a:cubicBezTo>
                <a:cubicBezTo>
                  <a:pt x="913" y="807"/>
                  <a:pt x="935" y="836"/>
                  <a:pt x="957" y="865"/>
                </a:cubicBezTo>
                <a:cubicBezTo>
                  <a:pt x="960" y="868"/>
                  <a:pt x="963" y="871"/>
                  <a:pt x="967" y="873"/>
                </a:cubicBezTo>
                <a:cubicBezTo>
                  <a:pt x="995" y="888"/>
                  <a:pt x="1024" y="903"/>
                  <a:pt x="1052" y="917"/>
                </a:cubicBezTo>
                <a:cubicBezTo>
                  <a:pt x="1054" y="918"/>
                  <a:pt x="1057" y="919"/>
                  <a:pt x="1060" y="921"/>
                </a:cubicBezTo>
                <a:cubicBezTo>
                  <a:pt x="1061" y="914"/>
                  <a:pt x="1062" y="908"/>
                  <a:pt x="1062" y="902"/>
                </a:cubicBezTo>
                <a:cubicBezTo>
                  <a:pt x="1062" y="892"/>
                  <a:pt x="1060" y="881"/>
                  <a:pt x="1060" y="870"/>
                </a:cubicBezTo>
                <a:cubicBezTo>
                  <a:pt x="1061" y="860"/>
                  <a:pt x="1058" y="852"/>
                  <a:pt x="1050" y="845"/>
                </a:cubicBezTo>
                <a:cubicBezTo>
                  <a:pt x="1035" y="831"/>
                  <a:pt x="1031" y="814"/>
                  <a:pt x="1036" y="795"/>
                </a:cubicBezTo>
                <a:cubicBezTo>
                  <a:pt x="1041" y="776"/>
                  <a:pt x="1051" y="760"/>
                  <a:pt x="1064" y="745"/>
                </a:cubicBezTo>
                <a:cubicBezTo>
                  <a:pt x="1076" y="729"/>
                  <a:pt x="1085" y="712"/>
                  <a:pt x="1091" y="692"/>
                </a:cubicBezTo>
                <a:cubicBezTo>
                  <a:pt x="1106" y="641"/>
                  <a:pt x="1136" y="600"/>
                  <a:pt x="1182" y="571"/>
                </a:cubicBezTo>
                <a:cubicBezTo>
                  <a:pt x="1241" y="535"/>
                  <a:pt x="1306" y="526"/>
                  <a:pt x="1374" y="536"/>
                </a:cubicBezTo>
                <a:cubicBezTo>
                  <a:pt x="1444" y="547"/>
                  <a:pt x="1501" y="583"/>
                  <a:pt x="1542" y="641"/>
                </a:cubicBezTo>
                <a:cubicBezTo>
                  <a:pt x="1602" y="727"/>
                  <a:pt x="1618" y="823"/>
                  <a:pt x="1585" y="924"/>
                </a:cubicBezTo>
                <a:cubicBezTo>
                  <a:pt x="1553" y="1021"/>
                  <a:pt x="1485" y="1084"/>
                  <a:pt x="1387" y="1114"/>
                </a:cubicBezTo>
                <a:cubicBezTo>
                  <a:pt x="1371" y="1119"/>
                  <a:pt x="1355" y="1122"/>
                  <a:pt x="1338" y="1125"/>
                </a:cubicBezTo>
                <a:cubicBezTo>
                  <a:pt x="1338" y="1127"/>
                  <a:pt x="1338" y="1128"/>
                  <a:pt x="1339" y="1130"/>
                </a:cubicBezTo>
                <a:cubicBezTo>
                  <a:pt x="1347" y="1168"/>
                  <a:pt x="1347" y="1206"/>
                  <a:pt x="1339" y="1244"/>
                </a:cubicBezTo>
                <a:cubicBezTo>
                  <a:pt x="1308" y="1396"/>
                  <a:pt x="1160" y="1513"/>
                  <a:pt x="1001" y="1494"/>
                </a:cubicBezTo>
                <a:cubicBezTo>
                  <a:pt x="958" y="1489"/>
                  <a:pt x="918" y="1476"/>
                  <a:pt x="884" y="1449"/>
                </a:cubicBezTo>
                <a:cubicBezTo>
                  <a:pt x="854" y="1427"/>
                  <a:pt x="825" y="1401"/>
                  <a:pt x="796" y="1377"/>
                </a:cubicBezTo>
                <a:cubicBezTo>
                  <a:pt x="782" y="1365"/>
                  <a:pt x="767" y="1353"/>
                  <a:pt x="752" y="1341"/>
                </a:cubicBezTo>
                <a:cubicBezTo>
                  <a:pt x="746" y="1360"/>
                  <a:pt x="741" y="1378"/>
                  <a:pt x="735" y="1396"/>
                </a:cubicBezTo>
                <a:cubicBezTo>
                  <a:pt x="719" y="1442"/>
                  <a:pt x="705" y="1488"/>
                  <a:pt x="677" y="1529"/>
                </a:cubicBezTo>
                <a:cubicBezTo>
                  <a:pt x="713" y="1574"/>
                  <a:pt x="716" y="1624"/>
                  <a:pt x="692" y="1676"/>
                </a:cubicBezTo>
                <a:cubicBezTo>
                  <a:pt x="1054" y="1757"/>
                  <a:pt x="1443" y="1582"/>
                  <a:pt x="1606" y="1218"/>
                </a:cubicBezTo>
                <a:cubicBezTo>
                  <a:pt x="1766" y="861"/>
                  <a:pt x="1650" y="433"/>
                  <a:pt x="1311" y="211"/>
                </a:cubicBezTo>
                <a:cubicBezTo>
                  <a:pt x="990" y="0"/>
                  <a:pt x="554" y="44"/>
                  <a:pt x="282" y="332"/>
                </a:cubicBezTo>
                <a:cubicBezTo>
                  <a:pt x="10" y="620"/>
                  <a:pt x="0" y="1039"/>
                  <a:pt x="192" y="1329"/>
                </a:cubicBezTo>
                <a:close/>
                <a:moveTo>
                  <a:pt x="642" y="1485"/>
                </a:moveTo>
                <a:cubicBezTo>
                  <a:pt x="677" y="1407"/>
                  <a:pt x="699" y="1327"/>
                  <a:pt x="723" y="1247"/>
                </a:cubicBezTo>
                <a:cubicBezTo>
                  <a:pt x="726" y="1249"/>
                  <a:pt x="728" y="1250"/>
                  <a:pt x="730" y="1252"/>
                </a:cubicBezTo>
                <a:cubicBezTo>
                  <a:pt x="749" y="1267"/>
                  <a:pt x="768" y="1283"/>
                  <a:pt x="787" y="1299"/>
                </a:cubicBezTo>
                <a:cubicBezTo>
                  <a:pt x="821" y="1328"/>
                  <a:pt x="857" y="1355"/>
                  <a:pt x="890" y="1385"/>
                </a:cubicBezTo>
                <a:cubicBezTo>
                  <a:pt x="942" y="1432"/>
                  <a:pt x="1001" y="1449"/>
                  <a:pt x="1069" y="1439"/>
                </a:cubicBezTo>
                <a:cubicBezTo>
                  <a:pt x="1135" y="1429"/>
                  <a:pt x="1188" y="1397"/>
                  <a:pt x="1230" y="1346"/>
                </a:cubicBezTo>
                <a:cubicBezTo>
                  <a:pt x="1275" y="1292"/>
                  <a:pt x="1297" y="1229"/>
                  <a:pt x="1289" y="1158"/>
                </a:cubicBezTo>
                <a:cubicBezTo>
                  <a:pt x="1286" y="1131"/>
                  <a:pt x="1275" y="1106"/>
                  <a:pt x="1265" y="1081"/>
                </a:cubicBezTo>
                <a:cubicBezTo>
                  <a:pt x="1264" y="1078"/>
                  <a:pt x="1263" y="1075"/>
                  <a:pt x="1262" y="1071"/>
                </a:cubicBezTo>
                <a:cubicBezTo>
                  <a:pt x="1266" y="1071"/>
                  <a:pt x="1270" y="1071"/>
                  <a:pt x="1273" y="1071"/>
                </a:cubicBezTo>
                <a:cubicBezTo>
                  <a:pt x="1293" y="1071"/>
                  <a:pt x="1314" y="1072"/>
                  <a:pt x="1334" y="1069"/>
                </a:cubicBezTo>
                <a:cubicBezTo>
                  <a:pt x="1434" y="1055"/>
                  <a:pt x="1501" y="999"/>
                  <a:pt x="1535" y="905"/>
                </a:cubicBezTo>
                <a:cubicBezTo>
                  <a:pt x="1557" y="842"/>
                  <a:pt x="1550" y="780"/>
                  <a:pt x="1525" y="720"/>
                </a:cubicBezTo>
                <a:cubicBezTo>
                  <a:pt x="1499" y="657"/>
                  <a:pt x="1454" y="615"/>
                  <a:pt x="1389" y="595"/>
                </a:cubicBezTo>
                <a:cubicBezTo>
                  <a:pt x="1351" y="583"/>
                  <a:pt x="1312" y="585"/>
                  <a:pt x="1274" y="593"/>
                </a:cubicBezTo>
                <a:cubicBezTo>
                  <a:pt x="1205" y="607"/>
                  <a:pt x="1159" y="647"/>
                  <a:pt x="1140" y="716"/>
                </a:cubicBezTo>
                <a:cubicBezTo>
                  <a:pt x="1136" y="734"/>
                  <a:pt x="1128" y="750"/>
                  <a:pt x="1117" y="765"/>
                </a:cubicBezTo>
                <a:cubicBezTo>
                  <a:pt x="1108" y="776"/>
                  <a:pt x="1100" y="787"/>
                  <a:pt x="1092" y="798"/>
                </a:cubicBezTo>
                <a:cubicBezTo>
                  <a:pt x="1089" y="804"/>
                  <a:pt x="1089" y="808"/>
                  <a:pt x="1095" y="813"/>
                </a:cubicBezTo>
                <a:cubicBezTo>
                  <a:pt x="1109" y="826"/>
                  <a:pt x="1116" y="841"/>
                  <a:pt x="1114" y="861"/>
                </a:cubicBezTo>
                <a:cubicBezTo>
                  <a:pt x="1114" y="870"/>
                  <a:pt x="1114" y="879"/>
                  <a:pt x="1115" y="889"/>
                </a:cubicBezTo>
                <a:cubicBezTo>
                  <a:pt x="1121" y="931"/>
                  <a:pt x="1107" y="960"/>
                  <a:pt x="1070" y="981"/>
                </a:cubicBezTo>
                <a:cubicBezTo>
                  <a:pt x="1065" y="984"/>
                  <a:pt x="1062" y="984"/>
                  <a:pt x="1058" y="981"/>
                </a:cubicBezTo>
                <a:cubicBezTo>
                  <a:pt x="1017" y="960"/>
                  <a:pt x="975" y="939"/>
                  <a:pt x="934" y="917"/>
                </a:cubicBezTo>
                <a:cubicBezTo>
                  <a:pt x="928" y="914"/>
                  <a:pt x="923" y="910"/>
                  <a:pt x="919" y="905"/>
                </a:cubicBezTo>
                <a:cubicBezTo>
                  <a:pt x="895" y="873"/>
                  <a:pt x="871" y="841"/>
                  <a:pt x="847" y="810"/>
                </a:cubicBezTo>
                <a:cubicBezTo>
                  <a:pt x="838" y="799"/>
                  <a:pt x="826" y="797"/>
                  <a:pt x="818" y="806"/>
                </a:cubicBezTo>
                <a:cubicBezTo>
                  <a:pt x="811" y="814"/>
                  <a:pt x="813" y="822"/>
                  <a:pt x="817" y="831"/>
                </a:cubicBezTo>
                <a:cubicBezTo>
                  <a:pt x="827" y="853"/>
                  <a:pt x="839" y="874"/>
                  <a:pt x="849" y="897"/>
                </a:cubicBezTo>
                <a:cubicBezTo>
                  <a:pt x="867" y="938"/>
                  <a:pt x="895" y="970"/>
                  <a:pt x="934" y="993"/>
                </a:cubicBezTo>
                <a:cubicBezTo>
                  <a:pt x="945" y="999"/>
                  <a:pt x="955" y="1006"/>
                  <a:pt x="967" y="1014"/>
                </a:cubicBezTo>
                <a:cubicBezTo>
                  <a:pt x="922" y="1045"/>
                  <a:pt x="883" y="1080"/>
                  <a:pt x="859" y="1130"/>
                </a:cubicBezTo>
                <a:cubicBezTo>
                  <a:pt x="903" y="1140"/>
                  <a:pt x="946" y="1153"/>
                  <a:pt x="988" y="1170"/>
                </a:cubicBezTo>
                <a:cubicBezTo>
                  <a:pt x="982" y="1188"/>
                  <a:pt x="975" y="1204"/>
                  <a:pt x="969" y="1221"/>
                </a:cubicBezTo>
                <a:cubicBezTo>
                  <a:pt x="967" y="1220"/>
                  <a:pt x="966" y="1219"/>
                  <a:pt x="965" y="1219"/>
                </a:cubicBezTo>
                <a:cubicBezTo>
                  <a:pt x="913" y="1199"/>
                  <a:pt x="860" y="1184"/>
                  <a:pt x="806" y="1174"/>
                </a:cubicBezTo>
                <a:cubicBezTo>
                  <a:pt x="771" y="1168"/>
                  <a:pt x="736" y="1163"/>
                  <a:pt x="701" y="1171"/>
                </a:cubicBezTo>
                <a:cubicBezTo>
                  <a:pt x="674" y="1177"/>
                  <a:pt x="649" y="1187"/>
                  <a:pt x="640" y="1217"/>
                </a:cubicBezTo>
                <a:cubicBezTo>
                  <a:pt x="638" y="1223"/>
                  <a:pt x="636" y="1230"/>
                  <a:pt x="634" y="1236"/>
                </a:cubicBezTo>
                <a:cubicBezTo>
                  <a:pt x="624" y="1280"/>
                  <a:pt x="623" y="1324"/>
                  <a:pt x="628" y="1369"/>
                </a:cubicBezTo>
                <a:cubicBezTo>
                  <a:pt x="630" y="1394"/>
                  <a:pt x="630" y="1418"/>
                  <a:pt x="613" y="1439"/>
                </a:cubicBezTo>
                <a:cubicBezTo>
                  <a:pt x="612" y="1441"/>
                  <a:pt x="613" y="1446"/>
                  <a:pt x="614" y="1448"/>
                </a:cubicBezTo>
                <a:cubicBezTo>
                  <a:pt x="623" y="1460"/>
                  <a:pt x="632" y="1471"/>
                  <a:pt x="642" y="1485"/>
                </a:cubicBezTo>
                <a:close/>
                <a:moveTo>
                  <a:pt x="356" y="1696"/>
                </a:moveTo>
                <a:cubicBezTo>
                  <a:pt x="425" y="1696"/>
                  <a:pt x="493" y="1696"/>
                  <a:pt x="561" y="1696"/>
                </a:cubicBezTo>
                <a:cubicBezTo>
                  <a:pt x="577" y="1696"/>
                  <a:pt x="592" y="1693"/>
                  <a:pt x="606" y="1686"/>
                </a:cubicBezTo>
                <a:cubicBezTo>
                  <a:pt x="652" y="1663"/>
                  <a:pt x="668" y="1606"/>
                  <a:pt x="635" y="1564"/>
                </a:cubicBezTo>
                <a:cubicBezTo>
                  <a:pt x="565" y="1475"/>
                  <a:pt x="497" y="1386"/>
                  <a:pt x="428" y="1297"/>
                </a:cubicBezTo>
                <a:cubicBezTo>
                  <a:pt x="426" y="1294"/>
                  <a:pt x="421" y="1292"/>
                  <a:pt x="418" y="1292"/>
                </a:cubicBezTo>
                <a:cubicBezTo>
                  <a:pt x="378" y="1292"/>
                  <a:pt x="338" y="1292"/>
                  <a:pt x="298" y="1292"/>
                </a:cubicBezTo>
                <a:cubicBezTo>
                  <a:pt x="292" y="1292"/>
                  <a:pt x="288" y="1294"/>
                  <a:pt x="284" y="1298"/>
                </a:cubicBezTo>
                <a:cubicBezTo>
                  <a:pt x="214" y="1389"/>
                  <a:pt x="144" y="1480"/>
                  <a:pt x="74" y="1571"/>
                </a:cubicBezTo>
                <a:cubicBezTo>
                  <a:pt x="61" y="1587"/>
                  <a:pt x="58" y="1607"/>
                  <a:pt x="62" y="1627"/>
                </a:cubicBezTo>
                <a:cubicBezTo>
                  <a:pt x="71" y="1668"/>
                  <a:pt x="106" y="1696"/>
                  <a:pt x="148" y="1696"/>
                </a:cubicBezTo>
                <a:cubicBezTo>
                  <a:pt x="217" y="1696"/>
                  <a:pt x="287" y="1696"/>
                  <a:pt x="356" y="1696"/>
                </a:cubicBezTo>
                <a:close/>
                <a:moveTo>
                  <a:pt x="304" y="969"/>
                </a:moveTo>
                <a:cubicBezTo>
                  <a:pt x="304" y="1059"/>
                  <a:pt x="304" y="1148"/>
                  <a:pt x="304" y="1237"/>
                </a:cubicBezTo>
                <a:cubicBezTo>
                  <a:pt x="340" y="1237"/>
                  <a:pt x="375" y="1237"/>
                  <a:pt x="410" y="1237"/>
                </a:cubicBezTo>
                <a:cubicBezTo>
                  <a:pt x="410" y="1148"/>
                  <a:pt x="410" y="1059"/>
                  <a:pt x="410" y="969"/>
                </a:cubicBezTo>
                <a:cubicBezTo>
                  <a:pt x="375" y="969"/>
                  <a:pt x="339" y="969"/>
                  <a:pt x="304" y="969"/>
                </a:cubicBezTo>
                <a:close/>
                <a:moveTo>
                  <a:pt x="674" y="695"/>
                </a:moveTo>
                <a:cubicBezTo>
                  <a:pt x="600" y="621"/>
                  <a:pt x="526" y="547"/>
                  <a:pt x="451" y="472"/>
                </a:cubicBezTo>
                <a:cubicBezTo>
                  <a:pt x="442" y="488"/>
                  <a:pt x="435" y="504"/>
                  <a:pt x="431" y="522"/>
                </a:cubicBezTo>
                <a:cubicBezTo>
                  <a:pt x="431" y="524"/>
                  <a:pt x="433" y="527"/>
                  <a:pt x="434" y="529"/>
                </a:cubicBezTo>
                <a:cubicBezTo>
                  <a:pt x="448" y="543"/>
                  <a:pt x="461" y="556"/>
                  <a:pt x="474" y="569"/>
                </a:cubicBezTo>
                <a:cubicBezTo>
                  <a:pt x="522" y="617"/>
                  <a:pt x="569" y="664"/>
                  <a:pt x="616" y="711"/>
                </a:cubicBezTo>
                <a:cubicBezTo>
                  <a:pt x="619" y="713"/>
                  <a:pt x="622" y="716"/>
                  <a:pt x="625" y="716"/>
                </a:cubicBezTo>
                <a:cubicBezTo>
                  <a:pt x="643" y="712"/>
                  <a:pt x="659" y="705"/>
                  <a:pt x="674" y="695"/>
                </a:cubicBezTo>
                <a:close/>
                <a:moveTo>
                  <a:pt x="716" y="657"/>
                </a:moveTo>
                <a:cubicBezTo>
                  <a:pt x="722" y="640"/>
                  <a:pt x="728" y="625"/>
                  <a:pt x="734" y="609"/>
                </a:cubicBezTo>
                <a:cubicBezTo>
                  <a:pt x="736" y="604"/>
                  <a:pt x="734" y="601"/>
                  <a:pt x="731" y="597"/>
                </a:cubicBezTo>
                <a:cubicBezTo>
                  <a:pt x="671" y="538"/>
                  <a:pt x="612" y="479"/>
                  <a:pt x="553" y="419"/>
                </a:cubicBezTo>
                <a:cubicBezTo>
                  <a:pt x="546" y="412"/>
                  <a:pt x="540" y="411"/>
                  <a:pt x="532" y="414"/>
                </a:cubicBezTo>
                <a:cubicBezTo>
                  <a:pt x="518" y="419"/>
                  <a:pt x="503" y="424"/>
                  <a:pt x="491" y="433"/>
                </a:cubicBezTo>
                <a:cubicBezTo>
                  <a:pt x="565" y="507"/>
                  <a:pt x="639" y="581"/>
                  <a:pt x="716" y="657"/>
                </a:cubicBezTo>
                <a:close/>
                <a:moveTo>
                  <a:pt x="437" y="914"/>
                </a:moveTo>
                <a:cubicBezTo>
                  <a:pt x="437" y="904"/>
                  <a:pt x="438" y="894"/>
                  <a:pt x="437" y="884"/>
                </a:cubicBezTo>
                <a:cubicBezTo>
                  <a:pt x="436" y="871"/>
                  <a:pt x="425" y="861"/>
                  <a:pt x="411" y="861"/>
                </a:cubicBezTo>
                <a:cubicBezTo>
                  <a:pt x="375" y="861"/>
                  <a:pt x="339" y="861"/>
                  <a:pt x="303" y="861"/>
                </a:cubicBezTo>
                <a:cubicBezTo>
                  <a:pt x="290" y="861"/>
                  <a:pt x="278" y="870"/>
                  <a:pt x="277" y="883"/>
                </a:cubicBezTo>
                <a:cubicBezTo>
                  <a:pt x="276" y="893"/>
                  <a:pt x="277" y="903"/>
                  <a:pt x="277" y="914"/>
                </a:cubicBezTo>
                <a:cubicBezTo>
                  <a:pt x="330" y="914"/>
                  <a:pt x="384" y="914"/>
                  <a:pt x="437" y="914"/>
                </a:cubicBezTo>
                <a:close/>
                <a:moveTo>
                  <a:pt x="744" y="531"/>
                </a:moveTo>
                <a:cubicBezTo>
                  <a:pt x="746" y="508"/>
                  <a:pt x="740" y="443"/>
                  <a:pt x="733" y="419"/>
                </a:cubicBezTo>
                <a:cubicBezTo>
                  <a:pt x="732" y="417"/>
                  <a:pt x="728" y="414"/>
                  <a:pt x="726" y="414"/>
                </a:cubicBezTo>
                <a:cubicBezTo>
                  <a:pt x="705" y="410"/>
                  <a:pt x="685" y="407"/>
                  <a:pt x="664" y="405"/>
                </a:cubicBezTo>
                <a:cubicBezTo>
                  <a:pt x="648" y="403"/>
                  <a:pt x="631" y="403"/>
                  <a:pt x="614" y="402"/>
                </a:cubicBezTo>
                <a:cubicBezTo>
                  <a:pt x="658" y="446"/>
                  <a:pt x="701" y="488"/>
                  <a:pt x="744" y="531"/>
                </a:cubicBezTo>
                <a:close/>
                <a:moveTo>
                  <a:pt x="551" y="726"/>
                </a:moveTo>
                <a:cubicBezTo>
                  <a:pt x="507" y="682"/>
                  <a:pt x="465" y="640"/>
                  <a:pt x="422" y="597"/>
                </a:cubicBezTo>
                <a:cubicBezTo>
                  <a:pt x="422" y="598"/>
                  <a:pt x="422" y="600"/>
                  <a:pt x="422" y="602"/>
                </a:cubicBezTo>
                <a:cubicBezTo>
                  <a:pt x="422" y="637"/>
                  <a:pt x="426" y="672"/>
                  <a:pt x="432" y="706"/>
                </a:cubicBezTo>
                <a:cubicBezTo>
                  <a:pt x="433" y="711"/>
                  <a:pt x="436" y="713"/>
                  <a:pt x="440" y="714"/>
                </a:cubicBezTo>
                <a:cubicBezTo>
                  <a:pt x="456" y="716"/>
                  <a:pt x="471" y="719"/>
                  <a:pt x="486" y="721"/>
                </a:cubicBezTo>
                <a:cubicBezTo>
                  <a:pt x="508" y="723"/>
                  <a:pt x="529" y="724"/>
                  <a:pt x="551" y="726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A3F8A77C-889B-4BD7-B191-05C7307580CF}"/>
              </a:ext>
            </a:extLst>
          </p:cNvPr>
          <p:cNvGrpSpPr/>
          <p:nvPr/>
        </p:nvGrpSpPr>
        <p:grpSpPr>
          <a:xfrm>
            <a:off x="9973357" y="704610"/>
            <a:ext cx="1575705" cy="2945292"/>
            <a:chOff x="2471366" y="1982301"/>
            <a:chExt cx="2086392" cy="3899863"/>
          </a:xfrm>
        </p:grpSpPr>
        <p:sp>
          <p:nvSpPr>
            <p:cNvPr id="155" name="Freeform 5">
              <a:extLst>
                <a:ext uri="{FF2B5EF4-FFF2-40B4-BE49-F238E27FC236}">
                  <a16:creationId xmlns:a16="http://schemas.microsoft.com/office/drawing/2014/main" id="{A78A8C1C-CCE0-4B0B-9D96-937AAD40BF3C}"/>
                </a:ext>
              </a:extLst>
            </p:cNvPr>
            <p:cNvSpPr/>
            <p:nvPr/>
          </p:nvSpPr>
          <p:spPr bwMode="auto">
            <a:xfrm>
              <a:off x="2471366" y="3183502"/>
              <a:ext cx="2070232" cy="2698662"/>
            </a:xfrm>
            <a:custGeom>
              <a:avLst/>
              <a:gdLst>
                <a:gd name="T0" fmla="*/ 941 w 1152"/>
                <a:gd name="T1" fmla="*/ 1298 h 1503"/>
                <a:gd name="T2" fmla="*/ 907 w 1152"/>
                <a:gd name="T3" fmla="*/ 1220 h 1503"/>
                <a:gd name="T4" fmla="*/ 879 w 1152"/>
                <a:gd name="T5" fmla="*/ 1207 h 1503"/>
                <a:gd name="T6" fmla="*/ 473 w 1152"/>
                <a:gd name="T7" fmla="*/ 1207 h 1503"/>
                <a:gd name="T8" fmla="*/ 448 w 1152"/>
                <a:gd name="T9" fmla="*/ 1207 h 1503"/>
                <a:gd name="T10" fmla="*/ 536 w 1152"/>
                <a:gd name="T11" fmla="*/ 1145 h 1503"/>
                <a:gd name="T12" fmla="*/ 649 w 1152"/>
                <a:gd name="T13" fmla="*/ 1114 h 1503"/>
                <a:gd name="T14" fmla="*/ 798 w 1152"/>
                <a:gd name="T15" fmla="*/ 1114 h 1503"/>
                <a:gd name="T16" fmla="*/ 740 w 1152"/>
                <a:gd name="T17" fmla="*/ 1074 h 1503"/>
                <a:gd name="T18" fmla="*/ 478 w 1152"/>
                <a:gd name="T19" fmla="*/ 941 h 1503"/>
                <a:gd name="T20" fmla="*/ 149 w 1152"/>
                <a:gd name="T21" fmla="*/ 708 h 1503"/>
                <a:gd name="T22" fmla="*/ 93 w 1152"/>
                <a:gd name="T23" fmla="*/ 207 h 1503"/>
                <a:gd name="T24" fmla="*/ 236 w 1152"/>
                <a:gd name="T25" fmla="*/ 51 h 1503"/>
                <a:gd name="T26" fmla="*/ 290 w 1152"/>
                <a:gd name="T27" fmla="*/ 8 h 1503"/>
                <a:gd name="T28" fmla="*/ 310 w 1152"/>
                <a:gd name="T29" fmla="*/ 5 h 1503"/>
                <a:gd name="T30" fmla="*/ 474 w 1152"/>
                <a:gd name="T31" fmla="*/ 90 h 1503"/>
                <a:gd name="T32" fmla="*/ 483 w 1152"/>
                <a:gd name="T33" fmla="*/ 96 h 1503"/>
                <a:gd name="T34" fmla="*/ 357 w 1152"/>
                <a:gd name="T35" fmla="*/ 189 h 1503"/>
                <a:gd name="T36" fmla="*/ 412 w 1152"/>
                <a:gd name="T37" fmla="*/ 189 h 1503"/>
                <a:gd name="T38" fmla="*/ 642 w 1152"/>
                <a:gd name="T39" fmla="*/ 189 h 1503"/>
                <a:gd name="T40" fmla="*/ 668 w 1152"/>
                <a:gd name="T41" fmla="*/ 197 h 1503"/>
                <a:gd name="T42" fmla="*/ 775 w 1152"/>
                <a:gd name="T43" fmla="*/ 279 h 1503"/>
                <a:gd name="T44" fmla="*/ 751 w 1152"/>
                <a:gd name="T45" fmla="*/ 282 h 1503"/>
                <a:gd name="T46" fmla="*/ 285 w 1152"/>
                <a:gd name="T47" fmla="*/ 281 h 1503"/>
                <a:gd name="T48" fmla="*/ 251 w 1152"/>
                <a:gd name="T49" fmla="*/ 302 h 1503"/>
                <a:gd name="T50" fmla="*/ 233 w 1152"/>
                <a:gd name="T51" fmla="*/ 348 h 1503"/>
                <a:gd name="T52" fmla="*/ 250 w 1152"/>
                <a:gd name="T53" fmla="*/ 372 h 1503"/>
                <a:gd name="T54" fmla="*/ 829 w 1152"/>
                <a:gd name="T55" fmla="*/ 372 h 1503"/>
                <a:gd name="T56" fmla="*/ 859 w 1152"/>
                <a:gd name="T57" fmla="*/ 400 h 1503"/>
                <a:gd name="T58" fmla="*/ 859 w 1152"/>
                <a:gd name="T59" fmla="*/ 402 h 1503"/>
                <a:gd name="T60" fmla="*/ 800 w 1152"/>
                <a:gd name="T61" fmla="*/ 465 h 1503"/>
                <a:gd name="T62" fmla="*/ 252 w 1152"/>
                <a:gd name="T63" fmla="*/ 465 h 1503"/>
                <a:gd name="T64" fmla="*/ 235 w 1152"/>
                <a:gd name="T65" fmla="*/ 488 h 1503"/>
                <a:gd name="T66" fmla="*/ 322 w 1152"/>
                <a:gd name="T67" fmla="*/ 555 h 1503"/>
                <a:gd name="T68" fmla="*/ 758 w 1152"/>
                <a:gd name="T69" fmla="*/ 555 h 1503"/>
                <a:gd name="T70" fmla="*/ 781 w 1152"/>
                <a:gd name="T71" fmla="*/ 555 h 1503"/>
                <a:gd name="T72" fmla="*/ 767 w 1152"/>
                <a:gd name="T73" fmla="*/ 572 h 1503"/>
                <a:gd name="T74" fmla="*/ 652 w 1152"/>
                <a:gd name="T75" fmla="*/ 644 h 1503"/>
                <a:gd name="T76" fmla="*/ 629 w 1152"/>
                <a:gd name="T77" fmla="*/ 648 h 1503"/>
                <a:gd name="T78" fmla="*/ 354 w 1152"/>
                <a:gd name="T79" fmla="*/ 648 h 1503"/>
                <a:gd name="T80" fmla="*/ 389 w 1152"/>
                <a:gd name="T81" fmla="*/ 676 h 1503"/>
                <a:gd name="T82" fmla="*/ 640 w 1152"/>
                <a:gd name="T83" fmla="*/ 814 h 1503"/>
                <a:gd name="T84" fmla="*/ 928 w 1152"/>
                <a:gd name="T85" fmla="*/ 978 h 1503"/>
                <a:gd name="T86" fmla="*/ 1149 w 1152"/>
                <a:gd name="T87" fmla="*/ 1401 h 1503"/>
                <a:gd name="T88" fmla="*/ 1065 w 1152"/>
                <a:gd name="T89" fmla="*/ 1499 h 1503"/>
                <a:gd name="T90" fmla="*/ 966 w 1152"/>
                <a:gd name="T91" fmla="*/ 1416 h 1503"/>
                <a:gd name="T92" fmla="*/ 936 w 1152"/>
                <a:gd name="T93" fmla="*/ 1390 h 1503"/>
                <a:gd name="T94" fmla="*/ 358 w 1152"/>
                <a:gd name="T95" fmla="*/ 1391 h 1503"/>
                <a:gd name="T96" fmla="*/ 340 w 1152"/>
                <a:gd name="T97" fmla="*/ 1368 h 1503"/>
                <a:gd name="T98" fmla="*/ 362 w 1152"/>
                <a:gd name="T99" fmla="*/ 1302 h 1503"/>
                <a:gd name="T100" fmla="*/ 427 w 1152"/>
                <a:gd name="T101" fmla="*/ 1298 h 1503"/>
                <a:gd name="T102" fmla="*/ 922 w 1152"/>
                <a:gd name="T103" fmla="*/ 1298 h 1503"/>
                <a:gd name="T104" fmla="*/ 941 w 1152"/>
                <a:gd name="T105" fmla="*/ 1298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52" h="1503">
                  <a:moveTo>
                    <a:pt x="941" y="1298"/>
                  </a:moveTo>
                  <a:cubicBezTo>
                    <a:pt x="932" y="1269"/>
                    <a:pt x="919" y="1245"/>
                    <a:pt x="907" y="1220"/>
                  </a:cubicBezTo>
                  <a:cubicBezTo>
                    <a:pt x="900" y="1208"/>
                    <a:pt x="891" y="1207"/>
                    <a:pt x="879" y="1207"/>
                  </a:cubicBezTo>
                  <a:cubicBezTo>
                    <a:pt x="743" y="1207"/>
                    <a:pt x="608" y="1207"/>
                    <a:pt x="473" y="1207"/>
                  </a:cubicBezTo>
                  <a:cubicBezTo>
                    <a:pt x="466" y="1207"/>
                    <a:pt x="460" y="1207"/>
                    <a:pt x="448" y="1207"/>
                  </a:cubicBezTo>
                  <a:cubicBezTo>
                    <a:pt x="478" y="1181"/>
                    <a:pt x="508" y="1164"/>
                    <a:pt x="536" y="1145"/>
                  </a:cubicBezTo>
                  <a:cubicBezTo>
                    <a:pt x="571" y="1122"/>
                    <a:pt x="607" y="1111"/>
                    <a:pt x="649" y="1114"/>
                  </a:cubicBezTo>
                  <a:cubicBezTo>
                    <a:pt x="697" y="1117"/>
                    <a:pt x="746" y="1114"/>
                    <a:pt x="798" y="1114"/>
                  </a:cubicBezTo>
                  <a:cubicBezTo>
                    <a:pt x="779" y="1096"/>
                    <a:pt x="759" y="1085"/>
                    <a:pt x="740" y="1074"/>
                  </a:cubicBezTo>
                  <a:cubicBezTo>
                    <a:pt x="656" y="1023"/>
                    <a:pt x="566" y="983"/>
                    <a:pt x="478" y="941"/>
                  </a:cubicBezTo>
                  <a:cubicBezTo>
                    <a:pt x="355" y="882"/>
                    <a:pt x="243" y="808"/>
                    <a:pt x="149" y="708"/>
                  </a:cubicBezTo>
                  <a:cubicBezTo>
                    <a:pt x="25" y="574"/>
                    <a:pt x="0" y="365"/>
                    <a:pt x="93" y="207"/>
                  </a:cubicBezTo>
                  <a:cubicBezTo>
                    <a:pt x="130" y="146"/>
                    <a:pt x="182" y="98"/>
                    <a:pt x="236" y="51"/>
                  </a:cubicBezTo>
                  <a:cubicBezTo>
                    <a:pt x="253" y="36"/>
                    <a:pt x="272" y="22"/>
                    <a:pt x="290" y="8"/>
                  </a:cubicBezTo>
                  <a:cubicBezTo>
                    <a:pt x="296" y="2"/>
                    <a:pt x="302" y="0"/>
                    <a:pt x="310" y="5"/>
                  </a:cubicBezTo>
                  <a:cubicBezTo>
                    <a:pt x="362" y="39"/>
                    <a:pt x="419" y="62"/>
                    <a:pt x="474" y="90"/>
                  </a:cubicBezTo>
                  <a:cubicBezTo>
                    <a:pt x="477" y="91"/>
                    <a:pt x="479" y="93"/>
                    <a:pt x="483" y="96"/>
                  </a:cubicBezTo>
                  <a:cubicBezTo>
                    <a:pt x="441" y="126"/>
                    <a:pt x="397" y="152"/>
                    <a:pt x="357" y="189"/>
                  </a:cubicBezTo>
                  <a:cubicBezTo>
                    <a:pt x="378" y="189"/>
                    <a:pt x="395" y="189"/>
                    <a:pt x="412" y="189"/>
                  </a:cubicBezTo>
                  <a:cubicBezTo>
                    <a:pt x="489" y="189"/>
                    <a:pt x="566" y="189"/>
                    <a:pt x="642" y="189"/>
                  </a:cubicBezTo>
                  <a:cubicBezTo>
                    <a:pt x="652" y="189"/>
                    <a:pt x="660" y="191"/>
                    <a:pt x="668" y="197"/>
                  </a:cubicBezTo>
                  <a:cubicBezTo>
                    <a:pt x="706" y="221"/>
                    <a:pt x="742" y="246"/>
                    <a:pt x="775" y="279"/>
                  </a:cubicBezTo>
                  <a:cubicBezTo>
                    <a:pt x="767" y="284"/>
                    <a:pt x="759" y="282"/>
                    <a:pt x="751" y="282"/>
                  </a:cubicBezTo>
                  <a:cubicBezTo>
                    <a:pt x="596" y="282"/>
                    <a:pt x="441" y="282"/>
                    <a:pt x="285" y="281"/>
                  </a:cubicBezTo>
                  <a:cubicBezTo>
                    <a:pt x="268" y="281"/>
                    <a:pt x="258" y="288"/>
                    <a:pt x="251" y="302"/>
                  </a:cubicBezTo>
                  <a:cubicBezTo>
                    <a:pt x="243" y="317"/>
                    <a:pt x="237" y="332"/>
                    <a:pt x="233" y="348"/>
                  </a:cubicBezTo>
                  <a:cubicBezTo>
                    <a:pt x="226" y="371"/>
                    <a:pt x="226" y="372"/>
                    <a:pt x="250" y="372"/>
                  </a:cubicBezTo>
                  <a:cubicBezTo>
                    <a:pt x="443" y="372"/>
                    <a:pt x="636" y="372"/>
                    <a:pt x="829" y="372"/>
                  </a:cubicBezTo>
                  <a:cubicBezTo>
                    <a:pt x="855" y="372"/>
                    <a:pt x="857" y="374"/>
                    <a:pt x="859" y="400"/>
                  </a:cubicBezTo>
                  <a:cubicBezTo>
                    <a:pt x="859" y="401"/>
                    <a:pt x="859" y="401"/>
                    <a:pt x="859" y="402"/>
                  </a:cubicBezTo>
                  <a:cubicBezTo>
                    <a:pt x="861" y="461"/>
                    <a:pt x="857" y="465"/>
                    <a:pt x="800" y="465"/>
                  </a:cubicBezTo>
                  <a:cubicBezTo>
                    <a:pt x="617" y="465"/>
                    <a:pt x="435" y="465"/>
                    <a:pt x="252" y="465"/>
                  </a:cubicBezTo>
                  <a:cubicBezTo>
                    <a:pt x="229" y="465"/>
                    <a:pt x="229" y="465"/>
                    <a:pt x="235" y="488"/>
                  </a:cubicBezTo>
                  <a:cubicBezTo>
                    <a:pt x="253" y="554"/>
                    <a:pt x="254" y="555"/>
                    <a:pt x="322" y="555"/>
                  </a:cubicBezTo>
                  <a:cubicBezTo>
                    <a:pt x="467" y="555"/>
                    <a:pt x="612" y="555"/>
                    <a:pt x="758" y="555"/>
                  </a:cubicBezTo>
                  <a:cubicBezTo>
                    <a:pt x="765" y="555"/>
                    <a:pt x="772" y="555"/>
                    <a:pt x="781" y="555"/>
                  </a:cubicBezTo>
                  <a:cubicBezTo>
                    <a:pt x="780" y="565"/>
                    <a:pt x="772" y="567"/>
                    <a:pt x="767" y="572"/>
                  </a:cubicBezTo>
                  <a:cubicBezTo>
                    <a:pt x="731" y="600"/>
                    <a:pt x="691" y="620"/>
                    <a:pt x="652" y="644"/>
                  </a:cubicBezTo>
                  <a:cubicBezTo>
                    <a:pt x="645" y="648"/>
                    <a:pt x="637" y="648"/>
                    <a:pt x="629" y="648"/>
                  </a:cubicBezTo>
                  <a:cubicBezTo>
                    <a:pt x="539" y="648"/>
                    <a:pt x="449" y="648"/>
                    <a:pt x="354" y="648"/>
                  </a:cubicBezTo>
                  <a:cubicBezTo>
                    <a:pt x="368" y="659"/>
                    <a:pt x="378" y="668"/>
                    <a:pt x="389" y="676"/>
                  </a:cubicBezTo>
                  <a:cubicBezTo>
                    <a:pt x="467" y="732"/>
                    <a:pt x="554" y="773"/>
                    <a:pt x="640" y="814"/>
                  </a:cubicBezTo>
                  <a:cubicBezTo>
                    <a:pt x="740" y="862"/>
                    <a:pt x="840" y="910"/>
                    <a:pt x="928" y="978"/>
                  </a:cubicBezTo>
                  <a:cubicBezTo>
                    <a:pt x="1067" y="1085"/>
                    <a:pt x="1139" y="1227"/>
                    <a:pt x="1149" y="1401"/>
                  </a:cubicBezTo>
                  <a:cubicBezTo>
                    <a:pt x="1152" y="1451"/>
                    <a:pt x="1113" y="1495"/>
                    <a:pt x="1065" y="1499"/>
                  </a:cubicBezTo>
                  <a:cubicBezTo>
                    <a:pt x="1014" y="1503"/>
                    <a:pt x="969" y="1467"/>
                    <a:pt x="966" y="1416"/>
                  </a:cubicBezTo>
                  <a:cubicBezTo>
                    <a:pt x="964" y="1394"/>
                    <a:pt x="956" y="1390"/>
                    <a:pt x="936" y="1390"/>
                  </a:cubicBezTo>
                  <a:cubicBezTo>
                    <a:pt x="743" y="1391"/>
                    <a:pt x="550" y="1390"/>
                    <a:pt x="358" y="1391"/>
                  </a:cubicBezTo>
                  <a:cubicBezTo>
                    <a:pt x="339" y="1391"/>
                    <a:pt x="335" y="1386"/>
                    <a:pt x="340" y="1368"/>
                  </a:cubicBezTo>
                  <a:cubicBezTo>
                    <a:pt x="346" y="1345"/>
                    <a:pt x="345" y="1316"/>
                    <a:pt x="362" y="1302"/>
                  </a:cubicBezTo>
                  <a:cubicBezTo>
                    <a:pt x="378" y="1289"/>
                    <a:pt x="405" y="1298"/>
                    <a:pt x="427" y="1298"/>
                  </a:cubicBezTo>
                  <a:cubicBezTo>
                    <a:pt x="592" y="1298"/>
                    <a:pt x="757" y="1298"/>
                    <a:pt x="922" y="1298"/>
                  </a:cubicBezTo>
                  <a:cubicBezTo>
                    <a:pt x="928" y="1298"/>
                    <a:pt x="933" y="1298"/>
                    <a:pt x="941" y="1298"/>
                  </a:cubicBezTo>
                  <a:close/>
                </a:path>
              </a:pathLst>
            </a:custGeom>
            <a:solidFill>
              <a:srgbClr val="84F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56" name="Freeform 6">
              <a:extLst>
                <a:ext uri="{FF2B5EF4-FFF2-40B4-BE49-F238E27FC236}">
                  <a16:creationId xmlns:a16="http://schemas.microsoft.com/office/drawing/2014/main" id="{E465C4C1-C095-49E6-8766-2D4B2C07D8BD}"/>
                </a:ext>
              </a:extLst>
            </p:cNvPr>
            <p:cNvSpPr/>
            <p:nvPr/>
          </p:nvSpPr>
          <p:spPr bwMode="auto">
            <a:xfrm>
              <a:off x="2537801" y="1987688"/>
              <a:ext cx="2019957" cy="2689685"/>
            </a:xfrm>
            <a:custGeom>
              <a:avLst/>
              <a:gdLst>
                <a:gd name="T0" fmla="*/ 678 w 1124"/>
                <a:gd name="T1" fmla="*/ 1396 h 1498"/>
                <a:gd name="T2" fmla="*/ 853 w 1124"/>
                <a:gd name="T3" fmla="*/ 1266 h 1498"/>
                <a:gd name="T4" fmla="*/ 904 w 1124"/>
                <a:gd name="T5" fmla="*/ 973 h 1498"/>
                <a:gd name="T6" fmla="*/ 796 w 1124"/>
                <a:gd name="T7" fmla="*/ 853 h 1498"/>
                <a:gd name="T8" fmla="*/ 502 w 1124"/>
                <a:gd name="T9" fmla="*/ 669 h 1498"/>
                <a:gd name="T10" fmla="*/ 275 w 1124"/>
                <a:gd name="T11" fmla="*/ 545 h 1498"/>
                <a:gd name="T12" fmla="*/ 12 w 1124"/>
                <a:gd name="T13" fmla="*/ 176 h 1498"/>
                <a:gd name="T14" fmla="*/ 1 w 1124"/>
                <a:gd name="T15" fmla="*/ 97 h 1498"/>
                <a:gd name="T16" fmla="*/ 82 w 1124"/>
                <a:gd name="T17" fmla="*/ 5 h 1498"/>
                <a:gd name="T18" fmla="*/ 182 w 1124"/>
                <a:gd name="T19" fmla="*/ 82 h 1498"/>
                <a:gd name="T20" fmla="*/ 437 w 1124"/>
                <a:gd name="T21" fmla="*/ 427 h 1498"/>
                <a:gd name="T22" fmla="*/ 766 w 1124"/>
                <a:gd name="T23" fmla="*/ 608 h 1498"/>
                <a:gd name="T24" fmla="*/ 1046 w 1124"/>
                <a:gd name="T25" fmla="*/ 854 h 1498"/>
                <a:gd name="T26" fmla="*/ 1111 w 1124"/>
                <a:gd name="T27" fmla="*/ 1140 h 1498"/>
                <a:gd name="T28" fmla="*/ 969 w 1124"/>
                <a:gd name="T29" fmla="*/ 1407 h 1498"/>
                <a:gd name="T30" fmla="*/ 876 w 1124"/>
                <a:gd name="T31" fmla="*/ 1488 h 1498"/>
                <a:gd name="T32" fmla="*/ 857 w 1124"/>
                <a:gd name="T33" fmla="*/ 1492 h 1498"/>
                <a:gd name="T34" fmla="*/ 678 w 1124"/>
                <a:gd name="T35" fmla="*/ 1396 h 1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4" h="1498">
                  <a:moveTo>
                    <a:pt x="678" y="1396"/>
                  </a:moveTo>
                  <a:cubicBezTo>
                    <a:pt x="746" y="1360"/>
                    <a:pt x="800" y="1314"/>
                    <a:pt x="853" y="1266"/>
                  </a:cubicBezTo>
                  <a:cubicBezTo>
                    <a:pt x="927" y="1197"/>
                    <a:pt x="953" y="1062"/>
                    <a:pt x="904" y="973"/>
                  </a:cubicBezTo>
                  <a:cubicBezTo>
                    <a:pt x="878" y="925"/>
                    <a:pt x="837" y="889"/>
                    <a:pt x="796" y="853"/>
                  </a:cubicBezTo>
                  <a:cubicBezTo>
                    <a:pt x="707" y="778"/>
                    <a:pt x="605" y="723"/>
                    <a:pt x="502" y="669"/>
                  </a:cubicBezTo>
                  <a:cubicBezTo>
                    <a:pt x="426" y="628"/>
                    <a:pt x="346" y="594"/>
                    <a:pt x="275" y="545"/>
                  </a:cubicBezTo>
                  <a:cubicBezTo>
                    <a:pt x="144" y="453"/>
                    <a:pt x="50" y="334"/>
                    <a:pt x="12" y="176"/>
                  </a:cubicBezTo>
                  <a:cubicBezTo>
                    <a:pt x="5" y="150"/>
                    <a:pt x="1" y="124"/>
                    <a:pt x="1" y="97"/>
                  </a:cubicBezTo>
                  <a:cubicBezTo>
                    <a:pt x="0" y="49"/>
                    <a:pt x="36" y="9"/>
                    <a:pt x="82" y="5"/>
                  </a:cubicBezTo>
                  <a:cubicBezTo>
                    <a:pt x="132" y="0"/>
                    <a:pt x="174" y="32"/>
                    <a:pt x="182" y="82"/>
                  </a:cubicBezTo>
                  <a:cubicBezTo>
                    <a:pt x="208" y="241"/>
                    <a:pt x="302" y="351"/>
                    <a:pt x="437" y="427"/>
                  </a:cubicBezTo>
                  <a:cubicBezTo>
                    <a:pt x="546" y="489"/>
                    <a:pt x="660" y="540"/>
                    <a:pt x="766" y="608"/>
                  </a:cubicBezTo>
                  <a:cubicBezTo>
                    <a:pt x="872" y="675"/>
                    <a:pt x="972" y="751"/>
                    <a:pt x="1046" y="854"/>
                  </a:cubicBezTo>
                  <a:cubicBezTo>
                    <a:pt x="1107" y="940"/>
                    <a:pt x="1124" y="1037"/>
                    <a:pt x="1111" y="1140"/>
                  </a:cubicBezTo>
                  <a:cubicBezTo>
                    <a:pt x="1097" y="1246"/>
                    <a:pt x="1049" y="1335"/>
                    <a:pt x="969" y="1407"/>
                  </a:cubicBezTo>
                  <a:cubicBezTo>
                    <a:pt x="938" y="1434"/>
                    <a:pt x="909" y="1463"/>
                    <a:pt x="876" y="1488"/>
                  </a:cubicBezTo>
                  <a:cubicBezTo>
                    <a:pt x="870" y="1492"/>
                    <a:pt x="866" y="1498"/>
                    <a:pt x="857" y="1492"/>
                  </a:cubicBezTo>
                  <a:cubicBezTo>
                    <a:pt x="800" y="1457"/>
                    <a:pt x="741" y="1427"/>
                    <a:pt x="678" y="1396"/>
                  </a:cubicBezTo>
                  <a:close/>
                </a:path>
              </a:pathLst>
            </a:custGeom>
            <a:solidFill>
              <a:srgbClr val="3747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57" name="Freeform 7">
              <a:extLst>
                <a:ext uri="{FF2B5EF4-FFF2-40B4-BE49-F238E27FC236}">
                  <a16:creationId xmlns:a16="http://schemas.microsoft.com/office/drawing/2014/main" id="{1C5EC282-36D4-44D6-A878-A8709DD60B0A}"/>
                </a:ext>
              </a:extLst>
            </p:cNvPr>
            <p:cNvSpPr/>
            <p:nvPr/>
          </p:nvSpPr>
          <p:spPr bwMode="auto">
            <a:xfrm>
              <a:off x="3071967" y="1982301"/>
              <a:ext cx="1473222" cy="967784"/>
            </a:xfrm>
            <a:custGeom>
              <a:avLst/>
              <a:gdLst>
                <a:gd name="T0" fmla="*/ 374 w 820"/>
                <a:gd name="T1" fmla="*/ 436 h 539"/>
                <a:gd name="T2" fmla="*/ 442 w 820"/>
                <a:gd name="T3" fmla="*/ 391 h 539"/>
                <a:gd name="T4" fmla="*/ 317 w 820"/>
                <a:gd name="T5" fmla="*/ 392 h 539"/>
                <a:gd name="T6" fmla="*/ 266 w 820"/>
                <a:gd name="T7" fmla="*/ 378 h 539"/>
                <a:gd name="T8" fmla="*/ 147 w 820"/>
                <a:gd name="T9" fmla="*/ 299 h 539"/>
                <a:gd name="T10" fmla="*/ 167 w 820"/>
                <a:gd name="T11" fmla="*/ 299 h 539"/>
                <a:gd name="T12" fmla="*/ 519 w 820"/>
                <a:gd name="T13" fmla="*/ 299 h 539"/>
                <a:gd name="T14" fmla="*/ 551 w 820"/>
                <a:gd name="T15" fmla="*/ 283 h 539"/>
                <a:gd name="T16" fmla="*/ 592 w 820"/>
                <a:gd name="T17" fmla="*/ 220 h 539"/>
                <a:gd name="T18" fmla="*/ 586 w 820"/>
                <a:gd name="T19" fmla="*/ 208 h 539"/>
                <a:gd name="T20" fmla="*/ 564 w 820"/>
                <a:gd name="T21" fmla="*/ 208 h 539"/>
                <a:gd name="T22" fmla="*/ 66 w 820"/>
                <a:gd name="T23" fmla="*/ 209 h 539"/>
                <a:gd name="T24" fmla="*/ 35 w 820"/>
                <a:gd name="T25" fmla="*/ 190 h 539"/>
                <a:gd name="T26" fmla="*/ 8 w 820"/>
                <a:gd name="T27" fmla="*/ 134 h 539"/>
                <a:gd name="T28" fmla="*/ 23 w 820"/>
                <a:gd name="T29" fmla="*/ 115 h 539"/>
                <a:gd name="T30" fmla="*/ 454 w 820"/>
                <a:gd name="T31" fmla="*/ 115 h 539"/>
                <a:gd name="T32" fmla="*/ 610 w 820"/>
                <a:gd name="T33" fmla="*/ 116 h 539"/>
                <a:gd name="T34" fmla="*/ 635 w 820"/>
                <a:gd name="T35" fmla="*/ 93 h 539"/>
                <a:gd name="T36" fmla="*/ 667 w 820"/>
                <a:gd name="T37" fmla="*/ 29 h 539"/>
                <a:gd name="T38" fmla="*/ 770 w 820"/>
                <a:gd name="T39" fmla="*/ 18 h 539"/>
                <a:gd name="T40" fmla="*/ 818 w 820"/>
                <a:gd name="T41" fmla="*/ 107 h 539"/>
                <a:gd name="T42" fmla="*/ 683 w 820"/>
                <a:gd name="T43" fmla="*/ 422 h 539"/>
                <a:gd name="T44" fmla="*/ 569 w 820"/>
                <a:gd name="T45" fmla="*/ 530 h 539"/>
                <a:gd name="T46" fmla="*/ 543 w 820"/>
                <a:gd name="T47" fmla="*/ 532 h 539"/>
                <a:gd name="T48" fmla="*/ 374 w 820"/>
                <a:gd name="T49" fmla="*/ 436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20" h="539">
                  <a:moveTo>
                    <a:pt x="374" y="436"/>
                  </a:moveTo>
                  <a:cubicBezTo>
                    <a:pt x="397" y="421"/>
                    <a:pt x="420" y="412"/>
                    <a:pt x="442" y="391"/>
                  </a:cubicBezTo>
                  <a:cubicBezTo>
                    <a:pt x="397" y="391"/>
                    <a:pt x="357" y="391"/>
                    <a:pt x="317" y="392"/>
                  </a:cubicBezTo>
                  <a:cubicBezTo>
                    <a:pt x="298" y="392"/>
                    <a:pt x="282" y="388"/>
                    <a:pt x="266" y="378"/>
                  </a:cubicBezTo>
                  <a:cubicBezTo>
                    <a:pt x="226" y="354"/>
                    <a:pt x="185" y="331"/>
                    <a:pt x="147" y="299"/>
                  </a:cubicBezTo>
                  <a:cubicBezTo>
                    <a:pt x="154" y="299"/>
                    <a:pt x="161" y="299"/>
                    <a:pt x="167" y="299"/>
                  </a:cubicBezTo>
                  <a:cubicBezTo>
                    <a:pt x="285" y="299"/>
                    <a:pt x="402" y="299"/>
                    <a:pt x="519" y="299"/>
                  </a:cubicBezTo>
                  <a:cubicBezTo>
                    <a:pt x="533" y="299"/>
                    <a:pt x="543" y="295"/>
                    <a:pt x="551" y="283"/>
                  </a:cubicBezTo>
                  <a:cubicBezTo>
                    <a:pt x="565" y="263"/>
                    <a:pt x="580" y="242"/>
                    <a:pt x="592" y="220"/>
                  </a:cubicBezTo>
                  <a:cubicBezTo>
                    <a:pt x="596" y="212"/>
                    <a:pt x="596" y="208"/>
                    <a:pt x="586" y="208"/>
                  </a:cubicBezTo>
                  <a:cubicBezTo>
                    <a:pt x="578" y="209"/>
                    <a:pt x="571" y="208"/>
                    <a:pt x="564" y="208"/>
                  </a:cubicBezTo>
                  <a:cubicBezTo>
                    <a:pt x="398" y="208"/>
                    <a:pt x="232" y="208"/>
                    <a:pt x="66" y="209"/>
                  </a:cubicBezTo>
                  <a:cubicBezTo>
                    <a:pt x="50" y="209"/>
                    <a:pt x="41" y="205"/>
                    <a:pt x="35" y="190"/>
                  </a:cubicBezTo>
                  <a:cubicBezTo>
                    <a:pt x="27" y="171"/>
                    <a:pt x="18" y="153"/>
                    <a:pt x="8" y="134"/>
                  </a:cubicBezTo>
                  <a:cubicBezTo>
                    <a:pt x="0" y="118"/>
                    <a:pt x="6" y="115"/>
                    <a:pt x="23" y="115"/>
                  </a:cubicBezTo>
                  <a:cubicBezTo>
                    <a:pt x="166" y="116"/>
                    <a:pt x="310" y="115"/>
                    <a:pt x="454" y="115"/>
                  </a:cubicBezTo>
                  <a:cubicBezTo>
                    <a:pt x="506" y="115"/>
                    <a:pt x="558" y="114"/>
                    <a:pt x="610" y="116"/>
                  </a:cubicBezTo>
                  <a:cubicBezTo>
                    <a:pt x="629" y="117"/>
                    <a:pt x="634" y="109"/>
                    <a:pt x="635" y="93"/>
                  </a:cubicBezTo>
                  <a:cubicBezTo>
                    <a:pt x="636" y="67"/>
                    <a:pt x="647" y="45"/>
                    <a:pt x="667" y="29"/>
                  </a:cubicBezTo>
                  <a:cubicBezTo>
                    <a:pt x="697" y="4"/>
                    <a:pt x="736" y="0"/>
                    <a:pt x="770" y="18"/>
                  </a:cubicBezTo>
                  <a:cubicBezTo>
                    <a:pt x="805" y="37"/>
                    <a:pt x="820" y="68"/>
                    <a:pt x="818" y="107"/>
                  </a:cubicBezTo>
                  <a:cubicBezTo>
                    <a:pt x="809" y="228"/>
                    <a:pt x="759" y="330"/>
                    <a:pt x="683" y="422"/>
                  </a:cubicBezTo>
                  <a:cubicBezTo>
                    <a:pt x="650" y="462"/>
                    <a:pt x="611" y="498"/>
                    <a:pt x="569" y="530"/>
                  </a:cubicBezTo>
                  <a:cubicBezTo>
                    <a:pt x="560" y="537"/>
                    <a:pt x="554" y="539"/>
                    <a:pt x="543" y="532"/>
                  </a:cubicBezTo>
                  <a:cubicBezTo>
                    <a:pt x="490" y="498"/>
                    <a:pt x="433" y="468"/>
                    <a:pt x="374" y="436"/>
                  </a:cubicBezTo>
                  <a:close/>
                </a:path>
              </a:pathLst>
            </a:custGeom>
            <a:solidFill>
              <a:srgbClr val="84F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58" name="Freeform 8">
              <a:extLst>
                <a:ext uri="{FF2B5EF4-FFF2-40B4-BE49-F238E27FC236}">
                  <a16:creationId xmlns:a16="http://schemas.microsoft.com/office/drawing/2014/main" id="{FAE7BFE0-41A7-4A0B-9F3E-8A57349120A3}"/>
                </a:ext>
              </a:extLst>
            </p:cNvPr>
            <p:cNvSpPr/>
            <p:nvPr/>
          </p:nvSpPr>
          <p:spPr bwMode="auto">
            <a:xfrm>
              <a:off x="2543187" y="4905403"/>
              <a:ext cx="783743" cy="969579"/>
            </a:xfrm>
            <a:custGeom>
              <a:avLst/>
              <a:gdLst>
                <a:gd name="T0" fmla="*/ 436 w 436"/>
                <a:gd name="T1" fmla="*/ 97 h 540"/>
                <a:gd name="T2" fmla="*/ 336 w 436"/>
                <a:gd name="T3" fmla="*/ 164 h 540"/>
                <a:gd name="T4" fmla="*/ 186 w 436"/>
                <a:gd name="T5" fmla="*/ 441 h 540"/>
                <a:gd name="T6" fmla="*/ 92 w 436"/>
                <a:gd name="T7" fmla="*/ 539 h 540"/>
                <a:gd name="T8" fmla="*/ 2 w 436"/>
                <a:gd name="T9" fmla="*/ 448 h 540"/>
                <a:gd name="T10" fmla="*/ 147 w 436"/>
                <a:gd name="T11" fmla="*/ 88 h 540"/>
                <a:gd name="T12" fmla="*/ 235 w 436"/>
                <a:gd name="T13" fmla="*/ 9 h 540"/>
                <a:gd name="T14" fmla="*/ 256 w 436"/>
                <a:gd name="T15" fmla="*/ 6 h 540"/>
                <a:gd name="T16" fmla="*/ 436 w 436"/>
                <a:gd name="T17" fmla="*/ 97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6" h="540">
                  <a:moveTo>
                    <a:pt x="436" y="97"/>
                  </a:moveTo>
                  <a:cubicBezTo>
                    <a:pt x="401" y="119"/>
                    <a:pt x="368" y="141"/>
                    <a:pt x="336" y="164"/>
                  </a:cubicBezTo>
                  <a:cubicBezTo>
                    <a:pt x="242" y="233"/>
                    <a:pt x="197" y="327"/>
                    <a:pt x="186" y="441"/>
                  </a:cubicBezTo>
                  <a:cubicBezTo>
                    <a:pt x="180" y="503"/>
                    <a:pt x="146" y="540"/>
                    <a:pt x="92" y="539"/>
                  </a:cubicBezTo>
                  <a:cubicBezTo>
                    <a:pt x="42" y="539"/>
                    <a:pt x="0" y="499"/>
                    <a:pt x="2" y="448"/>
                  </a:cubicBezTo>
                  <a:cubicBezTo>
                    <a:pt x="7" y="310"/>
                    <a:pt x="51" y="189"/>
                    <a:pt x="147" y="88"/>
                  </a:cubicBezTo>
                  <a:cubicBezTo>
                    <a:pt x="174" y="59"/>
                    <a:pt x="203" y="33"/>
                    <a:pt x="235" y="9"/>
                  </a:cubicBezTo>
                  <a:cubicBezTo>
                    <a:pt x="241" y="5"/>
                    <a:pt x="246" y="0"/>
                    <a:pt x="256" y="6"/>
                  </a:cubicBezTo>
                  <a:cubicBezTo>
                    <a:pt x="313" y="40"/>
                    <a:pt x="373" y="68"/>
                    <a:pt x="436" y="97"/>
                  </a:cubicBezTo>
                  <a:close/>
                </a:path>
              </a:pathLst>
            </a:custGeom>
            <a:solidFill>
              <a:srgbClr val="3747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6443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ver and End Slide Master">
  <a:themeElements>
    <a:clrScheme name="Genome Editin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9A5AE"/>
      </a:accent1>
      <a:accent2>
        <a:srgbClr val="2395A6"/>
      </a:accent2>
      <a:accent3>
        <a:srgbClr val="80DBE4"/>
      </a:accent3>
      <a:accent4>
        <a:srgbClr val="CDFEFD"/>
      </a:accent4>
      <a:accent5>
        <a:srgbClr val="FE8B44"/>
      </a:accent5>
      <a:accent6>
        <a:srgbClr val="FDC56F"/>
      </a:accent6>
      <a:hlink>
        <a:srgbClr val="CDFEFD"/>
      </a:hlink>
      <a:folHlink>
        <a:srgbClr val="CDFEFD"/>
      </a:folHlink>
    </a:clrScheme>
    <a:fontScheme name="MAX-THEME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1019</Words>
  <Application>Microsoft Office PowerPoint</Application>
  <PresentationFormat>Widescreen</PresentationFormat>
  <Paragraphs>107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Raleway</vt:lpstr>
      <vt:lpstr>Cover and End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منابع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2024-02-02T11:05:06Z</dcterms:created>
  <dcterms:modified xsi:type="dcterms:W3CDTF">2024-02-06T13:07:13Z</dcterms:modified>
</cp:coreProperties>
</file>