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709" r:id="rId1"/>
  </p:sldMasterIdLst>
  <p:notesMasterIdLst>
    <p:notesMasterId r:id="rId11"/>
  </p:notesMasterIdLst>
  <p:sldIdLst>
    <p:sldId id="256" r:id="rId2"/>
    <p:sldId id="260" r:id="rId3"/>
    <p:sldId id="262" r:id="rId4"/>
    <p:sldId id="275" r:id="rId5"/>
    <p:sldId id="281" r:id="rId6"/>
    <p:sldId id="292" r:id="rId7"/>
    <p:sldId id="305" r:id="rId8"/>
    <p:sldId id="312" r:id="rId9"/>
    <p:sldId id="316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D22D8AE-1FEC-42C9-899D-30F8AE08AC3A}">
  <a:tblStyle styleId="{ED22D8AE-1FEC-42C9-899D-30F8AE08AC3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91" autoAdjust="0"/>
    <p:restoredTop sz="93295" autoAdjust="0"/>
  </p:normalViewPr>
  <p:slideViewPr>
    <p:cSldViewPr snapToGrid="0">
      <p:cViewPr varScale="1">
        <p:scale>
          <a:sx n="87" d="100"/>
          <a:sy n="87" d="100"/>
        </p:scale>
        <p:origin x="11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2" name="Google Shape;2122;ge49c2d53a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3" name="Google Shape;2123;ge49c2d53a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3" name="Google Shape;2453;ge40f3d218d_0_1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4" name="Google Shape;2454;ge40f3d218d_0_1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5" name="Google Shape;2555;ge40f3d218d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6" name="Google Shape;2556;ge40f3d218d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" name="Google Shape;3399;g11ea573d598_6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00" name="Google Shape;3400;g11ea573d598_6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8" name="Google Shape;3738;g11ea573d598_0_2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9" name="Google Shape;3739;g11ea573d598_0_2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" name="Google Shape;4433;ge2e1f56dbb_0_4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34" name="Google Shape;4434;ge2e1f56dbb_0_4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3" name="Google Shape;5143;ge4edc1d9a2_0_28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44" name="Google Shape;5144;ge4edc1d9a2_0_28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" name="Google Shape;5416;ge2e1f56dbb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17" name="Google Shape;5417;ge2e1f56dbb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4" name="Google Shape;5684;g11ea573d598_6_4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85" name="Google Shape;5685;g11ea573d598_6_4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875225" y="659550"/>
            <a:ext cx="3504600" cy="33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None/>
              <a:defRPr sz="5200" b="1">
                <a:solidFill>
                  <a:schemeClr val="dk2"/>
                </a:solidFill>
                <a:latin typeface="Cairo"/>
                <a:ea typeface="Cairo"/>
                <a:cs typeface="Cairo"/>
                <a:sym typeface="Cai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875225" y="3962238"/>
            <a:ext cx="3504600" cy="52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2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2"/>
          </p:nvPr>
        </p:nvSpPr>
        <p:spPr>
          <a:xfrm>
            <a:off x="7517987" y="713195"/>
            <a:ext cx="864300" cy="64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 b="1">
                <a:solidFill>
                  <a:schemeClr val="accent4"/>
                </a:solidFill>
                <a:latin typeface="Oxygen"/>
                <a:ea typeface="Oxygen"/>
                <a:cs typeface="Oxygen"/>
                <a:sym typeface="Oxygen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3" name="Google Shape;13;p2"/>
          <p:cNvGrpSpPr/>
          <p:nvPr/>
        </p:nvGrpSpPr>
        <p:grpSpPr>
          <a:xfrm rot="4390107">
            <a:off x="7842254" y="3979113"/>
            <a:ext cx="1466373" cy="1381117"/>
            <a:chOff x="1404300" y="937325"/>
            <a:chExt cx="1767700" cy="1664925"/>
          </a:xfrm>
        </p:grpSpPr>
        <p:sp>
          <p:nvSpPr>
            <p:cNvPr id="14" name="Google Shape;14;p2"/>
            <p:cNvSpPr/>
            <p:nvPr/>
          </p:nvSpPr>
          <p:spPr>
            <a:xfrm>
              <a:off x="2450775" y="1537550"/>
              <a:ext cx="233975" cy="535475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2450150" y="1109250"/>
              <a:ext cx="198025" cy="454125"/>
            </a:xfrm>
            <a:custGeom>
              <a:avLst/>
              <a:gdLst/>
              <a:ahLst/>
              <a:cxnLst/>
              <a:rect l="l" t="t" r="r" b="b"/>
              <a:pathLst>
                <a:path w="7921" h="18165" extrusionOk="0">
                  <a:moveTo>
                    <a:pt x="7266" y="1"/>
                  </a:moveTo>
                  <a:cubicBezTo>
                    <a:pt x="7044" y="1"/>
                    <a:pt x="6817" y="113"/>
                    <a:pt x="6720" y="373"/>
                  </a:cubicBezTo>
                  <a:lnTo>
                    <a:pt x="147" y="17522"/>
                  </a:lnTo>
                  <a:cubicBezTo>
                    <a:pt x="1" y="17912"/>
                    <a:pt x="322" y="18165"/>
                    <a:pt x="655" y="18165"/>
                  </a:cubicBezTo>
                  <a:cubicBezTo>
                    <a:pt x="877" y="18165"/>
                    <a:pt x="1104" y="18052"/>
                    <a:pt x="1202" y="17793"/>
                  </a:cubicBezTo>
                  <a:lnTo>
                    <a:pt x="7775" y="644"/>
                  </a:lnTo>
                  <a:cubicBezTo>
                    <a:pt x="7921" y="254"/>
                    <a:pt x="7599" y="1"/>
                    <a:pt x="72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936875" y="1271900"/>
              <a:ext cx="550725" cy="299850"/>
            </a:xfrm>
            <a:custGeom>
              <a:avLst/>
              <a:gdLst/>
              <a:ahLst/>
              <a:cxnLst/>
              <a:rect l="l" t="t" r="r" b="b"/>
              <a:pathLst>
                <a:path w="22029" h="11994" extrusionOk="0">
                  <a:moveTo>
                    <a:pt x="761" y="1"/>
                  </a:moveTo>
                  <a:cubicBezTo>
                    <a:pt x="300" y="1"/>
                    <a:pt x="0" y="718"/>
                    <a:pt x="499" y="1035"/>
                  </a:cubicBezTo>
                  <a:cubicBezTo>
                    <a:pt x="6910" y="5201"/>
                    <a:pt x="14051" y="8609"/>
                    <a:pt x="20948" y="11936"/>
                  </a:cubicBezTo>
                  <a:cubicBezTo>
                    <a:pt x="21035" y="11975"/>
                    <a:pt x="21119" y="11993"/>
                    <a:pt x="21198" y="11993"/>
                  </a:cubicBezTo>
                  <a:cubicBezTo>
                    <a:pt x="21714" y="11993"/>
                    <a:pt x="22029" y="11247"/>
                    <a:pt x="21489" y="10989"/>
                  </a:cubicBezTo>
                  <a:cubicBezTo>
                    <a:pt x="14592" y="7662"/>
                    <a:pt x="7478" y="4254"/>
                    <a:pt x="1040" y="88"/>
                  </a:cubicBezTo>
                  <a:cubicBezTo>
                    <a:pt x="944" y="27"/>
                    <a:pt x="849" y="1"/>
                    <a:pt x="7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880700" y="1297000"/>
              <a:ext cx="89625" cy="682925"/>
            </a:xfrm>
            <a:custGeom>
              <a:avLst/>
              <a:gdLst/>
              <a:ahLst/>
              <a:cxnLst/>
              <a:rect l="l" t="t" r="r" b="b"/>
              <a:pathLst>
                <a:path w="3585" h="27317" extrusionOk="0">
                  <a:moveTo>
                    <a:pt x="3065" y="1"/>
                  </a:moveTo>
                  <a:cubicBezTo>
                    <a:pt x="2792" y="1"/>
                    <a:pt x="2503" y="177"/>
                    <a:pt x="2476" y="518"/>
                  </a:cubicBezTo>
                  <a:cubicBezTo>
                    <a:pt x="1799" y="9309"/>
                    <a:pt x="1069" y="18073"/>
                    <a:pt x="41" y="26810"/>
                  </a:cubicBezTo>
                  <a:cubicBezTo>
                    <a:pt x="1" y="27148"/>
                    <a:pt x="258" y="27317"/>
                    <a:pt x="535" y="27317"/>
                  </a:cubicBezTo>
                  <a:cubicBezTo>
                    <a:pt x="812" y="27317"/>
                    <a:pt x="1110" y="27148"/>
                    <a:pt x="1150" y="26810"/>
                  </a:cubicBezTo>
                  <a:cubicBezTo>
                    <a:pt x="2151" y="18073"/>
                    <a:pt x="2881" y="9282"/>
                    <a:pt x="3558" y="518"/>
                  </a:cubicBezTo>
                  <a:cubicBezTo>
                    <a:pt x="3584" y="170"/>
                    <a:pt x="3333" y="1"/>
                    <a:pt x="30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877975" y="1536400"/>
              <a:ext cx="607800" cy="445550"/>
            </a:xfrm>
            <a:custGeom>
              <a:avLst/>
              <a:gdLst/>
              <a:ahLst/>
              <a:cxnLst/>
              <a:rect l="l" t="t" r="r" b="b"/>
              <a:pathLst>
                <a:path w="24312" h="17822" extrusionOk="0">
                  <a:moveTo>
                    <a:pt x="23591" y="1"/>
                  </a:moveTo>
                  <a:cubicBezTo>
                    <a:pt x="23499" y="1"/>
                    <a:pt x="23401" y="34"/>
                    <a:pt x="23304" y="112"/>
                  </a:cubicBezTo>
                  <a:cubicBezTo>
                    <a:pt x="15866" y="5900"/>
                    <a:pt x="7832" y="10931"/>
                    <a:pt x="448" y="16774"/>
                  </a:cubicBezTo>
                  <a:cubicBezTo>
                    <a:pt x="1" y="17132"/>
                    <a:pt x="293" y="17822"/>
                    <a:pt x="713" y="17822"/>
                  </a:cubicBezTo>
                  <a:cubicBezTo>
                    <a:pt x="801" y="17822"/>
                    <a:pt x="895" y="17791"/>
                    <a:pt x="989" y="17721"/>
                  </a:cubicBezTo>
                  <a:lnTo>
                    <a:pt x="989" y="17694"/>
                  </a:lnTo>
                  <a:cubicBezTo>
                    <a:pt x="8400" y="11851"/>
                    <a:pt x="16407" y="6820"/>
                    <a:pt x="23845" y="1031"/>
                  </a:cubicBezTo>
                  <a:cubicBezTo>
                    <a:pt x="24312" y="698"/>
                    <a:pt x="24012" y="1"/>
                    <a:pt x="2359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876275" y="1954275"/>
              <a:ext cx="808150" cy="119850"/>
            </a:xfrm>
            <a:custGeom>
              <a:avLst/>
              <a:gdLst/>
              <a:ahLst/>
              <a:cxnLst/>
              <a:rect l="l" t="t" r="r" b="b"/>
              <a:pathLst>
                <a:path w="32326" h="4794" extrusionOk="0">
                  <a:moveTo>
                    <a:pt x="873" y="0"/>
                  </a:moveTo>
                  <a:cubicBezTo>
                    <a:pt x="251" y="0"/>
                    <a:pt x="0" y="956"/>
                    <a:pt x="651" y="1060"/>
                  </a:cubicBezTo>
                  <a:cubicBezTo>
                    <a:pt x="6548" y="1817"/>
                    <a:pt x="12444" y="2683"/>
                    <a:pt x="18368" y="3467"/>
                  </a:cubicBezTo>
                  <a:cubicBezTo>
                    <a:pt x="22676" y="4026"/>
                    <a:pt x="27089" y="4793"/>
                    <a:pt x="31452" y="4793"/>
                  </a:cubicBezTo>
                  <a:cubicBezTo>
                    <a:pt x="31527" y="4793"/>
                    <a:pt x="31602" y="4793"/>
                    <a:pt x="31676" y="4793"/>
                  </a:cubicBezTo>
                  <a:cubicBezTo>
                    <a:pt x="32326" y="4738"/>
                    <a:pt x="32326" y="3738"/>
                    <a:pt x="31676" y="3684"/>
                  </a:cubicBezTo>
                  <a:cubicBezTo>
                    <a:pt x="31600" y="3684"/>
                    <a:pt x="31524" y="3684"/>
                    <a:pt x="31448" y="3684"/>
                  </a:cubicBezTo>
                  <a:cubicBezTo>
                    <a:pt x="27005" y="3684"/>
                    <a:pt x="22513" y="2916"/>
                    <a:pt x="18152" y="2331"/>
                  </a:cubicBezTo>
                  <a:cubicBezTo>
                    <a:pt x="12390" y="1601"/>
                    <a:pt x="6683" y="762"/>
                    <a:pt x="949" y="5"/>
                  </a:cubicBezTo>
                  <a:cubicBezTo>
                    <a:pt x="923" y="2"/>
                    <a:pt x="898" y="0"/>
                    <a:pt x="8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561650" y="1954025"/>
              <a:ext cx="351875" cy="569450"/>
            </a:xfrm>
            <a:custGeom>
              <a:avLst/>
              <a:gdLst/>
              <a:ahLst/>
              <a:cxnLst/>
              <a:rect l="l" t="t" r="r" b="b"/>
              <a:pathLst>
                <a:path w="14075" h="22778" extrusionOk="0">
                  <a:moveTo>
                    <a:pt x="13321" y="0"/>
                  </a:moveTo>
                  <a:cubicBezTo>
                    <a:pt x="13156" y="0"/>
                    <a:pt x="12992" y="76"/>
                    <a:pt x="12884" y="258"/>
                  </a:cubicBezTo>
                  <a:lnTo>
                    <a:pt x="225" y="21979"/>
                  </a:lnTo>
                  <a:cubicBezTo>
                    <a:pt x="0" y="22391"/>
                    <a:pt x="373" y="22778"/>
                    <a:pt x="741" y="22778"/>
                  </a:cubicBezTo>
                  <a:cubicBezTo>
                    <a:pt x="903" y="22778"/>
                    <a:pt x="1064" y="22702"/>
                    <a:pt x="1172" y="22520"/>
                  </a:cubicBezTo>
                  <a:lnTo>
                    <a:pt x="13831" y="799"/>
                  </a:lnTo>
                  <a:cubicBezTo>
                    <a:pt x="14075" y="387"/>
                    <a:pt x="13695" y="0"/>
                    <a:pt x="133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564275" y="1039275"/>
              <a:ext cx="408375" cy="260700"/>
            </a:xfrm>
            <a:custGeom>
              <a:avLst/>
              <a:gdLst/>
              <a:ahLst/>
              <a:cxnLst/>
              <a:rect l="l" t="t" r="r" b="b"/>
              <a:pathLst>
                <a:path w="16335" h="10428" extrusionOk="0">
                  <a:moveTo>
                    <a:pt x="761" y="1"/>
                  </a:moveTo>
                  <a:cubicBezTo>
                    <a:pt x="300" y="1"/>
                    <a:pt x="0" y="718"/>
                    <a:pt x="499" y="1035"/>
                  </a:cubicBezTo>
                  <a:lnTo>
                    <a:pt x="15295" y="10340"/>
                  </a:lnTo>
                  <a:cubicBezTo>
                    <a:pt x="15391" y="10401"/>
                    <a:pt x="15486" y="10428"/>
                    <a:pt x="15574" y="10428"/>
                  </a:cubicBezTo>
                  <a:cubicBezTo>
                    <a:pt x="16035" y="10428"/>
                    <a:pt x="16335" y="9711"/>
                    <a:pt x="15836" y="9393"/>
                  </a:cubicBezTo>
                  <a:lnTo>
                    <a:pt x="1040" y="88"/>
                  </a:lnTo>
                  <a:cubicBezTo>
                    <a:pt x="944" y="27"/>
                    <a:pt x="849" y="1"/>
                    <a:pt x="7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2449975" y="1511450"/>
              <a:ext cx="623075" cy="52775"/>
            </a:xfrm>
            <a:custGeom>
              <a:avLst/>
              <a:gdLst/>
              <a:ahLst/>
              <a:cxnLst/>
              <a:rect l="l" t="t" r="r" b="b"/>
              <a:pathLst>
                <a:path w="24923" h="2111" extrusionOk="0">
                  <a:moveTo>
                    <a:pt x="24252" y="0"/>
                  </a:moveTo>
                  <a:cubicBezTo>
                    <a:pt x="24244" y="0"/>
                    <a:pt x="24236" y="0"/>
                    <a:pt x="24228" y="1"/>
                  </a:cubicBezTo>
                  <a:lnTo>
                    <a:pt x="695" y="1028"/>
                  </a:lnTo>
                  <a:cubicBezTo>
                    <a:pt x="0" y="1055"/>
                    <a:pt x="18" y="2111"/>
                    <a:pt x="670" y="2111"/>
                  </a:cubicBezTo>
                  <a:cubicBezTo>
                    <a:pt x="678" y="2111"/>
                    <a:pt x="687" y="2111"/>
                    <a:pt x="695" y="2110"/>
                  </a:cubicBezTo>
                  <a:lnTo>
                    <a:pt x="24228" y="1083"/>
                  </a:lnTo>
                  <a:cubicBezTo>
                    <a:pt x="24922" y="1056"/>
                    <a:pt x="24904" y="0"/>
                    <a:pt x="242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450475" y="1742400"/>
              <a:ext cx="465575" cy="238700"/>
            </a:xfrm>
            <a:custGeom>
              <a:avLst/>
              <a:gdLst/>
              <a:ahLst/>
              <a:cxnLst/>
              <a:rect l="l" t="t" r="r" b="b"/>
              <a:pathLst>
                <a:path w="18623" h="9548" extrusionOk="0">
                  <a:moveTo>
                    <a:pt x="816" y="1"/>
                  </a:moveTo>
                  <a:cubicBezTo>
                    <a:pt x="322" y="1"/>
                    <a:pt x="1" y="736"/>
                    <a:pt x="534" y="1014"/>
                  </a:cubicBezTo>
                  <a:cubicBezTo>
                    <a:pt x="6106" y="4071"/>
                    <a:pt x="11976" y="6451"/>
                    <a:pt x="17548" y="9481"/>
                  </a:cubicBezTo>
                  <a:cubicBezTo>
                    <a:pt x="17637" y="9527"/>
                    <a:pt x="17724" y="9547"/>
                    <a:pt x="17806" y="9547"/>
                  </a:cubicBezTo>
                  <a:cubicBezTo>
                    <a:pt x="18301" y="9547"/>
                    <a:pt x="18622" y="8812"/>
                    <a:pt x="18089" y="8534"/>
                  </a:cubicBezTo>
                  <a:cubicBezTo>
                    <a:pt x="12517" y="5477"/>
                    <a:pt x="6647" y="3097"/>
                    <a:pt x="1075" y="68"/>
                  </a:cubicBezTo>
                  <a:cubicBezTo>
                    <a:pt x="986" y="21"/>
                    <a:pt x="899" y="1"/>
                    <a:pt x="8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874275" y="1217950"/>
              <a:ext cx="185325" cy="183975"/>
            </a:xfrm>
            <a:custGeom>
              <a:avLst/>
              <a:gdLst/>
              <a:ahLst/>
              <a:cxnLst/>
              <a:rect l="l" t="t" r="r" b="b"/>
              <a:pathLst>
                <a:path w="7413" h="7359" extrusionOk="0">
                  <a:moveTo>
                    <a:pt x="3703" y="1"/>
                  </a:moveTo>
                  <a:cubicBezTo>
                    <a:pt x="3686" y="1"/>
                    <a:pt x="3669" y="1"/>
                    <a:pt x="3652" y="1"/>
                  </a:cubicBezTo>
                  <a:cubicBezTo>
                    <a:pt x="1624" y="28"/>
                    <a:pt x="1" y="1678"/>
                    <a:pt x="28" y="3734"/>
                  </a:cubicBezTo>
                  <a:cubicBezTo>
                    <a:pt x="55" y="5746"/>
                    <a:pt x="1704" y="7359"/>
                    <a:pt x="3711" y="7359"/>
                  </a:cubicBezTo>
                  <a:cubicBezTo>
                    <a:pt x="3727" y="7359"/>
                    <a:pt x="3744" y="7359"/>
                    <a:pt x="3761" y="7359"/>
                  </a:cubicBezTo>
                  <a:cubicBezTo>
                    <a:pt x="5789" y="7332"/>
                    <a:pt x="7412" y="5655"/>
                    <a:pt x="7385" y="3626"/>
                  </a:cubicBezTo>
                  <a:cubicBezTo>
                    <a:pt x="7358" y="1614"/>
                    <a:pt x="5735" y="1"/>
                    <a:pt x="37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486800" y="2418275"/>
              <a:ext cx="185325" cy="183975"/>
            </a:xfrm>
            <a:custGeom>
              <a:avLst/>
              <a:gdLst/>
              <a:ahLst/>
              <a:cxnLst/>
              <a:rect l="l" t="t" r="r" b="b"/>
              <a:pathLst>
                <a:path w="7413" h="7359" extrusionOk="0">
                  <a:moveTo>
                    <a:pt x="3702" y="0"/>
                  </a:moveTo>
                  <a:cubicBezTo>
                    <a:pt x="3686" y="0"/>
                    <a:pt x="3669" y="0"/>
                    <a:pt x="3652" y="1"/>
                  </a:cubicBezTo>
                  <a:cubicBezTo>
                    <a:pt x="1623" y="28"/>
                    <a:pt x="1" y="1678"/>
                    <a:pt x="28" y="3733"/>
                  </a:cubicBezTo>
                  <a:cubicBezTo>
                    <a:pt x="54" y="5745"/>
                    <a:pt x="1704" y="7358"/>
                    <a:pt x="3710" y="7358"/>
                  </a:cubicBezTo>
                  <a:cubicBezTo>
                    <a:pt x="3727" y="7358"/>
                    <a:pt x="3744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2374700" y="1458700"/>
              <a:ext cx="185300" cy="183975"/>
            </a:xfrm>
            <a:custGeom>
              <a:avLst/>
              <a:gdLst/>
              <a:ahLst/>
              <a:cxnLst/>
              <a:rect l="l" t="t" r="r" b="b"/>
              <a:pathLst>
                <a:path w="7412" h="7359" extrusionOk="0">
                  <a:moveTo>
                    <a:pt x="3702" y="0"/>
                  </a:moveTo>
                  <a:cubicBezTo>
                    <a:pt x="3685" y="0"/>
                    <a:pt x="3668" y="1"/>
                    <a:pt x="3652" y="1"/>
                  </a:cubicBezTo>
                  <a:cubicBezTo>
                    <a:pt x="1623" y="28"/>
                    <a:pt x="0" y="1678"/>
                    <a:pt x="27" y="3734"/>
                  </a:cubicBezTo>
                  <a:cubicBezTo>
                    <a:pt x="54" y="5746"/>
                    <a:pt x="1704" y="7358"/>
                    <a:pt x="3710" y="7358"/>
                  </a:cubicBezTo>
                  <a:cubicBezTo>
                    <a:pt x="3727" y="7358"/>
                    <a:pt x="3743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2551175" y="1944225"/>
              <a:ext cx="233325" cy="232000"/>
            </a:xfrm>
            <a:custGeom>
              <a:avLst/>
              <a:gdLst/>
              <a:ahLst/>
              <a:cxnLst/>
              <a:rect l="l" t="t" r="r" b="b"/>
              <a:pathLst>
                <a:path w="9333" h="9280" extrusionOk="0">
                  <a:moveTo>
                    <a:pt x="4649" y="1"/>
                  </a:moveTo>
                  <a:cubicBezTo>
                    <a:pt x="4633" y="1"/>
                    <a:pt x="4616" y="1"/>
                    <a:pt x="4599" y="1"/>
                  </a:cubicBezTo>
                  <a:cubicBezTo>
                    <a:pt x="2030" y="28"/>
                    <a:pt x="1" y="2138"/>
                    <a:pt x="28" y="4708"/>
                  </a:cubicBezTo>
                  <a:cubicBezTo>
                    <a:pt x="55" y="7260"/>
                    <a:pt x="2137" y="9279"/>
                    <a:pt x="4684" y="9279"/>
                  </a:cubicBezTo>
                  <a:cubicBezTo>
                    <a:pt x="4701" y="9279"/>
                    <a:pt x="4718" y="9279"/>
                    <a:pt x="4735" y="9279"/>
                  </a:cubicBezTo>
                  <a:cubicBezTo>
                    <a:pt x="7304" y="9252"/>
                    <a:pt x="9333" y="7142"/>
                    <a:pt x="9306" y="4572"/>
                  </a:cubicBezTo>
                  <a:cubicBezTo>
                    <a:pt x="9279" y="2046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2938675" y="1409325"/>
              <a:ext cx="233325" cy="232025"/>
            </a:xfrm>
            <a:custGeom>
              <a:avLst/>
              <a:gdLst/>
              <a:ahLst/>
              <a:cxnLst/>
              <a:rect l="l" t="t" r="r" b="b"/>
              <a:pathLst>
                <a:path w="9333" h="9281" extrusionOk="0">
                  <a:moveTo>
                    <a:pt x="4649" y="1"/>
                  </a:moveTo>
                  <a:cubicBezTo>
                    <a:pt x="4632" y="1"/>
                    <a:pt x="4615" y="1"/>
                    <a:pt x="4598" y="1"/>
                  </a:cubicBezTo>
                  <a:cubicBezTo>
                    <a:pt x="2029" y="55"/>
                    <a:pt x="0" y="2165"/>
                    <a:pt x="27" y="4708"/>
                  </a:cubicBezTo>
                  <a:cubicBezTo>
                    <a:pt x="54" y="7244"/>
                    <a:pt x="2110" y="9280"/>
                    <a:pt x="4635" y="9280"/>
                  </a:cubicBezTo>
                  <a:cubicBezTo>
                    <a:pt x="4668" y="9280"/>
                    <a:pt x="4701" y="9280"/>
                    <a:pt x="4734" y="9279"/>
                  </a:cubicBezTo>
                  <a:cubicBezTo>
                    <a:pt x="7303" y="9252"/>
                    <a:pt x="9332" y="7142"/>
                    <a:pt x="9305" y="4600"/>
                  </a:cubicBezTo>
                  <a:cubicBezTo>
                    <a:pt x="9278" y="2047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466525" y="937325"/>
              <a:ext cx="234000" cy="231975"/>
            </a:xfrm>
            <a:custGeom>
              <a:avLst/>
              <a:gdLst/>
              <a:ahLst/>
              <a:cxnLst/>
              <a:rect l="l" t="t" r="r" b="b"/>
              <a:pathLst>
                <a:path w="9360" h="9279" extrusionOk="0">
                  <a:moveTo>
                    <a:pt x="4675" y="1"/>
                  </a:moveTo>
                  <a:cubicBezTo>
                    <a:pt x="4659" y="1"/>
                    <a:pt x="4642" y="1"/>
                    <a:pt x="4625" y="1"/>
                  </a:cubicBezTo>
                  <a:cubicBezTo>
                    <a:pt x="2056" y="28"/>
                    <a:pt x="0" y="2138"/>
                    <a:pt x="54" y="4707"/>
                  </a:cubicBezTo>
                  <a:cubicBezTo>
                    <a:pt x="81" y="7260"/>
                    <a:pt x="2163" y="9279"/>
                    <a:pt x="4683" y="9279"/>
                  </a:cubicBezTo>
                  <a:cubicBezTo>
                    <a:pt x="4700" y="9279"/>
                    <a:pt x="4717" y="9279"/>
                    <a:pt x="4734" y="9279"/>
                  </a:cubicBezTo>
                  <a:cubicBezTo>
                    <a:pt x="7303" y="9252"/>
                    <a:pt x="9359" y="7142"/>
                    <a:pt x="9332" y="4572"/>
                  </a:cubicBezTo>
                  <a:cubicBezTo>
                    <a:pt x="9278" y="2046"/>
                    <a:pt x="7195" y="1"/>
                    <a:pt x="46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2565375" y="10563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47" y="0"/>
                  </a:moveTo>
                  <a:cubicBezTo>
                    <a:pt x="2630" y="0"/>
                    <a:pt x="2614" y="0"/>
                    <a:pt x="2598" y="1"/>
                  </a:cubicBezTo>
                  <a:cubicBezTo>
                    <a:pt x="1137" y="28"/>
                    <a:pt x="1" y="1191"/>
                    <a:pt x="1" y="2651"/>
                  </a:cubicBezTo>
                  <a:cubicBezTo>
                    <a:pt x="28" y="4069"/>
                    <a:pt x="1191" y="5221"/>
                    <a:pt x="2629" y="5221"/>
                  </a:cubicBezTo>
                  <a:cubicBezTo>
                    <a:pt x="2646" y="5221"/>
                    <a:pt x="2662" y="5221"/>
                    <a:pt x="2679" y="5221"/>
                  </a:cubicBezTo>
                  <a:cubicBezTo>
                    <a:pt x="4112" y="5221"/>
                    <a:pt x="5276" y="4031"/>
                    <a:pt x="5249" y="2570"/>
                  </a:cubicBezTo>
                  <a:cubicBezTo>
                    <a:pt x="5222" y="1153"/>
                    <a:pt x="4058" y="0"/>
                    <a:pt x="26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1404300" y="16906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73" y="0"/>
                  </a:moveTo>
                  <a:cubicBezTo>
                    <a:pt x="2657" y="0"/>
                    <a:pt x="2641" y="0"/>
                    <a:pt x="2624" y="1"/>
                  </a:cubicBezTo>
                  <a:cubicBezTo>
                    <a:pt x="1164" y="1"/>
                    <a:pt x="1" y="1191"/>
                    <a:pt x="28" y="2651"/>
                  </a:cubicBezTo>
                  <a:cubicBezTo>
                    <a:pt x="54" y="4069"/>
                    <a:pt x="1218" y="5222"/>
                    <a:pt x="2629" y="5222"/>
                  </a:cubicBezTo>
                  <a:cubicBezTo>
                    <a:pt x="2646" y="5222"/>
                    <a:pt x="2662" y="5221"/>
                    <a:pt x="2678" y="5221"/>
                  </a:cubicBezTo>
                  <a:cubicBezTo>
                    <a:pt x="4139" y="5194"/>
                    <a:pt x="5275" y="4031"/>
                    <a:pt x="5275" y="2570"/>
                  </a:cubicBezTo>
                  <a:cubicBezTo>
                    <a:pt x="5248" y="1153"/>
                    <a:pt x="4085" y="0"/>
                    <a:pt x="26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1829650" y="190230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73" y="1"/>
                  </a:moveTo>
                  <a:cubicBezTo>
                    <a:pt x="2657" y="1"/>
                    <a:pt x="2641" y="1"/>
                    <a:pt x="2624" y="1"/>
                  </a:cubicBezTo>
                  <a:cubicBezTo>
                    <a:pt x="1164" y="1"/>
                    <a:pt x="0" y="1191"/>
                    <a:pt x="28" y="2652"/>
                  </a:cubicBezTo>
                  <a:cubicBezTo>
                    <a:pt x="54" y="4069"/>
                    <a:pt x="1218" y="5222"/>
                    <a:pt x="2629" y="5222"/>
                  </a:cubicBezTo>
                  <a:cubicBezTo>
                    <a:pt x="2646" y="5222"/>
                    <a:pt x="2662" y="5222"/>
                    <a:pt x="2678" y="5222"/>
                  </a:cubicBezTo>
                  <a:cubicBezTo>
                    <a:pt x="4139" y="5194"/>
                    <a:pt x="5275" y="4004"/>
                    <a:pt x="5275" y="2571"/>
                  </a:cubicBezTo>
                  <a:cubicBezTo>
                    <a:pt x="5248" y="1153"/>
                    <a:pt x="4085" y="1"/>
                    <a:pt x="26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33;p2"/>
          <p:cNvGrpSpPr/>
          <p:nvPr/>
        </p:nvGrpSpPr>
        <p:grpSpPr>
          <a:xfrm rot="-7937313">
            <a:off x="192793" y="-133700"/>
            <a:ext cx="661430" cy="929034"/>
            <a:chOff x="2374700" y="1056350"/>
            <a:chExt cx="797300" cy="1119875"/>
          </a:xfrm>
        </p:grpSpPr>
        <p:sp>
          <p:nvSpPr>
            <p:cNvPr id="34" name="Google Shape;34;p2"/>
            <p:cNvSpPr/>
            <p:nvPr/>
          </p:nvSpPr>
          <p:spPr>
            <a:xfrm>
              <a:off x="2450775" y="1537550"/>
              <a:ext cx="233975" cy="535475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2450150" y="1109250"/>
              <a:ext cx="198025" cy="454125"/>
            </a:xfrm>
            <a:custGeom>
              <a:avLst/>
              <a:gdLst/>
              <a:ahLst/>
              <a:cxnLst/>
              <a:rect l="l" t="t" r="r" b="b"/>
              <a:pathLst>
                <a:path w="7921" h="18165" extrusionOk="0">
                  <a:moveTo>
                    <a:pt x="7266" y="1"/>
                  </a:moveTo>
                  <a:cubicBezTo>
                    <a:pt x="7044" y="1"/>
                    <a:pt x="6817" y="113"/>
                    <a:pt x="6720" y="373"/>
                  </a:cubicBezTo>
                  <a:lnTo>
                    <a:pt x="147" y="17522"/>
                  </a:lnTo>
                  <a:cubicBezTo>
                    <a:pt x="1" y="17912"/>
                    <a:pt x="322" y="18165"/>
                    <a:pt x="655" y="18165"/>
                  </a:cubicBezTo>
                  <a:cubicBezTo>
                    <a:pt x="877" y="18165"/>
                    <a:pt x="1104" y="18052"/>
                    <a:pt x="1202" y="17793"/>
                  </a:cubicBezTo>
                  <a:lnTo>
                    <a:pt x="7775" y="644"/>
                  </a:lnTo>
                  <a:cubicBezTo>
                    <a:pt x="7921" y="254"/>
                    <a:pt x="7599" y="1"/>
                    <a:pt x="72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2449975" y="1511450"/>
              <a:ext cx="623075" cy="52775"/>
            </a:xfrm>
            <a:custGeom>
              <a:avLst/>
              <a:gdLst/>
              <a:ahLst/>
              <a:cxnLst/>
              <a:rect l="l" t="t" r="r" b="b"/>
              <a:pathLst>
                <a:path w="24923" h="2111" extrusionOk="0">
                  <a:moveTo>
                    <a:pt x="24252" y="0"/>
                  </a:moveTo>
                  <a:cubicBezTo>
                    <a:pt x="24244" y="0"/>
                    <a:pt x="24236" y="0"/>
                    <a:pt x="24228" y="1"/>
                  </a:cubicBezTo>
                  <a:lnTo>
                    <a:pt x="695" y="1028"/>
                  </a:lnTo>
                  <a:cubicBezTo>
                    <a:pt x="0" y="1055"/>
                    <a:pt x="18" y="2111"/>
                    <a:pt x="670" y="2111"/>
                  </a:cubicBezTo>
                  <a:cubicBezTo>
                    <a:pt x="678" y="2111"/>
                    <a:pt x="687" y="2111"/>
                    <a:pt x="695" y="2110"/>
                  </a:cubicBezTo>
                  <a:lnTo>
                    <a:pt x="24228" y="1083"/>
                  </a:lnTo>
                  <a:cubicBezTo>
                    <a:pt x="24922" y="1056"/>
                    <a:pt x="24904" y="0"/>
                    <a:pt x="242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2374700" y="1458700"/>
              <a:ext cx="185300" cy="183975"/>
            </a:xfrm>
            <a:custGeom>
              <a:avLst/>
              <a:gdLst/>
              <a:ahLst/>
              <a:cxnLst/>
              <a:rect l="l" t="t" r="r" b="b"/>
              <a:pathLst>
                <a:path w="7412" h="7359" extrusionOk="0">
                  <a:moveTo>
                    <a:pt x="3702" y="0"/>
                  </a:moveTo>
                  <a:cubicBezTo>
                    <a:pt x="3685" y="0"/>
                    <a:pt x="3668" y="1"/>
                    <a:pt x="3652" y="1"/>
                  </a:cubicBezTo>
                  <a:cubicBezTo>
                    <a:pt x="1623" y="28"/>
                    <a:pt x="0" y="1678"/>
                    <a:pt x="27" y="3734"/>
                  </a:cubicBezTo>
                  <a:cubicBezTo>
                    <a:pt x="54" y="5746"/>
                    <a:pt x="1704" y="7358"/>
                    <a:pt x="3710" y="7358"/>
                  </a:cubicBezTo>
                  <a:cubicBezTo>
                    <a:pt x="3727" y="7358"/>
                    <a:pt x="3743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2551175" y="1944225"/>
              <a:ext cx="233325" cy="232000"/>
            </a:xfrm>
            <a:custGeom>
              <a:avLst/>
              <a:gdLst/>
              <a:ahLst/>
              <a:cxnLst/>
              <a:rect l="l" t="t" r="r" b="b"/>
              <a:pathLst>
                <a:path w="9333" h="9280" extrusionOk="0">
                  <a:moveTo>
                    <a:pt x="4649" y="1"/>
                  </a:moveTo>
                  <a:cubicBezTo>
                    <a:pt x="4633" y="1"/>
                    <a:pt x="4616" y="1"/>
                    <a:pt x="4599" y="1"/>
                  </a:cubicBezTo>
                  <a:cubicBezTo>
                    <a:pt x="2030" y="28"/>
                    <a:pt x="1" y="2138"/>
                    <a:pt x="28" y="4708"/>
                  </a:cubicBezTo>
                  <a:cubicBezTo>
                    <a:pt x="55" y="7260"/>
                    <a:pt x="2137" y="9279"/>
                    <a:pt x="4684" y="9279"/>
                  </a:cubicBezTo>
                  <a:cubicBezTo>
                    <a:pt x="4701" y="9279"/>
                    <a:pt x="4718" y="9279"/>
                    <a:pt x="4735" y="9279"/>
                  </a:cubicBezTo>
                  <a:cubicBezTo>
                    <a:pt x="7304" y="9252"/>
                    <a:pt x="9333" y="7142"/>
                    <a:pt x="9306" y="4572"/>
                  </a:cubicBezTo>
                  <a:cubicBezTo>
                    <a:pt x="9279" y="2046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2938675" y="1409325"/>
              <a:ext cx="233325" cy="232025"/>
            </a:xfrm>
            <a:custGeom>
              <a:avLst/>
              <a:gdLst/>
              <a:ahLst/>
              <a:cxnLst/>
              <a:rect l="l" t="t" r="r" b="b"/>
              <a:pathLst>
                <a:path w="9333" h="9281" extrusionOk="0">
                  <a:moveTo>
                    <a:pt x="4649" y="1"/>
                  </a:moveTo>
                  <a:cubicBezTo>
                    <a:pt x="4632" y="1"/>
                    <a:pt x="4615" y="1"/>
                    <a:pt x="4598" y="1"/>
                  </a:cubicBezTo>
                  <a:cubicBezTo>
                    <a:pt x="2029" y="55"/>
                    <a:pt x="0" y="2165"/>
                    <a:pt x="27" y="4708"/>
                  </a:cubicBezTo>
                  <a:cubicBezTo>
                    <a:pt x="54" y="7244"/>
                    <a:pt x="2110" y="9280"/>
                    <a:pt x="4635" y="9280"/>
                  </a:cubicBezTo>
                  <a:cubicBezTo>
                    <a:pt x="4668" y="9280"/>
                    <a:pt x="4701" y="9280"/>
                    <a:pt x="4734" y="9279"/>
                  </a:cubicBezTo>
                  <a:cubicBezTo>
                    <a:pt x="7303" y="9252"/>
                    <a:pt x="9332" y="7142"/>
                    <a:pt x="9305" y="4600"/>
                  </a:cubicBezTo>
                  <a:cubicBezTo>
                    <a:pt x="9278" y="2047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2565375" y="10563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47" y="0"/>
                  </a:moveTo>
                  <a:cubicBezTo>
                    <a:pt x="2630" y="0"/>
                    <a:pt x="2614" y="0"/>
                    <a:pt x="2598" y="1"/>
                  </a:cubicBezTo>
                  <a:cubicBezTo>
                    <a:pt x="1137" y="28"/>
                    <a:pt x="1" y="1191"/>
                    <a:pt x="1" y="2651"/>
                  </a:cubicBezTo>
                  <a:cubicBezTo>
                    <a:pt x="28" y="4069"/>
                    <a:pt x="1191" y="5221"/>
                    <a:pt x="2629" y="5221"/>
                  </a:cubicBezTo>
                  <a:cubicBezTo>
                    <a:pt x="2646" y="5221"/>
                    <a:pt x="2662" y="5221"/>
                    <a:pt x="2679" y="5221"/>
                  </a:cubicBezTo>
                  <a:cubicBezTo>
                    <a:pt x="4112" y="5221"/>
                    <a:pt x="5276" y="4031"/>
                    <a:pt x="5249" y="2570"/>
                  </a:cubicBezTo>
                  <a:cubicBezTo>
                    <a:pt x="5222" y="1153"/>
                    <a:pt x="4058" y="0"/>
                    <a:pt x="26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23">
    <p:spTree>
      <p:nvGrpSpPr>
        <p:cNvPr id="1" name="Shape 20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5" name="Google Shape;2075;p60"/>
          <p:cNvGrpSpPr/>
          <p:nvPr/>
        </p:nvGrpSpPr>
        <p:grpSpPr>
          <a:xfrm rot="-5121615">
            <a:off x="7566119" y="3523597"/>
            <a:ext cx="1466340" cy="1381086"/>
            <a:chOff x="1404300" y="937325"/>
            <a:chExt cx="1767700" cy="1664925"/>
          </a:xfrm>
        </p:grpSpPr>
        <p:sp>
          <p:nvSpPr>
            <p:cNvPr id="2076" name="Google Shape;2076;p60"/>
            <p:cNvSpPr/>
            <p:nvPr/>
          </p:nvSpPr>
          <p:spPr>
            <a:xfrm>
              <a:off x="2450775" y="1537550"/>
              <a:ext cx="233975" cy="535475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7" name="Google Shape;2077;p60"/>
            <p:cNvSpPr/>
            <p:nvPr/>
          </p:nvSpPr>
          <p:spPr>
            <a:xfrm>
              <a:off x="2450150" y="1109250"/>
              <a:ext cx="198025" cy="454125"/>
            </a:xfrm>
            <a:custGeom>
              <a:avLst/>
              <a:gdLst/>
              <a:ahLst/>
              <a:cxnLst/>
              <a:rect l="l" t="t" r="r" b="b"/>
              <a:pathLst>
                <a:path w="7921" h="18165" extrusionOk="0">
                  <a:moveTo>
                    <a:pt x="7266" y="1"/>
                  </a:moveTo>
                  <a:cubicBezTo>
                    <a:pt x="7044" y="1"/>
                    <a:pt x="6817" y="113"/>
                    <a:pt x="6720" y="373"/>
                  </a:cubicBezTo>
                  <a:lnTo>
                    <a:pt x="147" y="17522"/>
                  </a:lnTo>
                  <a:cubicBezTo>
                    <a:pt x="1" y="17912"/>
                    <a:pt x="322" y="18165"/>
                    <a:pt x="655" y="18165"/>
                  </a:cubicBezTo>
                  <a:cubicBezTo>
                    <a:pt x="877" y="18165"/>
                    <a:pt x="1104" y="18052"/>
                    <a:pt x="1202" y="17793"/>
                  </a:cubicBezTo>
                  <a:lnTo>
                    <a:pt x="7775" y="644"/>
                  </a:lnTo>
                  <a:cubicBezTo>
                    <a:pt x="7921" y="254"/>
                    <a:pt x="7599" y="1"/>
                    <a:pt x="72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8" name="Google Shape;2078;p60"/>
            <p:cNvSpPr/>
            <p:nvPr/>
          </p:nvSpPr>
          <p:spPr>
            <a:xfrm>
              <a:off x="1936875" y="1271900"/>
              <a:ext cx="550725" cy="299850"/>
            </a:xfrm>
            <a:custGeom>
              <a:avLst/>
              <a:gdLst/>
              <a:ahLst/>
              <a:cxnLst/>
              <a:rect l="l" t="t" r="r" b="b"/>
              <a:pathLst>
                <a:path w="22029" h="11994" extrusionOk="0">
                  <a:moveTo>
                    <a:pt x="761" y="1"/>
                  </a:moveTo>
                  <a:cubicBezTo>
                    <a:pt x="300" y="1"/>
                    <a:pt x="0" y="718"/>
                    <a:pt x="499" y="1035"/>
                  </a:cubicBezTo>
                  <a:cubicBezTo>
                    <a:pt x="6910" y="5201"/>
                    <a:pt x="14051" y="8609"/>
                    <a:pt x="20948" y="11936"/>
                  </a:cubicBezTo>
                  <a:cubicBezTo>
                    <a:pt x="21035" y="11975"/>
                    <a:pt x="21119" y="11993"/>
                    <a:pt x="21198" y="11993"/>
                  </a:cubicBezTo>
                  <a:cubicBezTo>
                    <a:pt x="21714" y="11993"/>
                    <a:pt x="22029" y="11247"/>
                    <a:pt x="21489" y="10989"/>
                  </a:cubicBezTo>
                  <a:cubicBezTo>
                    <a:pt x="14592" y="7662"/>
                    <a:pt x="7478" y="4254"/>
                    <a:pt x="1040" y="88"/>
                  </a:cubicBezTo>
                  <a:cubicBezTo>
                    <a:pt x="944" y="27"/>
                    <a:pt x="849" y="1"/>
                    <a:pt x="7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9" name="Google Shape;2079;p60"/>
            <p:cNvSpPr/>
            <p:nvPr/>
          </p:nvSpPr>
          <p:spPr>
            <a:xfrm>
              <a:off x="1880700" y="1297000"/>
              <a:ext cx="89625" cy="682925"/>
            </a:xfrm>
            <a:custGeom>
              <a:avLst/>
              <a:gdLst/>
              <a:ahLst/>
              <a:cxnLst/>
              <a:rect l="l" t="t" r="r" b="b"/>
              <a:pathLst>
                <a:path w="3585" h="27317" extrusionOk="0">
                  <a:moveTo>
                    <a:pt x="3065" y="1"/>
                  </a:moveTo>
                  <a:cubicBezTo>
                    <a:pt x="2792" y="1"/>
                    <a:pt x="2503" y="177"/>
                    <a:pt x="2476" y="518"/>
                  </a:cubicBezTo>
                  <a:cubicBezTo>
                    <a:pt x="1799" y="9309"/>
                    <a:pt x="1069" y="18073"/>
                    <a:pt x="41" y="26810"/>
                  </a:cubicBezTo>
                  <a:cubicBezTo>
                    <a:pt x="1" y="27148"/>
                    <a:pt x="258" y="27317"/>
                    <a:pt x="535" y="27317"/>
                  </a:cubicBezTo>
                  <a:cubicBezTo>
                    <a:pt x="812" y="27317"/>
                    <a:pt x="1110" y="27148"/>
                    <a:pt x="1150" y="26810"/>
                  </a:cubicBezTo>
                  <a:cubicBezTo>
                    <a:pt x="2151" y="18073"/>
                    <a:pt x="2881" y="9282"/>
                    <a:pt x="3558" y="518"/>
                  </a:cubicBezTo>
                  <a:cubicBezTo>
                    <a:pt x="3584" y="170"/>
                    <a:pt x="3333" y="1"/>
                    <a:pt x="30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0" name="Google Shape;2080;p60"/>
            <p:cNvSpPr/>
            <p:nvPr/>
          </p:nvSpPr>
          <p:spPr>
            <a:xfrm>
              <a:off x="1877975" y="1536400"/>
              <a:ext cx="607800" cy="445550"/>
            </a:xfrm>
            <a:custGeom>
              <a:avLst/>
              <a:gdLst/>
              <a:ahLst/>
              <a:cxnLst/>
              <a:rect l="l" t="t" r="r" b="b"/>
              <a:pathLst>
                <a:path w="24312" h="17822" extrusionOk="0">
                  <a:moveTo>
                    <a:pt x="23591" y="1"/>
                  </a:moveTo>
                  <a:cubicBezTo>
                    <a:pt x="23499" y="1"/>
                    <a:pt x="23401" y="34"/>
                    <a:pt x="23304" y="112"/>
                  </a:cubicBezTo>
                  <a:cubicBezTo>
                    <a:pt x="15866" y="5900"/>
                    <a:pt x="7832" y="10931"/>
                    <a:pt x="448" y="16774"/>
                  </a:cubicBezTo>
                  <a:cubicBezTo>
                    <a:pt x="1" y="17132"/>
                    <a:pt x="293" y="17822"/>
                    <a:pt x="713" y="17822"/>
                  </a:cubicBezTo>
                  <a:cubicBezTo>
                    <a:pt x="801" y="17822"/>
                    <a:pt x="895" y="17791"/>
                    <a:pt x="989" y="17721"/>
                  </a:cubicBezTo>
                  <a:lnTo>
                    <a:pt x="989" y="17694"/>
                  </a:lnTo>
                  <a:cubicBezTo>
                    <a:pt x="8400" y="11851"/>
                    <a:pt x="16407" y="6820"/>
                    <a:pt x="23845" y="1031"/>
                  </a:cubicBezTo>
                  <a:cubicBezTo>
                    <a:pt x="24312" y="698"/>
                    <a:pt x="24012" y="1"/>
                    <a:pt x="2359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1" name="Google Shape;2081;p60"/>
            <p:cNvSpPr/>
            <p:nvPr/>
          </p:nvSpPr>
          <p:spPr>
            <a:xfrm>
              <a:off x="1876275" y="1954275"/>
              <a:ext cx="808150" cy="119850"/>
            </a:xfrm>
            <a:custGeom>
              <a:avLst/>
              <a:gdLst/>
              <a:ahLst/>
              <a:cxnLst/>
              <a:rect l="l" t="t" r="r" b="b"/>
              <a:pathLst>
                <a:path w="32326" h="4794" extrusionOk="0">
                  <a:moveTo>
                    <a:pt x="873" y="0"/>
                  </a:moveTo>
                  <a:cubicBezTo>
                    <a:pt x="251" y="0"/>
                    <a:pt x="0" y="956"/>
                    <a:pt x="651" y="1060"/>
                  </a:cubicBezTo>
                  <a:cubicBezTo>
                    <a:pt x="6548" y="1817"/>
                    <a:pt x="12444" y="2683"/>
                    <a:pt x="18368" y="3467"/>
                  </a:cubicBezTo>
                  <a:cubicBezTo>
                    <a:pt x="22676" y="4026"/>
                    <a:pt x="27089" y="4793"/>
                    <a:pt x="31452" y="4793"/>
                  </a:cubicBezTo>
                  <a:cubicBezTo>
                    <a:pt x="31527" y="4793"/>
                    <a:pt x="31602" y="4793"/>
                    <a:pt x="31676" y="4793"/>
                  </a:cubicBezTo>
                  <a:cubicBezTo>
                    <a:pt x="32326" y="4738"/>
                    <a:pt x="32326" y="3738"/>
                    <a:pt x="31676" y="3684"/>
                  </a:cubicBezTo>
                  <a:cubicBezTo>
                    <a:pt x="31600" y="3684"/>
                    <a:pt x="31524" y="3684"/>
                    <a:pt x="31448" y="3684"/>
                  </a:cubicBezTo>
                  <a:cubicBezTo>
                    <a:pt x="27005" y="3684"/>
                    <a:pt x="22513" y="2916"/>
                    <a:pt x="18152" y="2331"/>
                  </a:cubicBezTo>
                  <a:cubicBezTo>
                    <a:pt x="12390" y="1601"/>
                    <a:pt x="6683" y="762"/>
                    <a:pt x="949" y="5"/>
                  </a:cubicBezTo>
                  <a:cubicBezTo>
                    <a:pt x="923" y="2"/>
                    <a:pt x="898" y="0"/>
                    <a:pt x="8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2" name="Google Shape;2082;p60"/>
            <p:cNvSpPr/>
            <p:nvPr/>
          </p:nvSpPr>
          <p:spPr>
            <a:xfrm>
              <a:off x="1561650" y="1954025"/>
              <a:ext cx="351875" cy="569450"/>
            </a:xfrm>
            <a:custGeom>
              <a:avLst/>
              <a:gdLst/>
              <a:ahLst/>
              <a:cxnLst/>
              <a:rect l="l" t="t" r="r" b="b"/>
              <a:pathLst>
                <a:path w="14075" h="22778" extrusionOk="0">
                  <a:moveTo>
                    <a:pt x="13321" y="0"/>
                  </a:moveTo>
                  <a:cubicBezTo>
                    <a:pt x="13156" y="0"/>
                    <a:pt x="12992" y="76"/>
                    <a:pt x="12884" y="258"/>
                  </a:cubicBezTo>
                  <a:lnTo>
                    <a:pt x="225" y="21979"/>
                  </a:lnTo>
                  <a:cubicBezTo>
                    <a:pt x="0" y="22391"/>
                    <a:pt x="373" y="22778"/>
                    <a:pt x="741" y="22778"/>
                  </a:cubicBezTo>
                  <a:cubicBezTo>
                    <a:pt x="903" y="22778"/>
                    <a:pt x="1064" y="22702"/>
                    <a:pt x="1172" y="22520"/>
                  </a:cubicBezTo>
                  <a:lnTo>
                    <a:pt x="13831" y="799"/>
                  </a:lnTo>
                  <a:cubicBezTo>
                    <a:pt x="14075" y="387"/>
                    <a:pt x="13695" y="0"/>
                    <a:pt x="133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3" name="Google Shape;2083;p60"/>
            <p:cNvSpPr/>
            <p:nvPr/>
          </p:nvSpPr>
          <p:spPr>
            <a:xfrm>
              <a:off x="1564275" y="1039275"/>
              <a:ext cx="408375" cy="260700"/>
            </a:xfrm>
            <a:custGeom>
              <a:avLst/>
              <a:gdLst/>
              <a:ahLst/>
              <a:cxnLst/>
              <a:rect l="l" t="t" r="r" b="b"/>
              <a:pathLst>
                <a:path w="16335" h="10428" extrusionOk="0">
                  <a:moveTo>
                    <a:pt x="761" y="1"/>
                  </a:moveTo>
                  <a:cubicBezTo>
                    <a:pt x="300" y="1"/>
                    <a:pt x="0" y="718"/>
                    <a:pt x="499" y="1035"/>
                  </a:cubicBezTo>
                  <a:lnTo>
                    <a:pt x="15295" y="10340"/>
                  </a:lnTo>
                  <a:cubicBezTo>
                    <a:pt x="15391" y="10401"/>
                    <a:pt x="15486" y="10428"/>
                    <a:pt x="15574" y="10428"/>
                  </a:cubicBezTo>
                  <a:cubicBezTo>
                    <a:pt x="16035" y="10428"/>
                    <a:pt x="16335" y="9711"/>
                    <a:pt x="15836" y="9393"/>
                  </a:cubicBezTo>
                  <a:lnTo>
                    <a:pt x="1040" y="88"/>
                  </a:lnTo>
                  <a:cubicBezTo>
                    <a:pt x="944" y="27"/>
                    <a:pt x="849" y="1"/>
                    <a:pt x="7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4" name="Google Shape;2084;p60"/>
            <p:cNvSpPr/>
            <p:nvPr/>
          </p:nvSpPr>
          <p:spPr>
            <a:xfrm>
              <a:off x="2449975" y="1511450"/>
              <a:ext cx="623075" cy="52775"/>
            </a:xfrm>
            <a:custGeom>
              <a:avLst/>
              <a:gdLst/>
              <a:ahLst/>
              <a:cxnLst/>
              <a:rect l="l" t="t" r="r" b="b"/>
              <a:pathLst>
                <a:path w="24923" h="2111" extrusionOk="0">
                  <a:moveTo>
                    <a:pt x="24252" y="0"/>
                  </a:moveTo>
                  <a:cubicBezTo>
                    <a:pt x="24244" y="0"/>
                    <a:pt x="24236" y="0"/>
                    <a:pt x="24228" y="1"/>
                  </a:cubicBezTo>
                  <a:lnTo>
                    <a:pt x="695" y="1028"/>
                  </a:lnTo>
                  <a:cubicBezTo>
                    <a:pt x="0" y="1055"/>
                    <a:pt x="18" y="2111"/>
                    <a:pt x="670" y="2111"/>
                  </a:cubicBezTo>
                  <a:cubicBezTo>
                    <a:pt x="678" y="2111"/>
                    <a:pt x="687" y="2111"/>
                    <a:pt x="695" y="2110"/>
                  </a:cubicBezTo>
                  <a:lnTo>
                    <a:pt x="24228" y="1083"/>
                  </a:lnTo>
                  <a:cubicBezTo>
                    <a:pt x="24922" y="1056"/>
                    <a:pt x="24904" y="0"/>
                    <a:pt x="242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5" name="Google Shape;2085;p60"/>
            <p:cNvSpPr/>
            <p:nvPr/>
          </p:nvSpPr>
          <p:spPr>
            <a:xfrm>
              <a:off x="1450475" y="1742400"/>
              <a:ext cx="465575" cy="238700"/>
            </a:xfrm>
            <a:custGeom>
              <a:avLst/>
              <a:gdLst/>
              <a:ahLst/>
              <a:cxnLst/>
              <a:rect l="l" t="t" r="r" b="b"/>
              <a:pathLst>
                <a:path w="18623" h="9548" extrusionOk="0">
                  <a:moveTo>
                    <a:pt x="816" y="1"/>
                  </a:moveTo>
                  <a:cubicBezTo>
                    <a:pt x="322" y="1"/>
                    <a:pt x="1" y="736"/>
                    <a:pt x="534" y="1014"/>
                  </a:cubicBezTo>
                  <a:cubicBezTo>
                    <a:pt x="6106" y="4071"/>
                    <a:pt x="11976" y="6451"/>
                    <a:pt x="17548" y="9481"/>
                  </a:cubicBezTo>
                  <a:cubicBezTo>
                    <a:pt x="17637" y="9527"/>
                    <a:pt x="17724" y="9547"/>
                    <a:pt x="17806" y="9547"/>
                  </a:cubicBezTo>
                  <a:cubicBezTo>
                    <a:pt x="18301" y="9547"/>
                    <a:pt x="18622" y="8812"/>
                    <a:pt x="18089" y="8534"/>
                  </a:cubicBezTo>
                  <a:cubicBezTo>
                    <a:pt x="12517" y="5477"/>
                    <a:pt x="6647" y="3097"/>
                    <a:pt x="1075" y="68"/>
                  </a:cubicBezTo>
                  <a:cubicBezTo>
                    <a:pt x="986" y="21"/>
                    <a:pt x="899" y="1"/>
                    <a:pt x="8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6" name="Google Shape;2086;p60"/>
            <p:cNvSpPr/>
            <p:nvPr/>
          </p:nvSpPr>
          <p:spPr>
            <a:xfrm>
              <a:off x="1874275" y="1217950"/>
              <a:ext cx="185325" cy="183975"/>
            </a:xfrm>
            <a:custGeom>
              <a:avLst/>
              <a:gdLst/>
              <a:ahLst/>
              <a:cxnLst/>
              <a:rect l="l" t="t" r="r" b="b"/>
              <a:pathLst>
                <a:path w="7413" h="7359" extrusionOk="0">
                  <a:moveTo>
                    <a:pt x="3703" y="1"/>
                  </a:moveTo>
                  <a:cubicBezTo>
                    <a:pt x="3686" y="1"/>
                    <a:pt x="3669" y="1"/>
                    <a:pt x="3652" y="1"/>
                  </a:cubicBezTo>
                  <a:cubicBezTo>
                    <a:pt x="1624" y="28"/>
                    <a:pt x="1" y="1678"/>
                    <a:pt x="28" y="3734"/>
                  </a:cubicBezTo>
                  <a:cubicBezTo>
                    <a:pt x="55" y="5746"/>
                    <a:pt x="1704" y="7359"/>
                    <a:pt x="3711" y="7359"/>
                  </a:cubicBezTo>
                  <a:cubicBezTo>
                    <a:pt x="3727" y="7359"/>
                    <a:pt x="3744" y="7359"/>
                    <a:pt x="3761" y="7359"/>
                  </a:cubicBezTo>
                  <a:cubicBezTo>
                    <a:pt x="5789" y="7332"/>
                    <a:pt x="7412" y="5655"/>
                    <a:pt x="7385" y="3626"/>
                  </a:cubicBezTo>
                  <a:cubicBezTo>
                    <a:pt x="7358" y="1614"/>
                    <a:pt x="5735" y="1"/>
                    <a:pt x="37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7" name="Google Shape;2087;p60"/>
            <p:cNvSpPr/>
            <p:nvPr/>
          </p:nvSpPr>
          <p:spPr>
            <a:xfrm>
              <a:off x="1486800" y="2418275"/>
              <a:ext cx="185325" cy="183975"/>
            </a:xfrm>
            <a:custGeom>
              <a:avLst/>
              <a:gdLst/>
              <a:ahLst/>
              <a:cxnLst/>
              <a:rect l="l" t="t" r="r" b="b"/>
              <a:pathLst>
                <a:path w="7413" h="7359" extrusionOk="0">
                  <a:moveTo>
                    <a:pt x="3702" y="0"/>
                  </a:moveTo>
                  <a:cubicBezTo>
                    <a:pt x="3686" y="0"/>
                    <a:pt x="3669" y="0"/>
                    <a:pt x="3652" y="1"/>
                  </a:cubicBezTo>
                  <a:cubicBezTo>
                    <a:pt x="1623" y="28"/>
                    <a:pt x="1" y="1678"/>
                    <a:pt x="28" y="3733"/>
                  </a:cubicBezTo>
                  <a:cubicBezTo>
                    <a:pt x="54" y="5745"/>
                    <a:pt x="1704" y="7358"/>
                    <a:pt x="3710" y="7358"/>
                  </a:cubicBezTo>
                  <a:cubicBezTo>
                    <a:pt x="3727" y="7358"/>
                    <a:pt x="3744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8" name="Google Shape;2088;p60"/>
            <p:cNvSpPr/>
            <p:nvPr/>
          </p:nvSpPr>
          <p:spPr>
            <a:xfrm>
              <a:off x="2374700" y="1458700"/>
              <a:ext cx="185300" cy="183975"/>
            </a:xfrm>
            <a:custGeom>
              <a:avLst/>
              <a:gdLst/>
              <a:ahLst/>
              <a:cxnLst/>
              <a:rect l="l" t="t" r="r" b="b"/>
              <a:pathLst>
                <a:path w="7412" h="7359" extrusionOk="0">
                  <a:moveTo>
                    <a:pt x="3702" y="0"/>
                  </a:moveTo>
                  <a:cubicBezTo>
                    <a:pt x="3685" y="0"/>
                    <a:pt x="3668" y="1"/>
                    <a:pt x="3652" y="1"/>
                  </a:cubicBezTo>
                  <a:cubicBezTo>
                    <a:pt x="1623" y="28"/>
                    <a:pt x="0" y="1678"/>
                    <a:pt x="27" y="3734"/>
                  </a:cubicBezTo>
                  <a:cubicBezTo>
                    <a:pt x="54" y="5746"/>
                    <a:pt x="1704" y="7358"/>
                    <a:pt x="3710" y="7358"/>
                  </a:cubicBezTo>
                  <a:cubicBezTo>
                    <a:pt x="3727" y="7358"/>
                    <a:pt x="3743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9" name="Google Shape;2089;p60"/>
            <p:cNvSpPr/>
            <p:nvPr/>
          </p:nvSpPr>
          <p:spPr>
            <a:xfrm>
              <a:off x="2551175" y="1944225"/>
              <a:ext cx="233325" cy="232000"/>
            </a:xfrm>
            <a:custGeom>
              <a:avLst/>
              <a:gdLst/>
              <a:ahLst/>
              <a:cxnLst/>
              <a:rect l="l" t="t" r="r" b="b"/>
              <a:pathLst>
                <a:path w="9333" h="9280" extrusionOk="0">
                  <a:moveTo>
                    <a:pt x="4649" y="1"/>
                  </a:moveTo>
                  <a:cubicBezTo>
                    <a:pt x="4633" y="1"/>
                    <a:pt x="4616" y="1"/>
                    <a:pt x="4599" y="1"/>
                  </a:cubicBezTo>
                  <a:cubicBezTo>
                    <a:pt x="2030" y="28"/>
                    <a:pt x="1" y="2138"/>
                    <a:pt x="28" y="4708"/>
                  </a:cubicBezTo>
                  <a:cubicBezTo>
                    <a:pt x="55" y="7260"/>
                    <a:pt x="2137" y="9279"/>
                    <a:pt x="4684" y="9279"/>
                  </a:cubicBezTo>
                  <a:cubicBezTo>
                    <a:pt x="4701" y="9279"/>
                    <a:pt x="4718" y="9279"/>
                    <a:pt x="4735" y="9279"/>
                  </a:cubicBezTo>
                  <a:cubicBezTo>
                    <a:pt x="7304" y="9252"/>
                    <a:pt x="9333" y="7142"/>
                    <a:pt x="9306" y="4572"/>
                  </a:cubicBezTo>
                  <a:cubicBezTo>
                    <a:pt x="9279" y="2046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0" name="Google Shape;2090;p60"/>
            <p:cNvSpPr/>
            <p:nvPr/>
          </p:nvSpPr>
          <p:spPr>
            <a:xfrm>
              <a:off x="2938675" y="1409325"/>
              <a:ext cx="233325" cy="232025"/>
            </a:xfrm>
            <a:custGeom>
              <a:avLst/>
              <a:gdLst/>
              <a:ahLst/>
              <a:cxnLst/>
              <a:rect l="l" t="t" r="r" b="b"/>
              <a:pathLst>
                <a:path w="9333" h="9281" extrusionOk="0">
                  <a:moveTo>
                    <a:pt x="4649" y="1"/>
                  </a:moveTo>
                  <a:cubicBezTo>
                    <a:pt x="4632" y="1"/>
                    <a:pt x="4615" y="1"/>
                    <a:pt x="4598" y="1"/>
                  </a:cubicBezTo>
                  <a:cubicBezTo>
                    <a:pt x="2029" y="55"/>
                    <a:pt x="0" y="2165"/>
                    <a:pt x="27" y="4708"/>
                  </a:cubicBezTo>
                  <a:cubicBezTo>
                    <a:pt x="54" y="7244"/>
                    <a:pt x="2110" y="9280"/>
                    <a:pt x="4635" y="9280"/>
                  </a:cubicBezTo>
                  <a:cubicBezTo>
                    <a:pt x="4668" y="9280"/>
                    <a:pt x="4701" y="9280"/>
                    <a:pt x="4734" y="9279"/>
                  </a:cubicBezTo>
                  <a:cubicBezTo>
                    <a:pt x="7303" y="9252"/>
                    <a:pt x="9332" y="7142"/>
                    <a:pt x="9305" y="4600"/>
                  </a:cubicBezTo>
                  <a:cubicBezTo>
                    <a:pt x="9278" y="2047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1" name="Google Shape;2091;p60"/>
            <p:cNvSpPr/>
            <p:nvPr/>
          </p:nvSpPr>
          <p:spPr>
            <a:xfrm>
              <a:off x="1466525" y="937325"/>
              <a:ext cx="234000" cy="231975"/>
            </a:xfrm>
            <a:custGeom>
              <a:avLst/>
              <a:gdLst/>
              <a:ahLst/>
              <a:cxnLst/>
              <a:rect l="l" t="t" r="r" b="b"/>
              <a:pathLst>
                <a:path w="9360" h="9279" extrusionOk="0">
                  <a:moveTo>
                    <a:pt x="4675" y="1"/>
                  </a:moveTo>
                  <a:cubicBezTo>
                    <a:pt x="4659" y="1"/>
                    <a:pt x="4642" y="1"/>
                    <a:pt x="4625" y="1"/>
                  </a:cubicBezTo>
                  <a:cubicBezTo>
                    <a:pt x="2056" y="28"/>
                    <a:pt x="0" y="2138"/>
                    <a:pt x="54" y="4707"/>
                  </a:cubicBezTo>
                  <a:cubicBezTo>
                    <a:pt x="81" y="7260"/>
                    <a:pt x="2163" y="9279"/>
                    <a:pt x="4683" y="9279"/>
                  </a:cubicBezTo>
                  <a:cubicBezTo>
                    <a:pt x="4700" y="9279"/>
                    <a:pt x="4717" y="9279"/>
                    <a:pt x="4734" y="9279"/>
                  </a:cubicBezTo>
                  <a:cubicBezTo>
                    <a:pt x="7303" y="9252"/>
                    <a:pt x="9359" y="7142"/>
                    <a:pt x="9332" y="4572"/>
                  </a:cubicBezTo>
                  <a:cubicBezTo>
                    <a:pt x="9278" y="2046"/>
                    <a:pt x="7195" y="1"/>
                    <a:pt x="46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2" name="Google Shape;2092;p60"/>
            <p:cNvSpPr/>
            <p:nvPr/>
          </p:nvSpPr>
          <p:spPr>
            <a:xfrm>
              <a:off x="2565375" y="10563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47" y="0"/>
                  </a:moveTo>
                  <a:cubicBezTo>
                    <a:pt x="2630" y="0"/>
                    <a:pt x="2614" y="0"/>
                    <a:pt x="2598" y="1"/>
                  </a:cubicBezTo>
                  <a:cubicBezTo>
                    <a:pt x="1137" y="28"/>
                    <a:pt x="1" y="1191"/>
                    <a:pt x="1" y="2651"/>
                  </a:cubicBezTo>
                  <a:cubicBezTo>
                    <a:pt x="28" y="4069"/>
                    <a:pt x="1191" y="5221"/>
                    <a:pt x="2629" y="5221"/>
                  </a:cubicBezTo>
                  <a:cubicBezTo>
                    <a:pt x="2646" y="5221"/>
                    <a:pt x="2662" y="5221"/>
                    <a:pt x="2679" y="5221"/>
                  </a:cubicBezTo>
                  <a:cubicBezTo>
                    <a:pt x="4112" y="5221"/>
                    <a:pt x="5276" y="4031"/>
                    <a:pt x="5249" y="2570"/>
                  </a:cubicBezTo>
                  <a:cubicBezTo>
                    <a:pt x="5222" y="1153"/>
                    <a:pt x="4058" y="0"/>
                    <a:pt x="26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3" name="Google Shape;2093;p60"/>
            <p:cNvSpPr/>
            <p:nvPr/>
          </p:nvSpPr>
          <p:spPr>
            <a:xfrm>
              <a:off x="1404300" y="16906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73" y="0"/>
                  </a:moveTo>
                  <a:cubicBezTo>
                    <a:pt x="2657" y="0"/>
                    <a:pt x="2641" y="0"/>
                    <a:pt x="2624" y="1"/>
                  </a:cubicBezTo>
                  <a:cubicBezTo>
                    <a:pt x="1164" y="1"/>
                    <a:pt x="1" y="1191"/>
                    <a:pt x="28" y="2651"/>
                  </a:cubicBezTo>
                  <a:cubicBezTo>
                    <a:pt x="54" y="4069"/>
                    <a:pt x="1218" y="5222"/>
                    <a:pt x="2629" y="5222"/>
                  </a:cubicBezTo>
                  <a:cubicBezTo>
                    <a:pt x="2646" y="5222"/>
                    <a:pt x="2662" y="5221"/>
                    <a:pt x="2678" y="5221"/>
                  </a:cubicBezTo>
                  <a:cubicBezTo>
                    <a:pt x="4139" y="5194"/>
                    <a:pt x="5275" y="4031"/>
                    <a:pt x="5275" y="2570"/>
                  </a:cubicBezTo>
                  <a:cubicBezTo>
                    <a:pt x="5248" y="1153"/>
                    <a:pt x="4085" y="0"/>
                    <a:pt x="26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4" name="Google Shape;2094;p60"/>
            <p:cNvSpPr/>
            <p:nvPr/>
          </p:nvSpPr>
          <p:spPr>
            <a:xfrm>
              <a:off x="1829650" y="190230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73" y="1"/>
                  </a:moveTo>
                  <a:cubicBezTo>
                    <a:pt x="2657" y="1"/>
                    <a:pt x="2641" y="1"/>
                    <a:pt x="2624" y="1"/>
                  </a:cubicBezTo>
                  <a:cubicBezTo>
                    <a:pt x="1164" y="1"/>
                    <a:pt x="0" y="1191"/>
                    <a:pt x="28" y="2652"/>
                  </a:cubicBezTo>
                  <a:cubicBezTo>
                    <a:pt x="54" y="4069"/>
                    <a:pt x="1218" y="5222"/>
                    <a:pt x="2629" y="5222"/>
                  </a:cubicBezTo>
                  <a:cubicBezTo>
                    <a:pt x="2646" y="5222"/>
                    <a:pt x="2662" y="5222"/>
                    <a:pt x="2678" y="5222"/>
                  </a:cubicBezTo>
                  <a:cubicBezTo>
                    <a:pt x="4139" y="5194"/>
                    <a:pt x="5275" y="4004"/>
                    <a:pt x="5275" y="2571"/>
                  </a:cubicBezTo>
                  <a:cubicBezTo>
                    <a:pt x="5248" y="1153"/>
                    <a:pt x="4085" y="1"/>
                    <a:pt x="26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95" name="Google Shape;2095;p60"/>
          <p:cNvGrpSpPr/>
          <p:nvPr/>
        </p:nvGrpSpPr>
        <p:grpSpPr>
          <a:xfrm rot="5400000">
            <a:off x="431559" y="192912"/>
            <a:ext cx="1533332" cy="1625269"/>
            <a:chOff x="3403900" y="3304800"/>
            <a:chExt cx="1556050" cy="1649350"/>
          </a:xfrm>
        </p:grpSpPr>
        <p:sp>
          <p:nvSpPr>
            <p:cNvPr id="2096" name="Google Shape;2096;p60"/>
            <p:cNvSpPr/>
            <p:nvPr/>
          </p:nvSpPr>
          <p:spPr>
            <a:xfrm>
              <a:off x="3960075" y="3761850"/>
              <a:ext cx="510150" cy="213400"/>
            </a:xfrm>
            <a:custGeom>
              <a:avLst/>
              <a:gdLst/>
              <a:ahLst/>
              <a:cxnLst/>
              <a:rect l="l" t="t" r="r" b="b"/>
              <a:pathLst>
                <a:path w="20406" h="8536" extrusionOk="0">
                  <a:moveTo>
                    <a:pt x="19766" y="0"/>
                  </a:moveTo>
                  <a:cubicBezTo>
                    <a:pt x="19714" y="0"/>
                    <a:pt x="19658" y="10"/>
                    <a:pt x="19599" y="31"/>
                  </a:cubicBezTo>
                  <a:cubicBezTo>
                    <a:pt x="13161" y="2358"/>
                    <a:pt x="6967" y="5198"/>
                    <a:pt x="556" y="7524"/>
                  </a:cubicBezTo>
                  <a:cubicBezTo>
                    <a:pt x="1" y="7717"/>
                    <a:pt x="157" y="8536"/>
                    <a:pt x="640" y="8536"/>
                  </a:cubicBezTo>
                  <a:cubicBezTo>
                    <a:pt x="698" y="8536"/>
                    <a:pt x="760" y="8524"/>
                    <a:pt x="827" y="8498"/>
                  </a:cubicBezTo>
                  <a:cubicBezTo>
                    <a:pt x="7238" y="6171"/>
                    <a:pt x="13459" y="3358"/>
                    <a:pt x="19870" y="1005"/>
                  </a:cubicBezTo>
                  <a:cubicBezTo>
                    <a:pt x="20406" y="810"/>
                    <a:pt x="20239" y="0"/>
                    <a:pt x="197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7" name="Google Shape;2097;p60"/>
            <p:cNvSpPr/>
            <p:nvPr/>
          </p:nvSpPr>
          <p:spPr>
            <a:xfrm>
              <a:off x="3559675" y="3796150"/>
              <a:ext cx="433700" cy="179100"/>
            </a:xfrm>
            <a:custGeom>
              <a:avLst/>
              <a:gdLst/>
              <a:ahLst/>
              <a:cxnLst/>
              <a:rect l="l" t="t" r="r" b="b"/>
              <a:pathLst>
                <a:path w="17348" h="7164" extrusionOk="0">
                  <a:moveTo>
                    <a:pt x="616" y="1"/>
                  </a:moveTo>
                  <a:cubicBezTo>
                    <a:pt x="138" y="1"/>
                    <a:pt x="1" y="819"/>
                    <a:pt x="532" y="1013"/>
                  </a:cubicBezTo>
                  <a:lnTo>
                    <a:pt x="16545" y="7126"/>
                  </a:lnTo>
                  <a:cubicBezTo>
                    <a:pt x="16612" y="7152"/>
                    <a:pt x="16674" y="7164"/>
                    <a:pt x="16732" y="7164"/>
                  </a:cubicBezTo>
                  <a:cubicBezTo>
                    <a:pt x="17210" y="7164"/>
                    <a:pt x="17347" y="6345"/>
                    <a:pt x="16816" y="6152"/>
                  </a:cubicBezTo>
                  <a:lnTo>
                    <a:pt x="803" y="39"/>
                  </a:lnTo>
                  <a:cubicBezTo>
                    <a:pt x="736" y="13"/>
                    <a:pt x="674" y="1"/>
                    <a:pt x="6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8" name="Google Shape;2098;p60"/>
            <p:cNvSpPr/>
            <p:nvPr/>
          </p:nvSpPr>
          <p:spPr>
            <a:xfrm>
              <a:off x="3713075" y="3949425"/>
              <a:ext cx="287200" cy="502625"/>
            </a:xfrm>
            <a:custGeom>
              <a:avLst/>
              <a:gdLst/>
              <a:ahLst/>
              <a:cxnLst/>
              <a:rect l="l" t="t" r="r" b="b"/>
              <a:pathLst>
                <a:path w="11488" h="20105" extrusionOk="0">
                  <a:moveTo>
                    <a:pt x="10805" y="0"/>
                  </a:moveTo>
                  <a:cubicBezTo>
                    <a:pt x="10652" y="0"/>
                    <a:pt x="10503" y="78"/>
                    <a:pt x="10409" y="264"/>
                  </a:cubicBezTo>
                  <a:cubicBezTo>
                    <a:pt x="7326" y="6702"/>
                    <a:pt x="4134" y="13356"/>
                    <a:pt x="266" y="19361"/>
                  </a:cubicBezTo>
                  <a:cubicBezTo>
                    <a:pt x="1" y="19740"/>
                    <a:pt x="358" y="20105"/>
                    <a:pt x="717" y="20105"/>
                  </a:cubicBezTo>
                  <a:cubicBezTo>
                    <a:pt x="871" y="20105"/>
                    <a:pt x="1026" y="20038"/>
                    <a:pt x="1132" y="19875"/>
                  </a:cubicBezTo>
                  <a:cubicBezTo>
                    <a:pt x="5027" y="13870"/>
                    <a:pt x="8191" y="7216"/>
                    <a:pt x="11302" y="778"/>
                  </a:cubicBezTo>
                  <a:cubicBezTo>
                    <a:pt x="11488" y="370"/>
                    <a:pt x="11138" y="0"/>
                    <a:pt x="1080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9" name="Google Shape;2099;p60"/>
            <p:cNvSpPr/>
            <p:nvPr/>
          </p:nvSpPr>
          <p:spPr>
            <a:xfrm>
              <a:off x="3735975" y="4426625"/>
              <a:ext cx="646450" cy="82025"/>
            </a:xfrm>
            <a:custGeom>
              <a:avLst/>
              <a:gdLst/>
              <a:ahLst/>
              <a:cxnLst/>
              <a:rect l="l" t="t" r="r" b="b"/>
              <a:pathLst>
                <a:path w="25858" h="3281" extrusionOk="0">
                  <a:moveTo>
                    <a:pt x="625" y="1"/>
                  </a:moveTo>
                  <a:cubicBezTo>
                    <a:pt x="1" y="1"/>
                    <a:pt x="43" y="978"/>
                    <a:pt x="675" y="1030"/>
                  </a:cubicBezTo>
                  <a:cubicBezTo>
                    <a:pt x="8871" y="1626"/>
                    <a:pt x="17067" y="2329"/>
                    <a:pt x="25209" y="3276"/>
                  </a:cubicBezTo>
                  <a:cubicBezTo>
                    <a:pt x="25234" y="3279"/>
                    <a:pt x="25257" y="3280"/>
                    <a:pt x="25280" y="3280"/>
                  </a:cubicBezTo>
                  <a:cubicBezTo>
                    <a:pt x="25857" y="3280"/>
                    <a:pt x="25834" y="2326"/>
                    <a:pt x="25209" y="2248"/>
                  </a:cubicBezTo>
                  <a:cubicBezTo>
                    <a:pt x="17067" y="1328"/>
                    <a:pt x="8871" y="625"/>
                    <a:pt x="675" y="3"/>
                  </a:cubicBezTo>
                  <a:cubicBezTo>
                    <a:pt x="658" y="1"/>
                    <a:pt x="641" y="1"/>
                    <a:pt x="6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0" name="Google Shape;2100;p60"/>
            <p:cNvSpPr/>
            <p:nvPr/>
          </p:nvSpPr>
          <p:spPr>
            <a:xfrm>
              <a:off x="3960700" y="3948925"/>
              <a:ext cx="422675" cy="560600"/>
            </a:xfrm>
            <a:custGeom>
              <a:avLst/>
              <a:gdLst/>
              <a:ahLst/>
              <a:cxnLst/>
              <a:rect l="l" t="t" r="r" b="b"/>
              <a:pathLst>
                <a:path w="16907" h="22424" extrusionOk="0">
                  <a:moveTo>
                    <a:pt x="693" y="1"/>
                  </a:moveTo>
                  <a:cubicBezTo>
                    <a:pt x="337" y="1"/>
                    <a:pt x="0" y="516"/>
                    <a:pt x="288" y="907"/>
                  </a:cubicBezTo>
                  <a:cubicBezTo>
                    <a:pt x="5698" y="7858"/>
                    <a:pt x="10404" y="15351"/>
                    <a:pt x="15868" y="22248"/>
                  </a:cubicBezTo>
                  <a:cubicBezTo>
                    <a:pt x="15966" y="22372"/>
                    <a:pt x="16082" y="22424"/>
                    <a:pt x="16197" y="22424"/>
                  </a:cubicBezTo>
                  <a:cubicBezTo>
                    <a:pt x="16560" y="22424"/>
                    <a:pt x="16907" y="21908"/>
                    <a:pt x="16599" y="21518"/>
                  </a:cubicBezTo>
                  <a:cubicBezTo>
                    <a:pt x="11135" y="14620"/>
                    <a:pt x="6428" y="7128"/>
                    <a:pt x="1018" y="176"/>
                  </a:cubicBezTo>
                  <a:cubicBezTo>
                    <a:pt x="921" y="53"/>
                    <a:pt x="806" y="1"/>
                    <a:pt x="6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1" name="Google Shape;2101;p60"/>
            <p:cNvSpPr/>
            <p:nvPr/>
          </p:nvSpPr>
          <p:spPr>
            <a:xfrm>
              <a:off x="4353000" y="3762125"/>
              <a:ext cx="113300" cy="745475"/>
            </a:xfrm>
            <a:custGeom>
              <a:avLst/>
              <a:gdLst/>
              <a:ahLst/>
              <a:cxnLst/>
              <a:rect l="l" t="t" r="r" b="b"/>
              <a:pathLst>
                <a:path w="4532" h="29819" extrusionOk="0">
                  <a:moveTo>
                    <a:pt x="4004" y="0"/>
                  </a:moveTo>
                  <a:cubicBezTo>
                    <a:pt x="3754" y="0"/>
                    <a:pt x="3503" y="169"/>
                    <a:pt x="3503" y="507"/>
                  </a:cubicBezTo>
                  <a:cubicBezTo>
                    <a:pt x="3530" y="4673"/>
                    <a:pt x="2773" y="8920"/>
                    <a:pt x="2259" y="13031"/>
                  </a:cubicBezTo>
                  <a:cubicBezTo>
                    <a:pt x="1529" y="18468"/>
                    <a:pt x="744" y="23905"/>
                    <a:pt x="41" y="29342"/>
                  </a:cubicBezTo>
                  <a:cubicBezTo>
                    <a:pt x="1" y="29663"/>
                    <a:pt x="226" y="29818"/>
                    <a:pt x="473" y="29818"/>
                  </a:cubicBezTo>
                  <a:cubicBezTo>
                    <a:pt x="725" y="29818"/>
                    <a:pt x="1001" y="29656"/>
                    <a:pt x="1042" y="29342"/>
                  </a:cubicBezTo>
                  <a:cubicBezTo>
                    <a:pt x="1772" y="23905"/>
                    <a:pt x="2557" y="18468"/>
                    <a:pt x="3260" y="13031"/>
                  </a:cubicBezTo>
                  <a:cubicBezTo>
                    <a:pt x="3801" y="8920"/>
                    <a:pt x="4531" y="4673"/>
                    <a:pt x="4504" y="507"/>
                  </a:cubicBezTo>
                  <a:cubicBezTo>
                    <a:pt x="4504" y="169"/>
                    <a:pt x="4254" y="0"/>
                    <a:pt x="40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2" name="Google Shape;2102;p60"/>
            <p:cNvSpPr/>
            <p:nvPr/>
          </p:nvSpPr>
          <p:spPr>
            <a:xfrm>
              <a:off x="4348800" y="4483000"/>
              <a:ext cx="542900" cy="320575"/>
            </a:xfrm>
            <a:custGeom>
              <a:avLst/>
              <a:gdLst/>
              <a:ahLst/>
              <a:cxnLst/>
              <a:rect l="l" t="t" r="r" b="b"/>
              <a:pathLst>
                <a:path w="21716" h="12823" extrusionOk="0">
                  <a:moveTo>
                    <a:pt x="709" y="1"/>
                  </a:moveTo>
                  <a:cubicBezTo>
                    <a:pt x="272" y="1"/>
                    <a:pt x="1" y="643"/>
                    <a:pt x="480" y="939"/>
                  </a:cubicBezTo>
                  <a:lnTo>
                    <a:pt x="20739" y="12760"/>
                  </a:lnTo>
                  <a:cubicBezTo>
                    <a:pt x="20823" y="12804"/>
                    <a:pt x="20904" y="12823"/>
                    <a:pt x="20981" y="12823"/>
                  </a:cubicBezTo>
                  <a:cubicBezTo>
                    <a:pt x="21428" y="12823"/>
                    <a:pt x="21715" y="12171"/>
                    <a:pt x="21253" y="11894"/>
                  </a:cubicBezTo>
                  <a:lnTo>
                    <a:pt x="966" y="74"/>
                  </a:lnTo>
                  <a:cubicBezTo>
                    <a:pt x="877" y="23"/>
                    <a:pt x="790" y="1"/>
                    <a:pt x="7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3" name="Google Shape;2103;p60"/>
            <p:cNvSpPr/>
            <p:nvPr/>
          </p:nvSpPr>
          <p:spPr>
            <a:xfrm>
              <a:off x="3496325" y="4429725"/>
              <a:ext cx="250725" cy="370050"/>
            </a:xfrm>
            <a:custGeom>
              <a:avLst/>
              <a:gdLst/>
              <a:ahLst/>
              <a:cxnLst/>
              <a:rect l="l" t="t" r="r" b="b"/>
              <a:pathLst>
                <a:path w="10029" h="14802" extrusionOk="0">
                  <a:moveTo>
                    <a:pt x="9319" y="0"/>
                  </a:moveTo>
                  <a:cubicBezTo>
                    <a:pt x="9166" y="0"/>
                    <a:pt x="9015" y="68"/>
                    <a:pt x="8909" y="230"/>
                  </a:cubicBezTo>
                  <a:lnTo>
                    <a:pt x="226" y="14052"/>
                  </a:lnTo>
                  <a:cubicBezTo>
                    <a:pt x="1" y="14446"/>
                    <a:pt x="348" y="14801"/>
                    <a:pt x="700" y="14801"/>
                  </a:cubicBezTo>
                  <a:cubicBezTo>
                    <a:pt x="855" y="14801"/>
                    <a:pt x="1011" y="14732"/>
                    <a:pt x="1119" y="14566"/>
                  </a:cubicBezTo>
                  <a:lnTo>
                    <a:pt x="9802" y="744"/>
                  </a:lnTo>
                  <a:cubicBezTo>
                    <a:pt x="10029" y="366"/>
                    <a:pt x="9673" y="0"/>
                    <a:pt x="93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4" name="Google Shape;2104;p60"/>
            <p:cNvSpPr/>
            <p:nvPr/>
          </p:nvSpPr>
          <p:spPr>
            <a:xfrm>
              <a:off x="3940500" y="3400850"/>
              <a:ext cx="49400" cy="573450"/>
            </a:xfrm>
            <a:custGeom>
              <a:avLst/>
              <a:gdLst/>
              <a:ahLst/>
              <a:cxnLst/>
              <a:rect l="l" t="t" r="r" b="b"/>
              <a:pathLst>
                <a:path w="1976" h="22938" extrusionOk="0">
                  <a:moveTo>
                    <a:pt x="508" y="0"/>
                  </a:moveTo>
                  <a:cubicBezTo>
                    <a:pt x="251" y="0"/>
                    <a:pt x="0" y="162"/>
                    <a:pt x="14" y="487"/>
                  </a:cubicBezTo>
                  <a:lnTo>
                    <a:pt x="961" y="22451"/>
                  </a:lnTo>
                  <a:cubicBezTo>
                    <a:pt x="974" y="22775"/>
                    <a:pt x="1231" y="22938"/>
                    <a:pt x="1481" y="22938"/>
                  </a:cubicBezTo>
                  <a:cubicBezTo>
                    <a:pt x="1732" y="22938"/>
                    <a:pt x="1975" y="22775"/>
                    <a:pt x="1962" y="22451"/>
                  </a:cubicBezTo>
                  <a:lnTo>
                    <a:pt x="1042" y="487"/>
                  </a:lnTo>
                  <a:cubicBezTo>
                    <a:pt x="1028" y="162"/>
                    <a:pt x="765" y="0"/>
                    <a:pt x="5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5" name="Google Shape;2105;p60"/>
            <p:cNvSpPr/>
            <p:nvPr/>
          </p:nvSpPr>
          <p:spPr>
            <a:xfrm>
              <a:off x="4152750" y="4482950"/>
              <a:ext cx="230050" cy="422600"/>
            </a:xfrm>
            <a:custGeom>
              <a:avLst/>
              <a:gdLst/>
              <a:ahLst/>
              <a:cxnLst/>
              <a:rect l="l" t="t" r="r" b="b"/>
              <a:pathLst>
                <a:path w="9202" h="16904" extrusionOk="0">
                  <a:moveTo>
                    <a:pt x="8521" y="0"/>
                  </a:moveTo>
                  <a:cubicBezTo>
                    <a:pt x="8364" y="0"/>
                    <a:pt x="8208" y="77"/>
                    <a:pt x="8105" y="265"/>
                  </a:cubicBezTo>
                  <a:cubicBezTo>
                    <a:pt x="5292" y="5459"/>
                    <a:pt x="3047" y="10950"/>
                    <a:pt x="207" y="16143"/>
                  </a:cubicBezTo>
                  <a:cubicBezTo>
                    <a:pt x="1" y="16537"/>
                    <a:pt x="353" y="16904"/>
                    <a:pt x="696" y="16904"/>
                  </a:cubicBezTo>
                  <a:cubicBezTo>
                    <a:pt x="849" y="16904"/>
                    <a:pt x="1000" y="16832"/>
                    <a:pt x="1099" y="16657"/>
                  </a:cubicBezTo>
                  <a:cubicBezTo>
                    <a:pt x="3913" y="11464"/>
                    <a:pt x="6158" y="5973"/>
                    <a:pt x="8998" y="752"/>
                  </a:cubicBezTo>
                  <a:cubicBezTo>
                    <a:pt x="9201" y="363"/>
                    <a:pt x="8860" y="0"/>
                    <a:pt x="85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6" name="Google Shape;2106;p60"/>
            <p:cNvSpPr/>
            <p:nvPr/>
          </p:nvSpPr>
          <p:spPr>
            <a:xfrm>
              <a:off x="3665625" y="4343500"/>
              <a:ext cx="173800" cy="171800"/>
            </a:xfrm>
            <a:custGeom>
              <a:avLst/>
              <a:gdLst/>
              <a:ahLst/>
              <a:cxnLst/>
              <a:rect l="l" t="t" r="r" b="b"/>
              <a:pathLst>
                <a:path w="6952" h="6872" extrusionOk="0">
                  <a:moveTo>
                    <a:pt x="3485" y="0"/>
                  </a:moveTo>
                  <a:cubicBezTo>
                    <a:pt x="3469" y="0"/>
                    <a:pt x="3452" y="0"/>
                    <a:pt x="3435" y="1"/>
                  </a:cubicBezTo>
                  <a:cubicBezTo>
                    <a:pt x="1515" y="28"/>
                    <a:pt x="0" y="1569"/>
                    <a:pt x="27" y="3490"/>
                  </a:cubicBezTo>
                  <a:cubicBezTo>
                    <a:pt x="54" y="5367"/>
                    <a:pt x="1595" y="6871"/>
                    <a:pt x="3466" y="6871"/>
                  </a:cubicBezTo>
                  <a:cubicBezTo>
                    <a:pt x="3483" y="6871"/>
                    <a:pt x="3500" y="6871"/>
                    <a:pt x="3516" y="6871"/>
                  </a:cubicBezTo>
                  <a:cubicBezTo>
                    <a:pt x="5410" y="6844"/>
                    <a:pt x="6952" y="5275"/>
                    <a:pt x="6925" y="3382"/>
                  </a:cubicBezTo>
                  <a:cubicBezTo>
                    <a:pt x="6898" y="1505"/>
                    <a:pt x="5356" y="0"/>
                    <a:pt x="348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7" name="Google Shape;2107;p60"/>
            <p:cNvSpPr/>
            <p:nvPr/>
          </p:nvSpPr>
          <p:spPr>
            <a:xfrm>
              <a:off x="4786800" y="4704600"/>
              <a:ext cx="173150" cy="172475"/>
            </a:xfrm>
            <a:custGeom>
              <a:avLst/>
              <a:gdLst/>
              <a:ahLst/>
              <a:cxnLst/>
              <a:rect l="l" t="t" r="r" b="b"/>
              <a:pathLst>
                <a:path w="6926" h="6899" extrusionOk="0">
                  <a:moveTo>
                    <a:pt x="3409" y="1"/>
                  </a:moveTo>
                  <a:cubicBezTo>
                    <a:pt x="1515" y="28"/>
                    <a:pt x="1" y="1597"/>
                    <a:pt x="28" y="3490"/>
                  </a:cubicBezTo>
                  <a:cubicBezTo>
                    <a:pt x="54" y="5394"/>
                    <a:pt x="1569" y="6899"/>
                    <a:pt x="3440" y="6899"/>
                  </a:cubicBezTo>
                  <a:cubicBezTo>
                    <a:pt x="3457" y="6899"/>
                    <a:pt x="3473" y="6899"/>
                    <a:pt x="3490" y="6898"/>
                  </a:cubicBezTo>
                  <a:cubicBezTo>
                    <a:pt x="5410" y="6871"/>
                    <a:pt x="6925" y="5302"/>
                    <a:pt x="6898" y="3409"/>
                  </a:cubicBezTo>
                  <a:cubicBezTo>
                    <a:pt x="6871" y="1516"/>
                    <a:pt x="5302" y="1"/>
                    <a:pt x="34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8" name="Google Shape;2108;p60"/>
            <p:cNvSpPr/>
            <p:nvPr/>
          </p:nvSpPr>
          <p:spPr>
            <a:xfrm>
              <a:off x="3890800" y="3876225"/>
              <a:ext cx="173125" cy="171800"/>
            </a:xfrm>
            <a:custGeom>
              <a:avLst/>
              <a:gdLst/>
              <a:ahLst/>
              <a:cxnLst/>
              <a:rect l="l" t="t" r="r" b="b"/>
              <a:pathLst>
                <a:path w="6925" h="6872" extrusionOk="0">
                  <a:moveTo>
                    <a:pt x="3458" y="0"/>
                  </a:moveTo>
                  <a:cubicBezTo>
                    <a:pt x="3442" y="0"/>
                    <a:pt x="3425" y="0"/>
                    <a:pt x="3409" y="1"/>
                  </a:cubicBezTo>
                  <a:cubicBezTo>
                    <a:pt x="1515" y="28"/>
                    <a:pt x="0" y="1596"/>
                    <a:pt x="27" y="3490"/>
                  </a:cubicBezTo>
                  <a:cubicBezTo>
                    <a:pt x="27" y="5367"/>
                    <a:pt x="1569" y="6871"/>
                    <a:pt x="3440" y="6871"/>
                  </a:cubicBezTo>
                  <a:cubicBezTo>
                    <a:pt x="3456" y="6871"/>
                    <a:pt x="3473" y="6871"/>
                    <a:pt x="3490" y="6871"/>
                  </a:cubicBezTo>
                  <a:cubicBezTo>
                    <a:pt x="5410" y="6844"/>
                    <a:pt x="6925" y="5275"/>
                    <a:pt x="6898" y="3382"/>
                  </a:cubicBezTo>
                  <a:cubicBezTo>
                    <a:pt x="6871" y="1505"/>
                    <a:pt x="5330" y="0"/>
                    <a:pt x="345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9" name="Google Shape;2109;p60"/>
            <p:cNvSpPr/>
            <p:nvPr/>
          </p:nvSpPr>
          <p:spPr>
            <a:xfrm>
              <a:off x="4343875" y="3666600"/>
              <a:ext cx="218450" cy="216425"/>
            </a:xfrm>
            <a:custGeom>
              <a:avLst/>
              <a:gdLst/>
              <a:ahLst/>
              <a:cxnLst/>
              <a:rect l="l" t="t" r="r" b="b"/>
              <a:pathLst>
                <a:path w="8738" h="8657" extrusionOk="0">
                  <a:moveTo>
                    <a:pt x="4352" y="0"/>
                  </a:moveTo>
                  <a:cubicBezTo>
                    <a:pt x="4335" y="0"/>
                    <a:pt x="4318" y="0"/>
                    <a:pt x="4301" y="0"/>
                  </a:cubicBezTo>
                  <a:cubicBezTo>
                    <a:pt x="1921" y="27"/>
                    <a:pt x="0" y="2002"/>
                    <a:pt x="27" y="4382"/>
                  </a:cubicBezTo>
                  <a:cubicBezTo>
                    <a:pt x="81" y="6773"/>
                    <a:pt x="2002" y="8656"/>
                    <a:pt x="4385" y="8656"/>
                  </a:cubicBezTo>
                  <a:cubicBezTo>
                    <a:pt x="4402" y="8656"/>
                    <a:pt x="4419" y="8656"/>
                    <a:pt x="4436" y="8656"/>
                  </a:cubicBezTo>
                  <a:cubicBezTo>
                    <a:pt x="6817" y="8629"/>
                    <a:pt x="8737" y="6654"/>
                    <a:pt x="8710" y="4274"/>
                  </a:cubicBezTo>
                  <a:cubicBezTo>
                    <a:pt x="8656" y="1884"/>
                    <a:pt x="6736" y="0"/>
                    <a:pt x="435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0" name="Google Shape;2110;p60"/>
            <p:cNvSpPr/>
            <p:nvPr/>
          </p:nvSpPr>
          <p:spPr>
            <a:xfrm>
              <a:off x="3844825" y="3304800"/>
              <a:ext cx="218425" cy="216450"/>
            </a:xfrm>
            <a:custGeom>
              <a:avLst/>
              <a:gdLst/>
              <a:ahLst/>
              <a:cxnLst/>
              <a:rect l="l" t="t" r="r" b="b"/>
              <a:pathLst>
                <a:path w="8737" h="8658" extrusionOk="0">
                  <a:moveTo>
                    <a:pt x="4351" y="1"/>
                  </a:moveTo>
                  <a:cubicBezTo>
                    <a:pt x="4334" y="1"/>
                    <a:pt x="4318" y="1"/>
                    <a:pt x="4301" y="1"/>
                  </a:cubicBezTo>
                  <a:cubicBezTo>
                    <a:pt x="1921" y="28"/>
                    <a:pt x="0" y="2003"/>
                    <a:pt x="27" y="4383"/>
                  </a:cubicBezTo>
                  <a:cubicBezTo>
                    <a:pt x="54" y="6773"/>
                    <a:pt x="2001" y="8657"/>
                    <a:pt x="4359" y="8657"/>
                  </a:cubicBezTo>
                  <a:cubicBezTo>
                    <a:pt x="4375" y="8657"/>
                    <a:pt x="4392" y="8657"/>
                    <a:pt x="4409" y="8657"/>
                  </a:cubicBezTo>
                  <a:cubicBezTo>
                    <a:pt x="6816" y="8630"/>
                    <a:pt x="8737" y="6655"/>
                    <a:pt x="8683" y="4275"/>
                  </a:cubicBezTo>
                  <a:cubicBezTo>
                    <a:pt x="8656" y="1884"/>
                    <a:pt x="6709" y="1"/>
                    <a:pt x="435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1" name="Google Shape;2111;p60"/>
            <p:cNvSpPr/>
            <p:nvPr/>
          </p:nvSpPr>
          <p:spPr>
            <a:xfrm>
              <a:off x="3403900" y="4678900"/>
              <a:ext cx="218450" cy="216450"/>
            </a:xfrm>
            <a:custGeom>
              <a:avLst/>
              <a:gdLst/>
              <a:ahLst/>
              <a:cxnLst/>
              <a:rect l="l" t="t" r="r" b="b"/>
              <a:pathLst>
                <a:path w="8738" h="8658" extrusionOk="0">
                  <a:moveTo>
                    <a:pt x="4352" y="1"/>
                  </a:moveTo>
                  <a:cubicBezTo>
                    <a:pt x="4335" y="1"/>
                    <a:pt x="4319" y="1"/>
                    <a:pt x="4302" y="1"/>
                  </a:cubicBezTo>
                  <a:cubicBezTo>
                    <a:pt x="1921" y="28"/>
                    <a:pt x="1" y="2003"/>
                    <a:pt x="28" y="4410"/>
                  </a:cubicBezTo>
                  <a:cubicBezTo>
                    <a:pt x="81" y="6758"/>
                    <a:pt x="1976" y="8658"/>
                    <a:pt x="4338" y="8658"/>
                  </a:cubicBezTo>
                  <a:cubicBezTo>
                    <a:pt x="4371" y="8658"/>
                    <a:pt x="4404" y="8657"/>
                    <a:pt x="4437" y="8657"/>
                  </a:cubicBezTo>
                  <a:cubicBezTo>
                    <a:pt x="6817" y="8630"/>
                    <a:pt x="8738" y="6682"/>
                    <a:pt x="8711" y="4275"/>
                  </a:cubicBezTo>
                  <a:cubicBezTo>
                    <a:pt x="8657" y="1911"/>
                    <a:pt x="6736" y="1"/>
                    <a:pt x="43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2" name="Google Shape;2112;p60"/>
            <p:cNvSpPr/>
            <p:nvPr/>
          </p:nvSpPr>
          <p:spPr>
            <a:xfrm>
              <a:off x="3515500" y="3748400"/>
              <a:ext cx="123100" cy="121775"/>
            </a:xfrm>
            <a:custGeom>
              <a:avLst/>
              <a:gdLst/>
              <a:ahLst/>
              <a:cxnLst/>
              <a:rect l="l" t="t" r="r" b="b"/>
              <a:pathLst>
                <a:path w="4924" h="4871" extrusionOk="0">
                  <a:moveTo>
                    <a:pt x="2457" y="1"/>
                  </a:moveTo>
                  <a:cubicBezTo>
                    <a:pt x="2441" y="1"/>
                    <a:pt x="2424" y="1"/>
                    <a:pt x="2407" y="1"/>
                  </a:cubicBezTo>
                  <a:cubicBezTo>
                    <a:pt x="1082" y="1"/>
                    <a:pt x="0" y="1110"/>
                    <a:pt x="0" y="2463"/>
                  </a:cubicBezTo>
                  <a:cubicBezTo>
                    <a:pt x="27" y="3799"/>
                    <a:pt x="1109" y="4871"/>
                    <a:pt x="2439" y="4871"/>
                  </a:cubicBezTo>
                  <a:cubicBezTo>
                    <a:pt x="2456" y="4871"/>
                    <a:pt x="2472" y="4870"/>
                    <a:pt x="2489" y="4870"/>
                  </a:cubicBezTo>
                  <a:cubicBezTo>
                    <a:pt x="3841" y="4870"/>
                    <a:pt x="4923" y="3761"/>
                    <a:pt x="4896" y="2409"/>
                  </a:cubicBezTo>
                  <a:cubicBezTo>
                    <a:pt x="4869" y="1073"/>
                    <a:pt x="3787" y="1"/>
                    <a:pt x="24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3" name="Google Shape;2113;p60"/>
            <p:cNvSpPr/>
            <p:nvPr/>
          </p:nvSpPr>
          <p:spPr>
            <a:xfrm>
              <a:off x="4107875" y="4831725"/>
              <a:ext cx="123100" cy="122425"/>
            </a:xfrm>
            <a:custGeom>
              <a:avLst/>
              <a:gdLst/>
              <a:ahLst/>
              <a:cxnLst/>
              <a:rect l="l" t="t" r="r" b="b"/>
              <a:pathLst>
                <a:path w="4924" h="4897" extrusionOk="0">
                  <a:moveTo>
                    <a:pt x="2457" y="1"/>
                  </a:moveTo>
                  <a:cubicBezTo>
                    <a:pt x="2441" y="1"/>
                    <a:pt x="2424" y="1"/>
                    <a:pt x="2408" y="1"/>
                  </a:cubicBezTo>
                  <a:cubicBezTo>
                    <a:pt x="1055" y="28"/>
                    <a:pt x="0" y="1137"/>
                    <a:pt x="0" y="2490"/>
                  </a:cubicBezTo>
                  <a:cubicBezTo>
                    <a:pt x="27" y="3815"/>
                    <a:pt x="1136" y="4897"/>
                    <a:pt x="2489" y="4897"/>
                  </a:cubicBezTo>
                  <a:cubicBezTo>
                    <a:pt x="3841" y="4870"/>
                    <a:pt x="4923" y="3761"/>
                    <a:pt x="4896" y="2408"/>
                  </a:cubicBezTo>
                  <a:cubicBezTo>
                    <a:pt x="4869" y="1073"/>
                    <a:pt x="3787" y="1"/>
                    <a:pt x="24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4" name="Google Shape;2114;p60"/>
            <p:cNvSpPr/>
            <p:nvPr/>
          </p:nvSpPr>
          <p:spPr>
            <a:xfrm>
              <a:off x="4304650" y="4434125"/>
              <a:ext cx="123775" cy="122425"/>
            </a:xfrm>
            <a:custGeom>
              <a:avLst/>
              <a:gdLst/>
              <a:ahLst/>
              <a:cxnLst/>
              <a:rect l="l" t="t" r="r" b="b"/>
              <a:pathLst>
                <a:path w="4951" h="4897" extrusionOk="0">
                  <a:moveTo>
                    <a:pt x="2435" y="0"/>
                  </a:moveTo>
                  <a:cubicBezTo>
                    <a:pt x="1082" y="27"/>
                    <a:pt x="0" y="1136"/>
                    <a:pt x="28" y="2489"/>
                  </a:cubicBezTo>
                  <a:cubicBezTo>
                    <a:pt x="54" y="3825"/>
                    <a:pt x="1137" y="4897"/>
                    <a:pt x="2466" y="4897"/>
                  </a:cubicBezTo>
                  <a:cubicBezTo>
                    <a:pt x="2483" y="4897"/>
                    <a:pt x="2499" y="4896"/>
                    <a:pt x="2516" y="4896"/>
                  </a:cubicBezTo>
                  <a:cubicBezTo>
                    <a:pt x="3869" y="4896"/>
                    <a:pt x="4950" y="3787"/>
                    <a:pt x="4923" y="2435"/>
                  </a:cubicBezTo>
                  <a:cubicBezTo>
                    <a:pt x="4896" y="1082"/>
                    <a:pt x="3787" y="0"/>
                    <a:pt x="243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F6879E5-6761-1A98-5F22-0ECF902CEF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648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5928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7"/>
          <p:cNvSpPr txBox="1">
            <a:spLocks noGrp="1"/>
          </p:cNvSpPr>
          <p:nvPr>
            <p:ph type="body" idx="1"/>
          </p:nvPr>
        </p:nvSpPr>
        <p:spPr>
          <a:xfrm>
            <a:off x="720000" y="1861297"/>
            <a:ext cx="4117800" cy="261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600">
                <a:solidFill>
                  <a:srgbClr val="434343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64" name="Google Shape;164;p7"/>
          <p:cNvSpPr txBox="1">
            <a:spLocks noGrp="1"/>
          </p:cNvSpPr>
          <p:nvPr>
            <p:ph type="title"/>
          </p:nvPr>
        </p:nvSpPr>
        <p:spPr>
          <a:xfrm>
            <a:off x="720000" y="524372"/>
            <a:ext cx="4294800" cy="113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65" name="Google Shape;165;p7"/>
          <p:cNvGrpSpPr/>
          <p:nvPr/>
        </p:nvGrpSpPr>
        <p:grpSpPr>
          <a:xfrm rot="4390107">
            <a:off x="7408179" y="415988"/>
            <a:ext cx="1466373" cy="1381117"/>
            <a:chOff x="1404300" y="937325"/>
            <a:chExt cx="1767700" cy="1664925"/>
          </a:xfrm>
        </p:grpSpPr>
        <p:sp>
          <p:nvSpPr>
            <p:cNvPr id="166" name="Google Shape;166;p7"/>
            <p:cNvSpPr/>
            <p:nvPr/>
          </p:nvSpPr>
          <p:spPr>
            <a:xfrm>
              <a:off x="2450775" y="1537550"/>
              <a:ext cx="233975" cy="535475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7"/>
            <p:cNvSpPr/>
            <p:nvPr/>
          </p:nvSpPr>
          <p:spPr>
            <a:xfrm>
              <a:off x="2450150" y="1109250"/>
              <a:ext cx="198025" cy="454125"/>
            </a:xfrm>
            <a:custGeom>
              <a:avLst/>
              <a:gdLst/>
              <a:ahLst/>
              <a:cxnLst/>
              <a:rect l="l" t="t" r="r" b="b"/>
              <a:pathLst>
                <a:path w="7921" h="18165" extrusionOk="0">
                  <a:moveTo>
                    <a:pt x="7266" y="1"/>
                  </a:moveTo>
                  <a:cubicBezTo>
                    <a:pt x="7044" y="1"/>
                    <a:pt x="6817" y="113"/>
                    <a:pt x="6720" y="373"/>
                  </a:cubicBezTo>
                  <a:lnTo>
                    <a:pt x="147" y="17522"/>
                  </a:lnTo>
                  <a:cubicBezTo>
                    <a:pt x="1" y="17912"/>
                    <a:pt x="322" y="18165"/>
                    <a:pt x="655" y="18165"/>
                  </a:cubicBezTo>
                  <a:cubicBezTo>
                    <a:pt x="877" y="18165"/>
                    <a:pt x="1104" y="18052"/>
                    <a:pt x="1202" y="17793"/>
                  </a:cubicBezTo>
                  <a:lnTo>
                    <a:pt x="7775" y="644"/>
                  </a:lnTo>
                  <a:cubicBezTo>
                    <a:pt x="7921" y="254"/>
                    <a:pt x="7599" y="1"/>
                    <a:pt x="72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7"/>
            <p:cNvSpPr/>
            <p:nvPr/>
          </p:nvSpPr>
          <p:spPr>
            <a:xfrm>
              <a:off x="1936875" y="1271900"/>
              <a:ext cx="550725" cy="299850"/>
            </a:xfrm>
            <a:custGeom>
              <a:avLst/>
              <a:gdLst/>
              <a:ahLst/>
              <a:cxnLst/>
              <a:rect l="l" t="t" r="r" b="b"/>
              <a:pathLst>
                <a:path w="22029" h="11994" extrusionOk="0">
                  <a:moveTo>
                    <a:pt x="761" y="1"/>
                  </a:moveTo>
                  <a:cubicBezTo>
                    <a:pt x="300" y="1"/>
                    <a:pt x="0" y="718"/>
                    <a:pt x="499" y="1035"/>
                  </a:cubicBezTo>
                  <a:cubicBezTo>
                    <a:pt x="6910" y="5201"/>
                    <a:pt x="14051" y="8609"/>
                    <a:pt x="20948" y="11936"/>
                  </a:cubicBezTo>
                  <a:cubicBezTo>
                    <a:pt x="21035" y="11975"/>
                    <a:pt x="21119" y="11993"/>
                    <a:pt x="21198" y="11993"/>
                  </a:cubicBezTo>
                  <a:cubicBezTo>
                    <a:pt x="21714" y="11993"/>
                    <a:pt x="22029" y="11247"/>
                    <a:pt x="21489" y="10989"/>
                  </a:cubicBezTo>
                  <a:cubicBezTo>
                    <a:pt x="14592" y="7662"/>
                    <a:pt x="7478" y="4254"/>
                    <a:pt x="1040" y="88"/>
                  </a:cubicBezTo>
                  <a:cubicBezTo>
                    <a:pt x="944" y="27"/>
                    <a:pt x="849" y="1"/>
                    <a:pt x="7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7"/>
            <p:cNvSpPr/>
            <p:nvPr/>
          </p:nvSpPr>
          <p:spPr>
            <a:xfrm>
              <a:off x="1880700" y="1297000"/>
              <a:ext cx="89625" cy="682925"/>
            </a:xfrm>
            <a:custGeom>
              <a:avLst/>
              <a:gdLst/>
              <a:ahLst/>
              <a:cxnLst/>
              <a:rect l="l" t="t" r="r" b="b"/>
              <a:pathLst>
                <a:path w="3585" h="27317" extrusionOk="0">
                  <a:moveTo>
                    <a:pt x="3065" y="1"/>
                  </a:moveTo>
                  <a:cubicBezTo>
                    <a:pt x="2792" y="1"/>
                    <a:pt x="2503" y="177"/>
                    <a:pt x="2476" y="518"/>
                  </a:cubicBezTo>
                  <a:cubicBezTo>
                    <a:pt x="1799" y="9309"/>
                    <a:pt x="1069" y="18073"/>
                    <a:pt x="41" y="26810"/>
                  </a:cubicBezTo>
                  <a:cubicBezTo>
                    <a:pt x="1" y="27148"/>
                    <a:pt x="258" y="27317"/>
                    <a:pt x="535" y="27317"/>
                  </a:cubicBezTo>
                  <a:cubicBezTo>
                    <a:pt x="812" y="27317"/>
                    <a:pt x="1110" y="27148"/>
                    <a:pt x="1150" y="26810"/>
                  </a:cubicBezTo>
                  <a:cubicBezTo>
                    <a:pt x="2151" y="18073"/>
                    <a:pt x="2881" y="9282"/>
                    <a:pt x="3558" y="518"/>
                  </a:cubicBezTo>
                  <a:cubicBezTo>
                    <a:pt x="3584" y="170"/>
                    <a:pt x="3333" y="1"/>
                    <a:pt x="30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7"/>
            <p:cNvSpPr/>
            <p:nvPr/>
          </p:nvSpPr>
          <p:spPr>
            <a:xfrm>
              <a:off x="1877975" y="1536400"/>
              <a:ext cx="607800" cy="445550"/>
            </a:xfrm>
            <a:custGeom>
              <a:avLst/>
              <a:gdLst/>
              <a:ahLst/>
              <a:cxnLst/>
              <a:rect l="l" t="t" r="r" b="b"/>
              <a:pathLst>
                <a:path w="24312" h="17822" extrusionOk="0">
                  <a:moveTo>
                    <a:pt x="23591" y="1"/>
                  </a:moveTo>
                  <a:cubicBezTo>
                    <a:pt x="23499" y="1"/>
                    <a:pt x="23401" y="34"/>
                    <a:pt x="23304" y="112"/>
                  </a:cubicBezTo>
                  <a:cubicBezTo>
                    <a:pt x="15866" y="5900"/>
                    <a:pt x="7832" y="10931"/>
                    <a:pt x="448" y="16774"/>
                  </a:cubicBezTo>
                  <a:cubicBezTo>
                    <a:pt x="1" y="17132"/>
                    <a:pt x="293" y="17822"/>
                    <a:pt x="713" y="17822"/>
                  </a:cubicBezTo>
                  <a:cubicBezTo>
                    <a:pt x="801" y="17822"/>
                    <a:pt x="895" y="17791"/>
                    <a:pt x="989" y="17721"/>
                  </a:cubicBezTo>
                  <a:lnTo>
                    <a:pt x="989" y="17694"/>
                  </a:lnTo>
                  <a:cubicBezTo>
                    <a:pt x="8400" y="11851"/>
                    <a:pt x="16407" y="6820"/>
                    <a:pt x="23845" y="1031"/>
                  </a:cubicBezTo>
                  <a:cubicBezTo>
                    <a:pt x="24312" y="698"/>
                    <a:pt x="24012" y="1"/>
                    <a:pt x="2359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7"/>
            <p:cNvSpPr/>
            <p:nvPr/>
          </p:nvSpPr>
          <p:spPr>
            <a:xfrm>
              <a:off x="1876275" y="1954275"/>
              <a:ext cx="808150" cy="119850"/>
            </a:xfrm>
            <a:custGeom>
              <a:avLst/>
              <a:gdLst/>
              <a:ahLst/>
              <a:cxnLst/>
              <a:rect l="l" t="t" r="r" b="b"/>
              <a:pathLst>
                <a:path w="32326" h="4794" extrusionOk="0">
                  <a:moveTo>
                    <a:pt x="873" y="0"/>
                  </a:moveTo>
                  <a:cubicBezTo>
                    <a:pt x="251" y="0"/>
                    <a:pt x="0" y="956"/>
                    <a:pt x="651" y="1060"/>
                  </a:cubicBezTo>
                  <a:cubicBezTo>
                    <a:pt x="6548" y="1817"/>
                    <a:pt x="12444" y="2683"/>
                    <a:pt x="18368" y="3467"/>
                  </a:cubicBezTo>
                  <a:cubicBezTo>
                    <a:pt x="22676" y="4026"/>
                    <a:pt x="27089" y="4793"/>
                    <a:pt x="31452" y="4793"/>
                  </a:cubicBezTo>
                  <a:cubicBezTo>
                    <a:pt x="31527" y="4793"/>
                    <a:pt x="31602" y="4793"/>
                    <a:pt x="31676" y="4793"/>
                  </a:cubicBezTo>
                  <a:cubicBezTo>
                    <a:pt x="32326" y="4738"/>
                    <a:pt x="32326" y="3738"/>
                    <a:pt x="31676" y="3684"/>
                  </a:cubicBezTo>
                  <a:cubicBezTo>
                    <a:pt x="31600" y="3684"/>
                    <a:pt x="31524" y="3684"/>
                    <a:pt x="31448" y="3684"/>
                  </a:cubicBezTo>
                  <a:cubicBezTo>
                    <a:pt x="27005" y="3684"/>
                    <a:pt x="22513" y="2916"/>
                    <a:pt x="18152" y="2331"/>
                  </a:cubicBezTo>
                  <a:cubicBezTo>
                    <a:pt x="12390" y="1601"/>
                    <a:pt x="6683" y="762"/>
                    <a:pt x="949" y="5"/>
                  </a:cubicBezTo>
                  <a:cubicBezTo>
                    <a:pt x="923" y="2"/>
                    <a:pt x="898" y="0"/>
                    <a:pt x="8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7"/>
            <p:cNvSpPr/>
            <p:nvPr/>
          </p:nvSpPr>
          <p:spPr>
            <a:xfrm>
              <a:off x="1561650" y="1954025"/>
              <a:ext cx="351875" cy="569450"/>
            </a:xfrm>
            <a:custGeom>
              <a:avLst/>
              <a:gdLst/>
              <a:ahLst/>
              <a:cxnLst/>
              <a:rect l="l" t="t" r="r" b="b"/>
              <a:pathLst>
                <a:path w="14075" h="22778" extrusionOk="0">
                  <a:moveTo>
                    <a:pt x="13321" y="0"/>
                  </a:moveTo>
                  <a:cubicBezTo>
                    <a:pt x="13156" y="0"/>
                    <a:pt x="12992" y="76"/>
                    <a:pt x="12884" y="258"/>
                  </a:cubicBezTo>
                  <a:lnTo>
                    <a:pt x="225" y="21979"/>
                  </a:lnTo>
                  <a:cubicBezTo>
                    <a:pt x="0" y="22391"/>
                    <a:pt x="373" y="22778"/>
                    <a:pt x="741" y="22778"/>
                  </a:cubicBezTo>
                  <a:cubicBezTo>
                    <a:pt x="903" y="22778"/>
                    <a:pt x="1064" y="22702"/>
                    <a:pt x="1172" y="22520"/>
                  </a:cubicBezTo>
                  <a:lnTo>
                    <a:pt x="13831" y="799"/>
                  </a:lnTo>
                  <a:cubicBezTo>
                    <a:pt x="14075" y="387"/>
                    <a:pt x="13695" y="0"/>
                    <a:pt x="133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7"/>
            <p:cNvSpPr/>
            <p:nvPr/>
          </p:nvSpPr>
          <p:spPr>
            <a:xfrm>
              <a:off x="1564275" y="1039275"/>
              <a:ext cx="408375" cy="260700"/>
            </a:xfrm>
            <a:custGeom>
              <a:avLst/>
              <a:gdLst/>
              <a:ahLst/>
              <a:cxnLst/>
              <a:rect l="l" t="t" r="r" b="b"/>
              <a:pathLst>
                <a:path w="16335" h="10428" extrusionOk="0">
                  <a:moveTo>
                    <a:pt x="761" y="1"/>
                  </a:moveTo>
                  <a:cubicBezTo>
                    <a:pt x="300" y="1"/>
                    <a:pt x="0" y="718"/>
                    <a:pt x="499" y="1035"/>
                  </a:cubicBezTo>
                  <a:lnTo>
                    <a:pt x="15295" y="10340"/>
                  </a:lnTo>
                  <a:cubicBezTo>
                    <a:pt x="15391" y="10401"/>
                    <a:pt x="15486" y="10428"/>
                    <a:pt x="15574" y="10428"/>
                  </a:cubicBezTo>
                  <a:cubicBezTo>
                    <a:pt x="16035" y="10428"/>
                    <a:pt x="16335" y="9711"/>
                    <a:pt x="15836" y="9393"/>
                  </a:cubicBezTo>
                  <a:lnTo>
                    <a:pt x="1040" y="88"/>
                  </a:lnTo>
                  <a:cubicBezTo>
                    <a:pt x="944" y="27"/>
                    <a:pt x="849" y="1"/>
                    <a:pt x="7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7"/>
            <p:cNvSpPr/>
            <p:nvPr/>
          </p:nvSpPr>
          <p:spPr>
            <a:xfrm>
              <a:off x="2449975" y="1511450"/>
              <a:ext cx="623075" cy="52775"/>
            </a:xfrm>
            <a:custGeom>
              <a:avLst/>
              <a:gdLst/>
              <a:ahLst/>
              <a:cxnLst/>
              <a:rect l="l" t="t" r="r" b="b"/>
              <a:pathLst>
                <a:path w="24923" h="2111" extrusionOk="0">
                  <a:moveTo>
                    <a:pt x="24252" y="0"/>
                  </a:moveTo>
                  <a:cubicBezTo>
                    <a:pt x="24244" y="0"/>
                    <a:pt x="24236" y="0"/>
                    <a:pt x="24228" y="1"/>
                  </a:cubicBezTo>
                  <a:lnTo>
                    <a:pt x="695" y="1028"/>
                  </a:lnTo>
                  <a:cubicBezTo>
                    <a:pt x="0" y="1055"/>
                    <a:pt x="18" y="2111"/>
                    <a:pt x="670" y="2111"/>
                  </a:cubicBezTo>
                  <a:cubicBezTo>
                    <a:pt x="678" y="2111"/>
                    <a:pt x="687" y="2111"/>
                    <a:pt x="695" y="2110"/>
                  </a:cubicBezTo>
                  <a:lnTo>
                    <a:pt x="24228" y="1083"/>
                  </a:lnTo>
                  <a:cubicBezTo>
                    <a:pt x="24922" y="1056"/>
                    <a:pt x="24904" y="0"/>
                    <a:pt x="242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7"/>
            <p:cNvSpPr/>
            <p:nvPr/>
          </p:nvSpPr>
          <p:spPr>
            <a:xfrm>
              <a:off x="1450475" y="1742400"/>
              <a:ext cx="465575" cy="238700"/>
            </a:xfrm>
            <a:custGeom>
              <a:avLst/>
              <a:gdLst/>
              <a:ahLst/>
              <a:cxnLst/>
              <a:rect l="l" t="t" r="r" b="b"/>
              <a:pathLst>
                <a:path w="18623" h="9548" extrusionOk="0">
                  <a:moveTo>
                    <a:pt x="816" y="1"/>
                  </a:moveTo>
                  <a:cubicBezTo>
                    <a:pt x="322" y="1"/>
                    <a:pt x="1" y="736"/>
                    <a:pt x="534" y="1014"/>
                  </a:cubicBezTo>
                  <a:cubicBezTo>
                    <a:pt x="6106" y="4071"/>
                    <a:pt x="11976" y="6451"/>
                    <a:pt x="17548" y="9481"/>
                  </a:cubicBezTo>
                  <a:cubicBezTo>
                    <a:pt x="17637" y="9527"/>
                    <a:pt x="17724" y="9547"/>
                    <a:pt x="17806" y="9547"/>
                  </a:cubicBezTo>
                  <a:cubicBezTo>
                    <a:pt x="18301" y="9547"/>
                    <a:pt x="18622" y="8812"/>
                    <a:pt x="18089" y="8534"/>
                  </a:cubicBezTo>
                  <a:cubicBezTo>
                    <a:pt x="12517" y="5477"/>
                    <a:pt x="6647" y="3097"/>
                    <a:pt x="1075" y="68"/>
                  </a:cubicBezTo>
                  <a:cubicBezTo>
                    <a:pt x="986" y="21"/>
                    <a:pt x="899" y="1"/>
                    <a:pt x="8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7"/>
            <p:cNvSpPr/>
            <p:nvPr/>
          </p:nvSpPr>
          <p:spPr>
            <a:xfrm>
              <a:off x="1874275" y="1217950"/>
              <a:ext cx="185325" cy="183975"/>
            </a:xfrm>
            <a:custGeom>
              <a:avLst/>
              <a:gdLst/>
              <a:ahLst/>
              <a:cxnLst/>
              <a:rect l="l" t="t" r="r" b="b"/>
              <a:pathLst>
                <a:path w="7413" h="7359" extrusionOk="0">
                  <a:moveTo>
                    <a:pt x="3703" y="1"/>
                  </a:moveTo>
                  <a:cubicBezTo>
                    <a:pt x="3686" y="1"/>
                    <a:pt x="3669" y="1"/>
                    <a:pt x="3652" y="1"/>
                  </a:cubicBezTo>
                  <a:cubicBezTo>
                    <a:pt x="1624" y="28"/>
                    <a:pt x="1" y="1678"/>
                    <a:pt x="28" y="3734"/>
                  </a:cubicBezTo>
                  <a:cubicBezTo>
                    <a:pt x="55" y="5746"/>
                    <a:pt x="1704" y="7359"/>
                    <a:pt x="3711" y="7359"/>
                  </a:cubicBezTo>
                  <a:cubicBezTo>
                    <a:pt x="3727" y="7359"/>
                    <a:pt x="3744" y="7359"/>
                    <a:pt x="3761" y="7359"/>
                  </a:cubicBezTo>
                  <a:cubicBezTo>
                    <a:pt x="5789" y="7332"/>
                    <a:pt x="7412" y="5655"/>
                    <a:pt x="7385" y="3626"/>
                  </a:cubicBezTo>
                  <a:cubicBezTo>
                    <a:pt x="7358" y="1614"/>
                    <a:pt x="5735" y="1"/>
                    <a:pt x="37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7"/>
            <p:cNvSpPr/>
            <p:nvPr/>
          </p:nvSpPr>
          <p:spPr>
            <a:xfrm>
              <a:off x="1486800" y="2418275"/>
              <a:ext cx="185325" cy="183975"/>
            </a:xfrm>
            <a:custGeom>
              <a:avLst/>
              <a:gdLst/>
              <a:ahLst/>
              <a:cxnLst/>
              <a:rect l="l" t="t" r="r" b="b"/>
              <a:pathLst>
                <a:path w="7413" h="7359" extrusionOk="0">
                  <a:moveTo>
                    <a:pt x="3702" y="0"/>
                  </a:moveTo>
                  <a:cubicBezTo>
                    <a:pt x="3686" y="0"/>
                    <a:pt x="3669" y="0"/>
                    <a:pt x="3652" y="1"/>
                  </a:cubicBezTo>
                  <a:cubicBezTo>
                    <a:pt x="1623" y="28"/>
                    <a:pt x="1" y="1678"/>
                    <a:pt x="28" y="3733"/>
                  </a:cubicBezTo>
                  <a:cubicBezTo>
                    <a:pt x="54" y="5745"/>
                    <a:pt x="1704" y="7358"/>
                    <a:pt x="3710" y="7358"/>
                  </a:cubicBezTo>
                  <a:cubicBezTo>
                    <a:pt x="3727" y="7358"/>
                    <a:pt x="3744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7"/>
            <p:cNvSpPr/>
            <p:nvPr/>
          </p:nvSpPr>
          <p:spPr>
            <a:xfrm>
              <a:off x="2374700" y="1458700"/>
              <a:ext cx="185300" cy="183975"/>
            </a:xfrm>
            <a:custGeom>
              <a:avLst/>
              <a:gdLst/>
              <a:ahLst/>
              <a:cxnLst/>
              <a:rect l="l" t="t" r="r" b="b"/>
              <a:pathLst>
                <a:path w="7412" h="7359" extrusionOk="0">
                  <a:moveTo>
                    <a:pt x="3702" y="0"/>
                  </a:moveTo>
                  <a:cubicBezTo>
                    <a:pt x="3685" y="0"/>
                    <a:pt x="3668" y="1"/>
                    <a:pt x="3652" y="1"/>
                  </a:cubicBezTo>
                  <a:cubicBezTo>
                    <a:pt x="1623" y="28"/>
                    <a:pt x="0" y="1678"/>
                    <a:pt x="27" y="3734"/>
                  </a:cubicBezTo>
                  <a:cubicBezTo>
                    <a:pt x="54" y="5746"/>
                    <a:pt x="1704" y="7358"/>
                    <a:pt x="3710" y="7358"/>
                  </a:cubicBezTo>
                  <a:cubicBezTo>
                    <a:pt x="3727" y="7358"/>
                    <a:pt x="3743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7"/>
            <p:cNvSpPr/>
            <p:nvPr/>
          </p:nvSpPr>
          <p:spPr>
            <a:xfrm>
              <a:off x="2551175" y="1944225"/>
              <a:ext cx="233325" cy="232000"/>
            </a:xfrm>
            <a:custGeom>
              <a:avLst/>
              <a:gdLst/>
              <a:ahLst/>
              <a:cxnLst/>
              <a:rect l="l" t="t" r="r" b="b"/>
              <a:pathLst>
                <a:path w="9333" h="9280" extrusionOk="0">
                  <a:moveTo>
                    <a:pt x="4649" y="1"/>
                  </a:moveTo>
                  <a:cubicBezTo>
                    <a:pt x="4633" y="1"/>
                    <a:pt x="4616" y="1"/>
                    <a:pt x="4599" y="1"/>
                  </a:cubicBezTo>
                  <a:cubicBezTo>
                    <a:pt x="2030" y="28"/>
                    <a:pt x="1" y="2138"/>
                    <a:pt x="28" y="4708"/>
                  </a:cubicBezTo>
                  <a:cubicBezTo>
                    <a:pt x="55" y="7260"/>
                    <a:pt x="2137" y="9279"/>
                    <a:pt x="4684" y="9279"/>
                  </a:cubicBezTo>
                  <a:cubicBezTo>
                    <a:pt x="4701" y="9279"/>
                    <a:pt x="4718" y="9279"/>
                    <a:pt x="4735" y="9279"/>
                  </a:cubicBezTo>
                  <a:cubicBezTo>
                    <a:pt x="7304" y="9252"/>
                    <a:pt x="9333" y="7142"/>
                    <a:pt x="9306" y="4572"/>
                  </a:cubicBezTo>
                  <a:cubicBezTo>
                    <a:pt x="9279" y="2046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7"/>
            <p:cNvSpPr/>
            <p:nvPr/>
          </p:nvSpPr>
          <p:spPr>
            <a:xfrm>
              <a:off x="2938675" y="1409325"/>
              <a:ext cx="233325" cy="232025"/>
            </a:xfrm>
            <a:custGeom>
              <a:avLst/>
              <a:gdLst/>
              <a:ahLst/>
              <a:cxnLst/>
              <a:rect l="l" t="t" r="r" b="b"/>
              <a:pathLst>
                <a:path w="9333" h="9281" extrusionOk="0">
                  <a:moveTo>
                    <a:pt x="4649" y="1"/>
                  </a:moveTo>
                  <a:cubicBezTo>
                    <a:pt x="4632" y="1"/>
                    <a:pt x="4615" y="1"/>
                    <a:pt x="4598" y="1"/>
                  </a:cubicBezTo>
                  <a:cubicBezTo>
                    <a:pt x="2029" y="55"/>
                    <a:pt x="0" y="2165"/>
                    <a:pt x="27" y="4708"/>
                  </a:cubicBezTo>
                  <a:cubicBezTo>
                    <a:pt x="54" y="7244"/>
                    <a:pt x="2110" y="9280"/>
                    <a:pt x="4635" y="9280"/>
                  </a:cubicBezTo>
                  <a:cubicBezTo>
                    <a:pt x="4668" y="9280"/>
                    <a:pt x="4701" y="9280"/>
                    <a:pt x="4734" y="9279"/>
                  </a:cubicBezTo>
                  <a:cubicBezTo>
                    <a:pt x="7303" y="9252"/>
                    <a:pt x="9332" y="7142"/>
                    <a:pt x="9305" y="4600"/>
                  </a:cubicBezTo>
                  <a:cubicBezTo>
                    <a:pt x="9278" y="2047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7"/>
            <p:cNvSpPr/>
            <p:nvPr/>
          </p:nvSpPr>
          <p:spPr>
            <a:xfrm>
              <a:off x="1466525" y="937325"/>
              <a:ext cx="234000" cy="231975"/>
            </a:xfrm>
            <a:custGeom>
              <a:avLst/>
              <a:gdLst/>
              <a:ahLst/>
              <a:cxnLst/>
              <a:rect l="l" t="t" r="r" b="b"/>
              <a:pathLst>
                <a:path w="9360" h="9279" extrusionOk="0">
                  <a:moveTo>
                    <a:pt x="4675" y="1"/>
                  </a:moveTo>
                  <a:cubicBezTo>
                    <a:pt x="4659" y="1"/>
                    <a:pt x="4642" y="1"/>
                    <a:pt x="4625" y="1"/>
                  </a:cubicBezTo>
                  <a:cubicBezTo>
                    <a:pt x="2056" y="28"/>
                    <a:pt x="0" y="2138"/>
                    <a:pt x="54" y="4707"/>
                  </a:cubicBezTo>
                  <a:cubicBezTo>
                    <a:pt x="81" y="7260"/>
                    <a:pt x="2163" y="9279"/>
                    <a:pt x="4683" y="9279"/>
                  </a:cubicBezTo>
                  <a:cubicBezTo>
                    <a:pt x="4700" y="9279"/>
                    <a:pt x="4717" y="9279"/>
                    <a:pt x="4734" y="9279"/>
                  </a:cubicBezTo>
                  <a:cubicBezTo>
                    <a:pt x="7303" y="9252"/>
                    <a:pt x="9359" y="7142"/>
                    <a:pt x="9332" y="4572"/>
                  </a:cubicBezTo>
                  <a:cubicBezTo>
                    <a:pt x="9278" y="2046"/>
                    <a:pt x="7195" y="1"/>
                    <a:pt x="46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7"/>
            <p:cNvSpPr/>
            <p:nvPr/>
          </p:nvSpPr>
          <p:spPr>
            <a:xfrm>
              <a:off x="2565375" y="10563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47" y="0"/>
                  </a:moveTo>
                  <a:cubicBezTo>
                    <a:pt x="2630" y="0"/>
                    <a:pt x="2614" y="0"/>
                    <a:pt x="2598" y="1"/>
                  </a:cubicBezTo>
                  <a:cubicBezTo>
                    <a:pt x="1137" y="28"/>
                    <a:pt x="1" y="1191"/>
                    <a:pt x="1" y="2651"/>
                  </a:cubicBezTo>
                  <a:cubicBezTo>
                    <a:pt x="28" y="4069"/>
                    <a:pt x="1191" y="5221"/>
                    <a:pt x="2629" y="5221"/>
                  </a:cubicBezTo>
                  <a:cubicBezTo>
                    <a:pt x="2646" y="5221"/>
                    <a:pt x="2662" y="5221"/>
                    <a:pt x="2679" y="5221"/>
                  </a:cubicBezTo>
                  <a:cubicBezTo>
                    <a:pt x="4112" y="5221"/>
                    <a:pt x="5276" y="4031"/>
                    <a:pt x="5249" y="2570"/>
                  </a:cubicBezTo>
                  <a:cubicBezTo>
                    <a:pt x="5222" y="1153"/>
                    <a:pt x="4058" y="0"/>
                    <a:pt x="26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7"/>
            <p:cNvSpPr/>
            <p:nvPr/>
          </p:nvSpPr>
          <p:spPr>
            <a:xfrm>
              <a:off x="1404300" y="16906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73" y="0"/>
                  </a:moveTo>
                  <a:cubicBezTo>
                    <a:pt x="2657" y="0"/>
                    <a:pt x="2641" y="0"/>
                    <a:pt x="2624" y="1"/>
                  </a:cubicBezTo>
                  <a:cubicBezTo>
                    <a:pt x="1164" y="1"/>
                    <a:pt x="1" y="1191"/>
                    <a:pt x="28" y="2651"/>
                  </a:cubicBezTo>
                  <a:cubicBezTo>
                    <a:pt x="54" y="4069"/>
                    <a:pt x="1218" y="5222"/>
                    <a:pt x="2629" y="5222"/>
                  </a:cubicBezTo>
                  <a:cubicBezTo>
                    <a:pt x="2646" y="5222"/>
                    <a:pt x="2662" y="5221"/>
                    <a:pt x="2678" y="5221"/>
                  </a:cubicBezTo>
                  <a:cubicBezTo>
                    <a:pt x="4139" y="5194"/>
                    <a:pt x="5275" y="4031"/>
                    <a:pt x="5275" y="2570"/>
                  </a:cubicBezTo>
                  <a:cubicBezTo>
                    <a:pt x="5248" y="1153"/>
                    <a:pt x="4085" y="0"/>
                    <a:pt x="26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7"/>
            <p:cNvSpPr/>
            <p:nvPr/>
          </p:nvSpPr>
          <p:spPr>
            <a:xfrm>
              <a:off x="1829650" y="190230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73" y="1"/>
                  </a:moveTo>
                  <a:cubicBezTo>
                    <a:pt x="2657" y="1"/>
                    <a:pt x="2641" y="1"/>
                    <a:pt x="2624" y="1"/>
                  </a:cubicBezTo>
                  <a:cubicBezTo>
                    <a:pt x="1164" y="1"/>
                    <a:pt x="0" y="1191"/>
                    <a:pt x="28" y="2652"/>
                  </a:cubicBezTo>
                  <a:cubicBezTo>
                    <a:pt x="54" y="4069"/>
                    <a:pt x="1218" y="5222"/>
                    <a:pt x="2629" y="5222"/>
                  </a:cubicBezTo>
                  <a:cubicBezTo>
                    <a:pt x="2646" y="5222"/>
                    <a:pt x="2662" y="5222"/>
                    <a:pt x="2678" y="5222"/>
                  </a:cubicBezTo>
                  <a:cubicBezTo>
                    <a:pt x="4139" y="5194"/>
                    <a:pt x="5275" y="4004"/>
                    <a:pt x="5275" y="2571"/>
                  </a:cubicBezTo>
                  <a:cubicBezTo>
                    <a:pt x="5248" y="1153"/>
                    <a:pt x="4085" y="1"/>
                    <a:pt x="26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9"/>
          <p:cNvSpPr txBox="1">
            <a:spLocks noGrp="1"/>
          </p:cNvSpPr>
          <p:nvPr>
            <p:ph type="title"/>
          </p:nvPr>
        </p:nvSpPr>
        <p:spPr>
          <a:xfrm>
            <a:off x="4358550" y="1414350"/>
            <a:ext cx="38709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17" name="Google Shape;217;p9"/>
          <p:cNvSpPr txBox="1">
            <a:spLocks noGrp="1"/>
          </p:cNvSpPr>
          <p:nvPr>
            <p:ph type="subTitle" idx="1"/>
          </p:nvPr>
        </p:nvSpPr>
        <p:spPr>
          <a:xfrm>
            <a:off x="4358550" y="2256150"/>
            <a:ext cx="4079100" cy="14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18" name="Google Shape;218;p9"/>
          <p:cNvGrpSpPr/>
          <p:nvPr/>
        </p:nvGrpSpPr>
        <p:grpSpPr>
          <a:xfrm rot="9264167">
            <a:off x="7096424" y="3467668"/>
            <a:ext cx="1863987" cy="1541926"/>
            <a:chOff x="193669" y="148127"/>
            <a:chExt cx="2323487" cy="1922250"/>
          </a:xfrm>
        </p:grpSpPr>
        <p:sp>
          <p:nvSpPr>
            <p:cNvPr id="219" name="Google Shape;219;p9"/>
            <p:cNvSpPr/>
            <p:nvPr/>
          </p:nvSpPr>
          <p:spPr>
            <a:xfrm rot="8392807">
              <a:off x="1938296" y="346149"/>
              <a:ext cx="284522" cy="651226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9"/>
            <p:cNvSpPr/>
            <p:nvPr/>
          </p:nvSpPr>
          <p:spPr>
            <a:xfrm rot="-1368678">
              <a:off x="2331166" y="764963"/>
              <a:ext cx="161260" cy="160124"/>
            </a:xfrm>
            <a:custGeom>
              <a:avLst/>
              <a:gdLst/>
              <a:ahLst/>
              <a:cxnLst/>
              <a:rect l="l" t="t" r="r" b="b"/>
              <a:pathLst>
                <a:path w="7412" h="7359" extrusionOk="0">
                  <a:moveTo>
                    <a:pt x="3702" y="0"/>
                  </a:moveTo>
                  <a:cubicBezTo>
                    <a:pt x="3685" y="0"/>
                    <a:pt x="3668" y="1"/>
                    <a:pt x="3652" y="1"/>
                  </a:cubicBezTo>
                  <a:cubicBezTo>
                    <a:pt x="1623" y="28"/>
                    <a:pt x="0" y="1678"/>
                    <a:pt x="27" y="3734"/>
                  </a:cubicBezTo>
                  <a:cubicBezTo>
                    <a:pt x="54" y="5746"/>
                    <a:pt x="1704" y="7358"/>
                    <a:pt x="3710" y="7358"/>
                  </a:cubicBezTo>
                  <a:cubicBezTo>
                    <a:pt x="3727" y="7358"/>
                    <a:pt x="3743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9"/>
            <p:cNvSpPr/>
            <p:nvPr/>
          </p:nvSpPr>
          <p:spPr>
            <a:xfrm rot="2541214">
              <a:off x="375899" y="290031"/>
              <a:ext cx="284505" cy="651194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2" name="Google Shape;222;p9"/>
            <p:cNvGrpSpPr/>
            <p:nvPr/>
          </p:nvGrpSpPr>
          <p:grpSpPr>
            <a:xfrm rot="-3943890">
              <a:off x="413745" y="559232"/>
              <a:ext cx="579901" cy="745140"/>
              <a:chOff x="234492" y="148127"/>
              <a:chExt cx="579920" cy="745164"/>
            </a:xfrm>
          </p:grpSpPr>
          <p:sp>
            <p:nvSpPr>
              <p:cNvPr id="223" name="Google Shape;223;p9"/>
              <p:cNvSpPr/>
              <p:nvPr/>
            </p:nvSpPr>
            <p:spPr>
              <a:xfrm rot="9702664">
                <a:off x="434883" y="213883"/>
                <a:ext cx="284520" cy="651219"/>
              </a:xfrm>
              <a:custGeom>
                <a:avLst/>
                <a:gdLst/>
                <a:ahLst/>
                <a:cxnLst/>
                <a:rect l="l" t="t" r="r" b="b"/>
                <a:pathLst>
                  <a:path w="9359" h="21419" extrusionOk="0">
                    <a:moveTo>
                      <a:pt x="666" y="0"/>
                    </a:moveTo>
                    <a:cubicBezTo>
                      <a:pt x="334" y="0"/>
                      <a:pt x="1" y="265"/>
                      <a:pt x="149" y="661"/>
                    </a:cubicBezTo>
                    <a:cubicBezTo>
                      <a:pt x="2637" y="7531"/>
                      <a:pt x="5667" y="14185"/>
                      <a:pt x="8155" y="21056"/>
                    </a:cubicBezTo>
                    <a:cubicBezTo>
                      <a:pt x="8251" y="21310"/>
                      <a:pt x="8470" y="21419"/>
                      <a:pt x="8687" y="21419"/>
                    </a:cubicBezTo>
                    <a:cubicBezTo>
                      <a:pt x="9025" y="21419"/>
                      <a:pt x="9359" y="21154"/>
                      <a:pt x="9210" y="20758"/>
                    </a:cubicBezTo>
                    <a:cubicBezTo>
                      <a:pt x="6722" y="13888"/>
                      <a:pt x="3692" y="7234"/>
                      <a:pt x="1177" y="363"/>
                    </a:cubicBezTo>
                    <a:cubicBezTo>
                      <a:pt x="1092" y="109"/>
                      <a:pt x="880" y="0"/>
                      <a:pt x="66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224;p9"/>
              <p:cNvSpPr/>
              <p:nvPr/>
            </p:nvSpPr>
            <p:spPr>
              <a:xfrm rot="2700279">
                <a:off x="267482" y="181696"/>
                <a:ext cx="161255" cy="160115"/>
              </a:xfrm>
              <a:custGeom>
                <a:avLst/>
                <a:gdLst/>
                <a:ahLst/>
                <a:cxnLst/>
                <a:rect l="l" t="t" r="r" b="b"/>
                <a:pathLst>
                  <a:path w="7412" h="7359" extrusionOk="0">
                    <a:moveTo>
                      <a:pt x="3702" y="0"/>
                    </a:moveTo>
                    <a:cubicBezTo>
                      <a:pt x="3685" y="0"/>
                      <a:pt x="3668" y="1"/>
                      <a:pt x="3652" y="1"/>
                    </a:cubicBezTo>
                    <a:cubicBezTo>
                      <a:pt x="1623" y="28"/>
                      <a:pt x="0" y="1678"/>
                      <a:pt x="27" y="3734"/>
                    </a:cubicBezTo>
                    <a:cubicBezTo>
                      <a:pt x="54" y="5746"/>
                      <a:pt x="1704" y="7358"/>
                      <a:pt x="3710" y="7358"/>
                    </a:cubicBezTo>
                    <a:cubicBezTo>
                      <a:pt x="3727" y="7358"/>
                      <a:pt x="3743" y="7358"/>
                      <a:pt x="3760" y="7358"/>
                    </a:cubicBezTo>
                    <a:cubicBezTo>
                      <a:pt x="5789" y="7331"/>
                      <a:pt x="7412" y="5654"/>
                      <a:pt x="7385" y="3625"/>
                    </a:cubicBezTo>
                    <a:cubicBezTo>
                      <a:pt x="7358" y="1613"/>
                      <a:pt x="5708" y="0"/>
                      <a:pt x="370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5" name="Google Shape;225;p9"/>
            <p:cNvGrpSpPr/>
            <p:nvPr/>
          </p:nvGrpSpPr>
          <p:grpSpPr>
            <a:xfrm>
              <a:off x="416768" y="148127"/>
              <a:ext cx="1867051" cy="1922250"/>
              <a:chOff x="111968" y="148127"/>
              <a:chExt cx="1867051" cy="1922250"/>
            </a:xfrm>
          </p:grpSpPr>
          <p:sp>
            <p:nvSpPr>
              <p:cNvPr id="226" name="Google Shape;226;p9"/>
              <p:cNvSpPr/>
              <p:nvPr/>
            </p:nvSpPr>
            <p:spPr>
              <a:xfrm rot="9702664">
                <a:off x="434883" y="213883"/>
                <a:ext cx="284520" cy="651219"/>
              </a:xfrm>
              <a:custGeom>
                <a:avLst/>
                <a:gdLst/>
                <a:ahLst/>
                <a:cxnLst/>
                <a:rect l="l" t="t" r="r" b="b"/>
                <a:pathLst>
                  <a:path w="9359" h="21419" extrusionOk="0">
                    <a:moveTo>
                      <a:pt x="666" y="0"/>
                    </a:moveTo>
                    <a:cubicBezTo>
                      <a:pt x="334" y="0"/>
                      <a:pt x="1" y="265"/>
                      <a:pt x="149" y="661"/>
                    </a:cubicBezTo>
                    <a:cubicBezTo>
                      <a:pt x="2637" y="7531"/>
                      <a:pt x="5667" y="14185"/>
                      <a:pt x="8155" y="21056"/>
                    </a:cubicBezTo>
                    <a:cubicBezTo>
                      <a:pt x="8251" y="21310"/>
                      <a:pt x="8470" y="21419"/>
                      <a:pt x="8687" y="21419"/>
                    </a:cubicBezTo>
                    <a:cubicBezTo>
                      <a:pt x="9025" y="21419"/>
                      <a:pt x="9359" y="21154"/>
                      <a:pt x="9210" y="20758"/>
                    </a:cubicBezTo>
                    <a:cubicBezTo>
                      <a:pt x="6722" y="13888"/>
                      <a:pt x="3692" y="7234"/>
                      <a:pt x="1177" y="363"/>
                    </a:cubicBezTo>
                    <a:cubicBezTo>
                      <a:pt x="1092" y="109"/>
                      <a:pt x="880" y="0"/>
                      <a:pt x="66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9"/>
              <p:cNvSpPr/>
              <p:nvPr/>
            </p:nvSpPr>
            <p:spPr>
              <a:xfrm rot="2700279">
                <a:off x="267482" y="181696"/>
                <a:ext cx="161255" cy="160115"/>
              </a:xfrm>
              <a:custGeom>
                <a:avLst/>
                <a:gdLst/>
                <a:ahLst/>
                <a:cxnLst/>
                <a:rect l="l" t="t" r="r" b="b"/>
                <a:pathLst>
                  <a:path w="7412" h="7359" extrusionOk="0">
                    <a:moveTo>
                      <a:pt x="3702" y="0"/>
                    </a:moveTo>
                    <a:cubicBezTo>
                      <a:pt x="3685" y="0"/>
                      <a:pt x="3668" y="1"/>
                      <a:pt x="3652" y="1"/>
                    </a:cubicBezTo>
                    <a:cubicBezTo>
                      <a:pt x="1623" y="28"/>
                      <a:pt x="0" y="1678"/>
                      <a:pt x="27" y="3734"/>
                    </a:cubicBezTo>
                    <a:cubicBezTo>
                      <a:pt x="54" y="5746"/>
                      <a:pt x="1704" y="7358"/>
                      <a:pt x="3710" y="7358"/>
                    </a:cubicBezTo>
                    <a:cubicBezTo>
                      <a:pt x="3727" y="7358"/>
                      <a:pt x="3743" y="7358"/>
                      <a:pt x="3760" y="7358"/>
                    </a:cubicBezTo>
                    <a:cubicBezTo>
                      <a:pt x="5789" y="7331"/>
                      <a:pt x="7412" y="5654"/>
                      <a:pt x="7385" y="3625"/>
                    </a:cubicBezTo>
                    <a:cubicBezTo>
                      <a:pt x="7358" y="1613"/>
                      <a:pt x="5708" y="0"/>
                      <a:pt x="37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28" name="Google Shape;228;p9"/>
              <p:cNvGrpSpPr/>
              <p:nvPr/>
            </p:nvGrpSpPr>
            <p:grpSpPr>
              <a:xfrm rot="2700200">
                <a:off x="519774" y="342293"/>
                <a:ext cx="1051439" cy="1589031"/>
                <a:chOff x="2374700" y="932638"/>
                <a:chExt cx="864662" cy="1306680"/>
              </a:xfrm>
            </p:grpSpPr>
            <p:sp>
              <p:nvSpPr>
                <p:cNvPr id="229" name="Google Shape;229;p9"/>
                <p:cNvSpPr/>
                <p:nvPr/>
              </p:nvSpPr>
              <p:spPr>
                <a:xfrm>
                  <a:off x="2450775" y="1537550"/>
                  <a:ext cx="233975" cy="535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59" h="21419" extrusionOk="0">
                      <a:moveTo>
                        <a:pt x="666" y="0"/>
                      </a:moveTo>
                      <a:cubicBezTo>
                        <a:pt x="334" y="0"/>
                        <a:pt x="1" y="265"/>
                        <a:pt x="149" y="661"/>
                      </a:cubicBezTo>
                      <a:cubicBezTo>
                        <a:pt x="2637" y="7531"/>
                        <a:pt x="5667" y="14185"/>
                        <a:pt x="8155" y="21056"/>
                      </a:cubicBezTo>
                      <a:cubicBezTo>
                        <a:pt x="8251" y="21310"/>
                        <a:pt x="8470" y="21419"/>
                        <a:pt x="8687" y="21419"/>
                      </a:cubicBezTo>
                      <a:cubicBezTo>
                        <a:pt x="9025" y="21419"/>
                        <a:pt x="9359" y="21154"/>
                        <a:pt x="9210" y="20758"/>
                      </a:cubicBezTo>
                      <a:cubicBezTo>
                        <a:pt x="6722" y="13888"/>
                        <a:pt x="3692" y="7234"/>
                        <a:pt x="1177" y="363"/>
                      </a:cubicBezTo>
                      <a:cubicBezTo>
                        <a:pt x="1092" y="109"/>
                        <a:pt x="880" y="0"/>
                        <a:pt x="666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" name="Google Shape;230;p9"/>
                <p:cNvSpPr/>
                <p:nvPr/>
              </p:nvSpPr>
              <p:spPr>
                <a:xfrm>
                  <a:off x="2450150" y="1109250"/>
                  <a:ext cx="198025" cy="454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21" h="18165" extrusionOk="0">
                      <a:moveTo>
                        <a:pt x="7266" y="1"/>
                      </a:moveTo>
                      <a:cubicBezTo>
                        <a:pt x="7044" y="1"/>
                        <a:pt x="6817" y="113"/>
                        <a:pt x="6720" y="373"/>
                      </a:cubicBezTo>
                      <a:lnTo>
                        <a:pt x="147" y="17522"/>
                      </a:lnTo>
                      <a:cubicBezTo>
                        <a:pt x="1" y="17912"/>
                        <a:pt x="322" y="18165"/>
                        <a:pt x="655" y="18165"/>
                      </a:cubicBezTo>
                      <a:cubicBezTo>
                        <a:pt x="877" y="18165"/>
                        <a:pt x="1104" y="18052"/>
                        <a:pt x="1202" y="17793"/>
                      </a:cubicBezTo>
                      <a:lnTo>
                        <a:pt x="7775" y="644"/>
                      </a:lnTo>
                      <a:cubicBezTo>
                        <a:pt x="7921" y="254"/>
                        <a:pt x="7599" y="1"/>
                        <a:pt x="7266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1" name="Google Shape;231;p9"/>
                <p:cNvSpPr/>
                <p:nvPr/>
              </p:nvSpPr>
              <p:spPr>
                <a:xfrm>
                  <a:off x="2449975" y="1511450"/>
                  <a:ext cx="623075" cy="52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923" h="2111" extrusionOk="0">
                      <a:moveTo>
                        <a:pt x="24252" y="0"/>
                      </a:moveTo>
                      <a:cubicBezTo>
                        <a:pt x="24244" y="0"/>
                        <a:pt x="24236" y="0"/>
                        <a:pt x="24228" y="1"/>
                      </a:cubicBezTo>
                      <a:lnTo>
                        <a:pt x="695" y="1028"/>
                      </a:lnTo>
                      <a:cubicBezTo>
                        <a:pt x="0" y="1055"/>
                        <a:pt x="18" y="2111"/>
                        <a:pt x="670" y="2111"/>
                      </a:cubicBezTo>
                      <a:cubicBezTo>
                        <a:pt x="678" y="2111"/>
                        <a:pt x="687" y="2111"/>
                        <a:pt x="695" y="2110"/>
                      </a:cubicBezTo>
                      <a:lnTo>
                        <a:pt x="24228" y="1083"/>
                      </a:lnTo>
                      <a:cubicBezTo>
                        <a:pt x="24922" y="1056"/>
                        <a:pt x="24904" y="0"/>
                        <a:pt x="2425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2" name="Google Shape;232;p9"/>
                <p:cNvSpPr/>
                <p:nvPr/>
              </p:nvSpPr>
              <p:spPr>
                <a:xfrm>
                  <a:off x="2374700" y="1458700"/>
                  <a:ext cx="185300" cy="183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12" h="7359" extrusionOk="0">
                      <a:moveTo>
                        <a:pt x="3702" y="0"/>
                      </a:moveTo>
                      <a:cubicBezTo>
                        <a:pt x="3685" y="0"/>
                        <a:pt x="3668" y="1"/>
                        <a:pt x="3652" y="1"/>
                      </a:cubicBezTo>
                      <a:cubicBezTo>
                        <a:pt x="1623" y="28"/>
                        <a:pt x="0" y="1678"/>
                        <a:pt x="27" y="3734"/>
                      </a:cubicBezTo>
                      <a:cubicBezTo>
                        <a:pt x="54" y="5746"/>
                        <a:pt x="1704" y="7358"/>
                        <a:pt x="3710" y="7358"/>
                      </a:cubicBezTo>
                      <a:cubicBezTo>
                        <a:pt x="3727" y="7358"/>
                        <a:pt x="3743" y="7358"/>
                        <a:pt x="3760" y="7358"/>
                      </a:cubicBezTo>
                      <a:cubicBezTo>
                        <a:pt x="5789" y="7331"/>
                        <a:pt x="7412" y="5654"/>
                        <a:pt x="7385" y="3625"/>
                      </a:cubicBezTo>
                      <a:cubicBezTo>
                        <a:pt x="7358" y="1613"/>
                        <a:pt x="5708" y="0"/>
                        <a:pt x="3702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3" name="Google Shape;233;p9"/>
                <p:cNvSpPr/>
                <p:nvPr/>
              </p:nvSpPr>
              <p:spPr>
                <a:xfrm>
                  <a:off x="2966745" y="1386898"/>
                  <a:ext cx="272617" cy="2710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33" h="9281" extrusionOk="0">
                      <a:moveTo>
                        <a:pt x="4649" y="1"/>
                      </a:moveTo>
                      <a:cubicBezTo>
                        <a:pt x="4632" y="1"/>
                        <a:pt x="4615" y="1"/>
                        <a:pt x="4598" y="1"/>
                      </a:cubicBezTo>
                      <a:cubicBezTo>
                        <a:pt x="2029" y="55"/>
                        <a:pt x="0" y="2165"/>
                        <a:pt x="27" y="4708"/>
                      </a:cubicBezTo>
                      <a:cubicBezTo>
                        <a:pt x="54" y="7244"/>
                        <a:pt x="2110" y="9280"/>
                        <a:pt x="4635" y="9280"/>
                      </a:cubicBezTo>
                      <a:cubicBezTo>
                        <a:pt x="4668" y="9280"/>
                        <a:pt x="4701" y="9280"/>
                        <a:pt x="4734" y="9279"/>
                      </a:cubicBezTo>
                      <a:cubicBezTo>
                        <a:pt x="7303" y="9252"/>
                        <a:pt x="9332" y="7142"/>
                        <a:pt x="9305" y="4600"/>
                      </a:cubicBezTo>
                      <a:cubicBezTo>
                        <a:pt x="9278" y="2047"/>
                        <a:pt x="7196" y="1"/>
                        <a:pt x="4649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4" name="Google Shape;234;p9"/>
                <p:cNvSpPr/>
                <p:nvPr/>
              </p:nvSpPr>
              <p:spPr>
                <a:xfrm>
                  <a:off x="2548853" y="932638"/>
                  <a:ext cx="249594" cy="247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76" h="5222" extrusionOk="0">
                      <a:moveTo>
                        <a:pt x="2647" y="0"/>
                      </a:moveTo>
                      <a:cubicBezTo>
                        <a:pt x="2630" y="0"/>
                        <a:pt x="2614" y="0"/>
                        <a:pt x="2598" y="1"/>
                      </a:cubicBezTo>
                      <a:cubicBezTo>
                        <a:pt x="1137" y="28"/>
                        <a:pt x="1" y="1191"/>
                        <a:pt x="1" y="2651"/>
                      </a:cubicBezTo>
                      <a:cubicBezTo>
                        <a:pt x="28" y="4069"/>
                        <a:pt x="1191" y="5221"/>
                        <a:pt x="2629" y="5221"/>
                      </a:cubicBezTo>
                      <a:cubicBezTo>
                        <a:pt x="2646" y="5221"/>
                        <a:pt x="2662" y="5221"/>
                        <a:pt x="2679" y="5221"/>
                      </a:cubicBezTo>
                      <a:cubicBezTo>
                        <a:pt x="4112" y="5221"/>
                        <a:pt x="5276" y="4031"/>
                        <a:pt x="5249" y="2570"/>
                      </a:cubicBezTo>
                      <a:cubicBezTo>
                        <a:pt x="5222" y="1153"/>
                        <a:pt x="4058" y="0"/>
                        <a:pt x="2647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5" name="Google Shape;235;p9"/>
                <p:cNvSpPr/>
                <p:nvPr/>
              </p:nvSpPr>
              <p:spPr>
                <a:xfrm>
                  <a:off x="2601160" y="2017689"/>
                  <a:ext cx="222919" cy="2216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33" h="9280" extrusionOk="0">
                      <a:moveTo>
                        <a:pt x="4649" y="1"/>
                      </a:moveTo>
                      <a:cubicBezTo>
                        <a:pt x="4633" y="1"/>
                        <a:pt x="4616" y="1"/>
                        <a:pt x="4599" y="1"/>
                      </a:cubicBezTo>
                      <a:cubicBezTo>
                        <a:pt x="2030" y="28"/>
                        <a:pt x="1" y="2138"/>
                        <a:pt x="28" y="4708"/>
                      </a:cubicBezTo>
                      <a:cubicBezTo>
                        <a:pt x="55" y="7260"/>
                        <a:pt x="2137" y="9279"/>
                        <a:pt x="4684" y="9279"/>
                      </a:cubicBezTo>
                      <a:cubicBezTo>
                        <a:pt x="4701" y="9279"/>
                        <a:pt x="4718" y="9279"/>
                        <a:pt x="4735" y="9279"/>
                      </a:cubicBezTo>
                      <a:cubicBezTo>
                        <a:pt x="7304" y="9252"/>
                        <a:pt x="9333" y="7142"/>
                        <a:pt x="9306" y="4572"/>
                      </a:cubicBezTo>
                      <a:cubicBezTo>
                        <a:pt x="9279" y="2046"/>
                        <a:pt x="7196" y="1"/>
                        <a:pt x="4649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236" name="Google Shape;236;p9"/>
          <p:cNvGrpSpPr/>
          <p:nvPr/>
        </p:nvGrpSpPr>
        <p:grpSpPr>
          <a:xfrm rot="9045510">
            <a:off x="7244933" y="-276244"/>
            <a:ext cx="1783833" cy="1890791"/>
            <a:chOff x="3403900" y="3304800"/>
            <a:chExt cx="1556050" cy="1649350"/>
          </a:xfrm>
        </p:grpSpPr>
        <p:sp>
          <p:nvSpPr>
            <p:cNvPr id="237" name="Google Shape;237;p9"/>
            <p:cNvSpPr/>
            <p:nvPr/>
          </p:nvSpPr>
          <p:spPr>
            <a:xfrm>
              <a:off x="3960075" y="3761850"/>
              <a:ext cx="510150" cy="213400"/>
            </a:xfrm>
            <a:custGeom>
              <a:avLst/>
              <a:gdLst/>
              <a:ahLst/>
              <a:cxnLst/>
              <a:rect l="l" t="t" r="r" b="b"/>
              <a:pathLst>
                <a:path w="20406" h="8536" extrusionOk="0">
                  <a:moveTo>
                    <a:pt x="19766" y="0"/>
                  </a:moveTo>
                  <a:cubicBezTo>
                    <a:pt x="19714" y="0"/>
                    <a:pt x="19658" y="10"/>
                    <a:pt x="19599" y="31"/>
                  </a:cubicBezTo>
                  <a:cubicBezTo>
                    <a:pt x="13161" y="2358"/>
                    <a:pt x="6967" y="5198"/>
                    <a:pt x="556" y="7524"/>
                  </a:cubicBezTo>
                  <a:cubicBezTo>
                    <a:pt x="1" y="7717"/>
                    <a:pt x="157" y="8536"/>
                    <a:pt x="640" y="8536"/>
                  </a:cubicBezTo>
                  <a:cubicBezTo>
                    <a:pt x="698" y="8536"/>
                    <a:pt x="760" y="8524"/>
                    <a:pt x="827" y="8498"/>
                  </a:cubicBezTo>
                  <a:cubicBezTo>
                    <a:pt x="7238" y="6171"/>
                    <a:pt x="13459" y="3358"/>
                    <a:pt x="19870" y="1005"/>
                  </a:cubicBezTo>
                  <a:cubicBezTo>
                    <a:pt x="20406" y="810"/>
                    <a:pt x="20239" y="0"/>
                    <a:pt x="197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9"/>
            <p:cNvSpPr/>
            <p:nvPr/>
          </p:nvSpPr>
          <p:spPr>
            <a:xfrm>
              <a:off x="3559675" y="3796150"/>
              <a:ext cx="433700" cy="179100"/>
            </a:xfrm>
            <a:custGeom>
              <a:avLst/>
              <a:gdLst/>
              <a:ahLst/>
              <a:cxnLst/>
              <a:rect l="l" t="t" r="r" b="b"/>
              <a:pathLst>
                <a:path w="17348" h="7164" extrusionOk="0">
                  <a:moveTo>
                    <a:pt x="616" y="1"/>
                  </a:moveTo>
                  <a:cubicBezTo>
                    <a:pt x="138" y="1"/>
                    <a:pt x="1" y="819"/>
                    <a:pt x="532" y="1013"/>
                  </a:cubicBezTo>
                  <a:lnTo>
                    <a:pt x="16545" y="7126"/>
                  </a:lnTo>
                  <a:cubicBezTo>
                    <a:pt x="16612" y="7152"/>
                    <a:pt x="16674" y="7164"/>
                    <a:pt x="16732" y="7164"/>
                  </a:cubicBezTo>
                  <a:cubicBezTo>
                    <a:pt x="17210" y="7164"/>
                    <a:pt x="17347" y="6345"/>
                    <a:pt x="16816" y="6152"/>
                  </a:cubicBezTo>
                  <a:lnTo>
                    <a:pt x="803" y="39"/>
                  </a:lnTo>
                  <a:cubicBezTo>
                    <a:pt x="736" y="13"/>
                    <a:pt x="674" y="1"/>
                    <a:pt x="6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9"/>
            <p:cNvSpPr/>
            <p:nvPr/>
          </p:nvSpPr>
          <p:spPr>
            <a:xfrm>
              <a:off x="3713075" y="3949425"/>
              <a:ext cx="287200" cy="502625"/>
            </a:xfrm>
            <a:custGeom>
              <a:avLst/>
              <a:gdLst/>
              <a:ahLst/>
              <a:cxnLst/>
              <a:rect l="l" t="t" r="r" b="b"/>
              <a:pathLst>
                <a:path w="11488" h="20105" extrusionOk="0">
                  <a:moveTo>
                    <a:pt x="10805" y="0"/>
                  </a:moveTo>
                  <a:cubicBezTo>
                    <a:pt x="10652" y="0"/>
                    <a:pt x="10503" y="78"/>
                    <a:pt x="10409" y="264"/>
                  </a:cubicBezTo>
                  <a:cubicBezTo>
                    <a:pt x="7326" y="6702"/>
                    <a:pt x="4134" y="13356"/>
                    <a:pt x="266" y="19361"/>
                  </a:cubicBezTo>
                  <a:cubicBezTo>
                    <a:pt x="1" y="19740"/>
                    <a:pt x="358" y="20105"/>
                    <a:pt x="717" y="20105"/>
                  </a:cubicBezTo>
                  <a:cubicBezTo>
                    <a:pt x="871" y="20105"/>
                    <a:pt x="1026" y="20038"/>
                    <a:pt x="1132" y="19875"/>
                  </a:cubicBezTo>
                  <a:cubicBezTo>
                    <a:pt x="5027" y="13870"/>
                    <a:pt x="8191" y="7216"/>
                    <a:pt x="11302" y="778"/>
                  </a:cubicBezTo>
                  <a:cubicBezTo>
                    <a:pt x="11488" y="370"/>
                    <a:pt x="11138" y="0"/>
                    <a:pt x="1080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9"/>
            <p:cNvSpPr/>
            <p:nvPr/>
          </p:nvSpPr>
          <p:spPr>
            <a:xfrm>
              <a:off x="3735975" y="4426625"/>
              <a:ext cx="646450" cy="82025"/>
            </a:xfrm>
            <a:custGeom>
              <a:avLst/>
              <a:gdLst/>
              <a:ahLst/>
              <a:cxnLst/>
              <a:rect l="l" t="t" r="r" b="b"/>
              <a:pathLst>
                <a:path w="25858" h="3281" extrusionOk="0">
                  <a:moveTo>
                    <a:pt x="625" y="1"/>
                  </a:moveTo>
                  <a:cubicBezTo>
                    <a:pt x="1" y="1"/>
                    <a:pt x="43" y="978"/>
                    <a:pt x="675" y="1030"/>
                  </a:cubicBezTo>
                  <a:cubicBezTo>
                    <a:pt x="8871" y="1626"/>
                    <a:pt x="17067" y="2329"/>
                    <a:pt x="25209" y="3276"/>
                  </a:cubicBezTo>
                  <a:cubicBezTo>
                    <a:pt x="25234" y="3279"/>
                    <a:pt x="25257" y="3280"/>
                    <a:pt x="25280" y="3280"/>
                  </a:cubicBezTo>
                  <a:cubicBezTo>
                    <a:pt x="25857" y="3280"/>
                    <a:pt x="25834" y="2326"/>
                    <a:pt x="25209" y="2248"/>
                  </a:cubicBezTo>
                  <a:cubicBezTo>
                    <a:pt x="17067" y="1328"/>
                    <a:pt x="8871" y="625"/>
                    <a:pt x="675" y="3"/>
                  </a:cubicBezTo>
                  <a:cubicBezTo>
                    <a:pt x="658" y="1"/>
                    <a:pt x="641" y="1"/>
                    <a:pt x="6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9"/>
            <p:cNvSpPr/>
            <p:nvPr/>
          </p:nvSpPr>
          <p:spPr>
            <a:xfrm>
              <a:off x="3960700" y="3948925"/>
              <a:ext cx="422675" cy="560600"/>
            </a:xfrm>
            <a:custGeom>
              <a:avLst/>
              <a:gdLst/>
              <a:ahLst/>
              <a:cxnLst/>
              <a:rect l="l" t="t" r="r" b="b"/>
              <a:pathLst>
                <a:path w="16907" h="22424" extrusionOk="0">
                  <a:moveTo>
                    <a:pt x="693" y="1"/>
                  </a:moveTo>
                  <a:cubicBezTo>
                    <a:pt x="337" y="1"/>
                    <a:pt x="0" y="516"/>
                    <a:pt x="288" y="907"/>
                  </a:cubicBezTo>
                  <a:cubicBezTo>
                    <a:pt x="5698" y="7858"/>
                    <a:pt x="10404" y="15351"/>
                    <a:pt x="15868" y="22248"/>
                  </a:cubicBezTo>
                  <a:cubicBezTo>
                    <a:pt x="15966" y="22372"/>
                    <a:pt x="16082" y="22424"/>
                    <a:pt x="16197" y="22424"/>
                  </a:cubicBezTo>
                  <a:cubicBezTo>
                    <a:pt x="16560" y="22424"/>
                    <a:pt x="16907" y="21908"/>
                    <a:pt x="16599" y="21518"/>
                  </a:cubicBezTo>
                  <a:cubicBezTo>
                    <a:pt x="11135" y="14620"/>
                    <a:pt x="6428" y="7128"/>
                    <a:pt x="1018" y="176"/>
                  </a:cubicBezTo>
                  <a:cubicBezTo>
                    <a:pt x="921" y="53"/>
                    <a:pt x="806" y="1"/>
                    <a:pt x="6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9"/>
            <p:cNvSpPr/>
            <p:nvPr/>
          </p:nvSpPr>
          <p:spPr>
            <a:xfrm>
              <a:off x="4353000" y="3762125"/>
              <a:ext cx="113300" cy="745475"/>
            </a:xfrm>
            <a:custGeom>
              <a:avLst/>
              <a:gdLst/>
              <a:ahLst/>
              <a:cxnLst/>
              <a:rect l="l" t="t" r="r" b="b"/>
              <a:pathLst>
                <a:path w="4532" h="29819" extrusionOk="0">
                  <a:moveTo>
                    <a:pt x="4004" y="0"/>
                  </a:moveTo>
                  <a:cubicBezTo>
                    <a:pt x="3754" y="0"/>
                    <a:pt x="3503" y="169"/>
                    <a:pt x="3503" y="507"/>
                  </a:cubicBezTo>
                  <a:cubicBezTo>
                    <a:pt x="3530" y="4673"/>
                    <a:pt x="2773" y="8920"/>
                    <a:pt x="2259" y="13031"/>
                  </a:cubicBezTo>
                  <a:cubicBezTo>
                    <a:pt x="1529" y="18468"/>
                    <a:pt x="744" y="23905"/>
                    <a:pt x="41" y="29342"/>
                  </a:cubicBezTo>
                  <a:cubicBezTo>
                    <a:pt x="1" y="29663"/>
                    <a:pt x="226" y="29818"/>
                    <a:pt x="473" y="29818"/>
                  </a:cubicBezTo>
                  <a:cubicBezTo>
                    <a:pt x="725" y="29818"/>
                    <a:pt x="1001" y="29656"/>
                    <a:pt x="1042" y="29342"/>
                  </a:cubicBezTo>
                  <a:cubicBezTo>
                    <a:pt x="1772" y="23905"/>
                    <a:pt x="2557" y="18468"/>
                    <a:pt x="3260" y="13031"/>
                  </a:cubicBezTo>
                  <a:cubicBezTo>
                    <a:pt x="3801" y="8920"/>
                    <a:pt x="4531" y="4673"/>
                    <a:pt x="4504" y="507"/>
                  </a:cubicBezTo>
                  <a:cubicBezTo>
                    <a:pt x="4504" y="169"/>
                    <a:pt x="4254" y="0"/>
                    <a:pt x="40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9"/>
            <p:cNvSpPr/>
            <p:nvPr/>
          </p:nvSpPr>
          <p:spPr>
            <a:xfrm>
              <a:off x="4348800" y="4483000"/>
              <a:ext cx="542900" cy="320575"/>
            </a:xfrm>
            <a:custGeom>
              <a:avLst/>
              <a:gdLst/>
              <a:ahLst/>
              <a:cxnLst/>
              <a:rect l="l" t="t" r="r" b="b"/>
              <a:pathLst>
                <a:path w="21716" h="12823" extrusionOk="0">
                  <a:moveTo>
                    <a:pt x="709" y="1"/>
                  </a:moveTo>
                  <a:cubicBezTo>
                    <a:pt x="272" y="1"/>
                    <a:pt x="1" y="643"/>
                    <a:pt x="480" y="939"/>
                  </a:cubicBezTo>
                  <a:lnTo>
                    <a:pt x="20739" y="12760"/>
                  </a:lnTo>
                  <a:cubicBezTo>
                    <a:pt x="20823" y="12804"/>
                    <a:pt x="20904" y="12823"/>
                    <a:pt x="20981" y="12823"/>
                  </a:cubicBezTo>
                  <a:cubicBezTo>
                    <a:pt x="21428" y="12823"/>
                    <a:pt x="21715" y="12171"/>
                    <a:pt x="21253" y="11894"/>
                  </a:cubicBezTo>
                  <a:lnTo>
                    <a:pt x="966" y="74"/>
                  </a:lnTo>
                  <a:cubicBezTo>
                    <a:pt x="877" y="23"/>
                    <a:pt x="790" y="1"/>
                    <a:pt x="7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9"/>
            <p:cNvSpPr/>
            <p:nvPr/>
          </p:nvSpPr>
          <p:spPr>
            <a:xfrm>
              <a:off x="3496325" y="4429725"/>
              <a:ext cx="250725" cy="370050"/>
            </a:xfrm>
            <a:custGeom>
              <a:avLst/>
              <a:gdLst/>
              <a:ahLst/>
              <a:cxnLst/>
              <a:rect l="l" t="t" r="r" b="b"/>
              <a:pathLst>
                <a:path w="10029" h="14802" extrusionOk="0">
                  <a:moveTo>
                    <a:pt x="9319" y="0"/>
                  </a:moveTo>
                  <a:cubicBezTo>
                    <a:pt x="9166" y="0"/>
                    <a:pt x="9015" y="68"/>
                    <a:pt x="8909" y="230"/>
                  </a:cubicBezTo>
                  <a:lnTo>
                    <a:pt x="226" y="14052"/>
                  </a:lnTo>
                  <a:cubicBezTo>
                    <a:pt x="1" y="14446"/>
                    <a:pt x="348" y="14801"/>
                    <a:pt x="700" y="14801"/>
                  </a:cubicBezTo>
                  <a:cubicBezTo>
                    <a:pt x="855" y="14801"/>
                    <a:pt x="1011" y="14732"/>
                    <a:pt x="1119" y="14566"/>
                  </a:cubicBezTo>
                  <a:lnTo>
                    <a:pt x="9802" y="744"/>
                  </a:lnTo>
                  <a:cubicBezTo>
                    <a:pt x="10029" y="366"/>
                    <a:pt x="9673" y="0"/>
                    <a:pt x="93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9"/>
            <p:cNvSpPr/>
            <p:nvPr/>
          </p:nvSpPr>
          <p:spPr>
            <a:xfrm>
              <a:off x="3940500" y="3400850"/>
              <a:ext cx="49400" cy="573450"/>
            </a:xfrm>
            <a:custGeom>
              <a:avLst/>
              <a:gdLst/>
              <a:ahLst/>
              <a:cxnLst/>
              <a:rect l="l" t="t" r="r" b="b"/>
              <a:pathLst>
                <a:path w="1976" h="22938" extrusionOk="0">
                  <a:moveTo>
                    <a:pt x="508" y="0"/>
                  </a:moveTo>
                  <a:cubicBezTo>
                    <a:pt x="251" y="0"/>
                    <a:pt x="0" y="162"/>
                    <a:pt x="14" y="487"/>
                  </a:cubicBezTo>
                  <a:lnTo>
                    <a:pt x="961" y="22451"/>
                  </a:lnTo>
                  <a:cubicBezTo>
                    <a:pt x="974" y="22775"/>
                    <a:pt x="1231" y="22938"/>
                    <a:pt x="1481" y="22938"/>
                  </a:cubicBezTo>
                  <a:cubicBezTo>
                    <a:pt x="1732" y="22938"/>
                    <a:pt x="1975" y="22775"/>
                    <a:pt x="1962" y="22451"/>
                  </a:cubicBezTo>
                  <a:lnTo>
                    <a:pt x="1042" y="487"/>
                  </a:lnTo>
                  <a:cubicBezTo>
                    <a:pt x="1028" y="162"/>
                    <a:pt x="765" y="0"/>
                    <a:pt x="5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9"/>
            <p:cNvSpPr/>
            <p:nvPr/>
          </p:nvSpPr>
          <p:spPr>
            <a:xfrm>
              <a:off x="4152750" y="4482950"/>
              <a:ext cx="230050" cy="422600"/>
            </a:xfrm>
            <a:custGeom>
              <a:avLst/>
              <a:gdLst/>
              <a:ahLst/>
              <a:cxnLst/>
              <a:rect l="l" t="t" r="r" b="b"/>
              <a:pathLst>
                <a:path w="9202" h="16904" extrusionOk="0">
                  <a:moveTo>
                    <a:pt x="8521" y="0"/>
                  </a:moveTo>
                  <a:cubicBezTo>
                    <a:pt x="8364" y="0"/>
                    <a:pt x="8208" y="77"/>
                    <a:pt x="8105" y="265"/>
                  </a:cubicBezTo>
                  <a:cubicBezTo>
                    <a:pt x="5292" y="5459"/>
                    <a:pt x="3047" y="10950"/>
                    <a:pt x="207" y="16143"/>
                  </a:cubicBezTo>
                  <a:cubicBezTo>
                    <a:pt x="1" y="16537"/>
                    <a:pt x="353" y="16904"/>
                    <a:pt x="696" y="16904"/>
                  </a:cubicBezTo>
                  <a:cubicBezTo>
                    <a:pt x="849" y="16904"/>
                    <a:pt x="1000" y="16832"/>
                    <a:pt x="1099" y="16657"/>
                  </a:cubicBezTo>
                  <a:cubicBezTo>
                    <a:pt x="3913" y="11464"/>
                    <a:pt x="6158" y="5973"/>
                    <a:pt x="8998" y="752"/>
                  </a:cubicBezTo>
                  <a:cubicBezTo>
                    <a:pt x="9201" y="363"/>
                    <a:pt x="8860" y="0"/>
                    <a:pt x="85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9"/>
            <p:cNvSpPr/>
            <p:nvPr/>
          </p:nvSpPr>
          <p:spPr>
            <a:xfrm>
              <a:off x="3665625" y="4343500"/>
              <a:ext cx="173800" cy="171800"/>
            </a:xfrm>
            <a:custGeom>
              <a:avLst/>
              <a:gdLst/>
              <a:ahLst/>
              <a:cxnLst/>
              <a:rect l="l" t="t" r="r" b="b"/>
              <a:pathLst>
                <a:path w="6952" h="6872" extrusionOk="0">
                  <a:moveTo>
                    <a:pt x="3485" y="0"/>
                  </a:moveTo>
                  <a:cubicBezTo>
                    <a:pt x="3469" y="0"/>
                    <a:pt x="3452" y="0"/>
                    <a:pt x="3435" y="1"/>
                  </a:cubicBezTo>
                  <a:cubicBezTo>
                    <a:pt x="1515" y="28"/>
                    <a:pt x="0" y="1569"/>
                    <a:pt x="27" y="3490"/>
                  </a:cubicBezTo>
                  <a:cubicBezTo>
                    <a:pt x="54" y="5367"/>
                    <a:pt x="1595" y="6871"/>
                    <a:pt x="3466" y="6871"/>
                  </a:cubicBezTo>
                  <a:cubicBezTo>
                    <a:pt x="3483" y="6871"/>
                    <a:pt x="3500" y="6871"/>
                    <a:pt x="3516" y="6871"/>
                  </a:cubicBezTo>
                  <a:cubicBezTo>
                    <a:pt x="5410" y="6844"/>
                    <a:pt x="6952" y="5275"/>
                    <a:pt x="6925" y="3382"/>
                  </a:cubicBezTo>
                  <a:cubicBezTo>
                    <a:pt x="6898" y="1505"/>
                    <a:pt x="5356" y="0"/>
                    <a:pt x="348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9"/>
            <p:cNvSpPr/>
            <p:nvPr/>
          </p:nvSpPr>
          <p:spPr>
            <a:xfrm>
              <a:off x="4786800" y="4704600"/>
              <a:ext cx="173150" cy="172475"/>
            </a:xfrm>
            <a:custGeom>
              <a:avLst/>
              <a:gdLst/>
              <a:ahLst/>
              <a:cxnLst/>
              <a:rect l="l" t="t" r="r" b="b"/>
              <a:pathLst>
                <a:path w="6926" h="6899" extrusionOk="0">
                  <a:moveTo>
                    <a:pt x="3409" y="1"/>
                  </a:moveTo>
                  <a:cubicBezTo>
                    <a:pt x="1515" y="28"/>
                    <a:pt x="1" y="1597"/>
                    <a:pt x="28" y="3490"/>
                  </a:cubicBezTo>
                  <a:cubicBezTo>
                    <a:pt x="54" y="5394"/>
                    <a:pt x="1569" y="6899"/>
                    <a:pt x="3440" y="6899"/>
                  </a:cubicBezTo>
                  <a:cubicBezTo>
                    <a:pt x="3457" y="6899"/>
                    <a:pt x="3473" y="6899"/>
                    <a:pt x="3490" y="6898"/>
                  </a:cubicBezTo>
                  <a:cubicBezTo>
                    <a:pt x="5410" y="6871"/>
                    <a:pt x="6925" y="5302"/>
                    <a:pt x="6898" y="3409"/>
                  </a:cubicBezTo>
                  <a:cubicBezTo>
                    <a:pt x="6871" y="1516"/>
                    <a:pt x="5302" y="1"/>
                    <a:pt x="34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9"/>
            <p:cNvSpPr/>
            <p:nvPr/>
          </p:nvSpPr>
          <p:spPr>
            <a:xfrm>
              <a:off x="3890800" y="3876225"/>
              <a:ext cx="173125" cy="171800"/>
            </a:xfrm>
            <a:custGeom>
              <a:avLst/>
              <a:gdLst/>
              <a:ahLst/>
              <a:cxnLst/>
              <a:rect l="l" t="t" r="r" b="b"/>
              <a:pathLst>
                <a:path w="6925" h="6872" extrusionOk="0">
                  <a:moveTo>
                    <a:pt x="3458" y="0"/>
                  </a:moveTo>
                  <a:cubicBezTo>
                    <a:pt x="3442" y="0"/>
                    <a:pt x="3425" y="0"/>
                    <a:pt x="3409" y="1"/>
                  </a:cubicBezTo>
                  <a:cubicBezTo>
                    <a:pt x="1515" y="28"/>
                    <a:pt x="0" y="1596"/>
                    <a:pt x="27" y="3490"/>
                  </a:cubicBezTo>
                  <a:cubicBezTo>
                    <a:pt x="27" y="5367"/>
                    <a:pt x="1569" y="6871"/>
                    <a:pt x="3440" y="6871"/>
                  </a:cubicBezTo>
                  <a:cubicBezTo>
                    <a:pt x="3456" y="6871"/>
                    <a:pt x="3473" y="6871"/>
                    <a:pt x="3490" y="6871"/>
                  </a:cubicBezTo>
                  <a:cubicBezTo>
                    <a:pt x="5410" y="6844"/>
                    <a:pt x="6925" y="5275"/>
                    <a:pt x="6898" y="3382"/>
                  </a:cubicBezTo>
                  <a:cubicBezTo>
                    <a:pt x="6871" y="1505"/>
                    <a:pt x="5330" y="0"/>
                    <a:pt x="345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9"/>
            <p:cNvSpPr/>
            <p:nvPr/>
          </p:nvSpPr>
          <p:spPr>
            <a:xfrm>
              <a:off x="4343875" y="3666600"/>
              <a:ext cx="218450" cy="216425"/>
            </a:xfrm>
            <a:custGeom>
              <a:avLst/>
              <a:gdLst/>
              <a:ahLst/>
              <a:cxnLst/>
              <a:rect l="l" t="t" r="r" b="b"/>
              <a:pathLst>
                <a:path w="8738" h="8657" extrusionOk="0">
                  <a:moveTo>
                    <a:pt x="4352" y="0"/>
                  </a:moveTo>
                  <a:cubicBezTo>
                    <a:pt x="4335" y="0"/>
                    <a:pt x="4318" y="0"/>
                    <a:pt x="4301" y="0"/>
                  </a:cubicBezTo>
                  <a:cubicBezTo>
                    <a:pt x="1921" y="27"/>
                    <a:pt x="0" y="2002"/>
                    <a:pt x="27" y="4382"/>
                  </a:cubicBezTo>
                  <a:cubicBezTo>
                    <a:pt x="81" y="6773"/>
                    <a:pt x="2002" y="8656"/>
                    <a:pt x="4385" y="8656"/>
                  </a:cubicBezTo>
                  <a:cubicBezTo>
                    <a:pt x="4402" y="8656"/>
                    <a:pt x="4419" y="8656"/>
                    <a:pt x="4436" y="8656"/>
                  </a:cubicBezTo>
                  <a:cubicBezTo>
                    <a:pt x="6817" y="8629"/>
                    <a:pt x="8737" y="6654"/>
                    <a:pt x="8710" y="4274"/>
                  </a:cubicBezTo>
                  <a:cubicBezTo>
                    <a:pt x="8656" y="1884"/>
                    <a:pt x="6736" y="0"/>
                    <a:pt x="435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9"/>
            <p:cNvSpPr/>
            <p:nvPr/>
          </p:nvSpPr>
          <p:spPr>
            <a:xfrm>
              <a:off x="3844825" y="3304800"/>
              <a:ext cx="218425" cy="216450"/>
            </a:xfrm>
            <a:custGeom>
              <a:avLst/>
              <a:gdLst/>
              <a:ahLst/>
              <a:cxnLst/>
              <a:rect l="l" t="t" r="r" b="b"/>
              <a:pathLst>
                <a:path w="8737" h="8658" extrusionOk="0">
                  <a:moveTo>
                    <a:pt x="4351" y="1"/>
                  </a:moveTo>
                  <a:cubicBezTo>
                    <a:pt x="4334" y="1"/>
                    <a:pt x="4318" y="1"/>
                    <a:pt x="4301" y="1"/>
                  </a:cubicBezTo>
                  <a:cubicBezTo>
                    <a:pt x="1921" y="28"/>
                    <a:pt x="0" y="2003"/>
                    <a:pt x="27" y="4383"/>
                  </a:cubicBezTo>
                  <a:cubicBezTo>
                    <a:pt x="54" y="6773"/>
                    <a:pt x="2001" y="8657"/>
                    <a:pt x="4359" y="8657"/>
                  </a:cubicBezTo>
                  <a:cubicBezTo>
                    <a:pt x="4375" y="8657"/>
                    <a:pt x="4392" y="8657"/>
                    <a:pt x="4409" y="8657"/>
                  </a:cubicBezTo>
                  <a:cubicBezTo>
                    <a:pt x="6816" y="8630"/>
                    <a:pt x="8737" y="6655"/>
                    <a:pt x="8683" y="4275"/>
                  </a:cubicBezTo>
                  <a:cubicBezTo>
                    <a:pt x="8656" y="1884"/>
                    <a:pt x="6709" y="1"/>
                    <a:pt x="435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9"/>
            <p:cNvSpPr/>
            <p:nvPr/>
          </p:nvSpPr>
          <p:spPr>
            <a:xfrm>
              <a:off x="3403900" y="4678900"/>
              <a:ext cx="218450" cy="216450"/>
            </a:xfrm>
            <a:custGeom>
              <a:avLst/>
              <a:gdLst/>
              <a:ahLst/>
              <a:cxnLst/>
              <a:rect l="l" t="t" r="r" b="b"/>
              <a:pathLst>
                <a:path w="8738" h="8658" extrusionOk="0">
                  <a:moveTo>
                    <a:pt x="4352" y="1"/>
                  </a:moveTo>
                  <a:cubicBezTo>
                    <a:pt x="4335" y="1"/>
                    <a:pt x="4319" y="1"/>
                    <a:pt x="4302" y="1"/>
                  </a:cubicBezTo>
                  <a:cubicBezTo>
                    <a:pt x="1921" y="28"/>
                    <a:pt x="1" y="2003"/>
                    <a:pt x="28" y="4410"/>
                  </a:cubicBezTo>
                  <a:cubicBezTo>
                    <a:pt x="81" y="6758"/>
                    <a:pt x="1976" y="8658"/>
                    <a:pt x="4338" y="8658"/>
                  </a:cubicBezTo>
                  <a:cubicBezTo>
                    <a:pt x="4371" y="8658"/>
                    <a:pt x="4404" y="8657"/>
                    <a:pt x="4437" y="8657"/>
                  </a:cubicBezTo>
                  <a:cubicBezTo>
                    <a:pt x="6817" y="8630"/>
                    <a:pt x="8738" y="6682"/>
                    <a:pt x="8711" y="4275"/>
                  </a:cubicBezTo>
                  <a:cubicBezTo>
                    <a:pt x="8657" y="1911"/>
                    <a:pt x="6736" y="1"/>
                    <a:pt x="43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9"/>
            <p:cNvSpPr/>
            <p:nvPr/>
          </p:nvSpPr>
          <p:spPr>
            <a:xfrm>
              <a:off x="3515500" y="3748400"/>
              <a:ext cx="123100" cy="121775"/>
            </a:xfrm>
            <a:custGeom>
              <a:avLst/>
              <a:gdLst/>
              <a:ahLst/>
              <a:cxnLst/>
              <a:rect l="l" t="t" r="r" b="b"/>
              <a:pathLst>
                <a:path w="4924" h="4871" extrusionOk="0">
                  <a:moveTo>
                    <a:pt x="2457" y="1"/>
                  </a:moveTo>
                  <a:cubicBezTo>
                    <a:pt x="2441" y="1"/>
                    <a:pt x="2424" y="1"/>
                    <a:pt x="2407" y="1"/>
                  </a:cubicBezTo>
                  <a:cubicBezTo>
                    <a:pt x="1082" y="1"/>
                    <a:pt x="0" y="1110"/>
                    <a:pt x="0" y="2463"/>
                  </a:cubicBezTo>
                  <a:cubicBezTo>
                    <a:pt x="27" y="3799"/>
                    <a:pt x="1109" y="4871"/>
                    <a:pt x="2439" y="4871"/>
                  </a:cubicBezTo>
                  <a:cubicBezTo>
                    <a:pt x="2456" y="4871"/>
                    <a:pt x="2472" y="4870"/>
                    <a:pt x="2489" y="4870"/>
                  </a:cubicBezTo>
                  <a:cubicBezTo>
                    <a:pt x="3841" y="4870"/>
                    <a:pt x="4923" y="3761"/>
                    <a:pt x="4896" y="2409"/>
                  </a:cubicBezTo>
                  <a:cubicBezTo>
                    <a:pt x="4869" y="1073"/>
                    <a:pt x="3787" y="1"/>
                    <a:pt x="24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9"/>
            <p:cNvSpPr/>
            <p:nvPr/>
          </p:nvSpPr>
          <p:spPr>
            <a:xfrm>
              <a:off x="4107875" y="4831725"/>
              <a:ext cx="123100" cy="122425"/>
            </a:xfrm>
            <a:custGeom>
              <a:avLst/>
              <a:gdLst/>
              <a:ahLst/>
              <a:cxnLst/>
              <a:rect l="l" t="t" r="r" b="b"/>
              <a:pathLst>
                <a:path w="4924" h="4897" extrusionOk="0">
                  <a:moveTo>
                    <a:pt x="2457" y="1"/>
                  </a:moveTo>
                  <a:cubicBezTo>
                    <a:pt x="2441" y="1"/>
                    <a:pt x="2424" y="1"/>
                    <a:pt x="2408" y="1"/>
                  </a:cubicBezTo>
                  <a:cubicBezTo>
                    <a:pt x="1055" y="28"/>
                    <a:pt x="0" y="1137"/>
                    <a:pt x="0" y="2490"/>
                  </a:cubicBezTo>
                  <a:cubicBezTo>
                    <a:pt x="27" y="3815"/>
                    <a:pt x="1136" y="4897"/>
                    <a:pt x="2489" y="4897"/>
                  </a:cubicBezTo>
                  <a:cubicBezTo>
                    <a:pt x="3841" y="4870"/>
                    <a:pt x="4923" y="3761"/>
                    <a:pt x="4896" y="2408"/>
                  </a:cubicBezTo>
                  <a:cubicBezTo>
                    <a:pt x="4869" y="1073"/>
                    <a:pt x="3787" y="1"/>
                    <a:pt x="24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9"/>
            <p:cNvSpPr/>
            <p:nvPr/>
          </p:nvSpPr>
          <p:spPr>
            <a:xfrm>
              <a:off x="4304650" y="4434125"/>
              <a:ext cx="123775" cy="122425"/>
            </a:xfrm>
            <a:custGeom>
              <a:avLst/>
              <a:gdLst/>
              <a:ahLst/>
              <a:cxnLst/>
              <a:rect l="l" t="t" r="r" b="b"/>
              <a:pathLst>
                <a:path w="4951" h="4897" extrusionOk="0">
                  <a:moveTo>
                    <a:pt x="2435" y="0"/>
                  </a:moveTo>
                  <a:cubicBezTo>
                    <a:pt x="1082" y="27"/>
                    <a:pt x="0" y="1136"/>
                    <a:pt x="28" y="2489"/>
                  </a:cubicBezTo>
                  <a:cubicBezTo>
                    <a:pt x="54" y="3825"/>
                    <a:pt x="1137" y="4897"/>
                    <a:pt x="2466" y="4897"/>
                  </a:cubicBezTo>
                  <a:cubicBezTo>
                    <a:pt x="2483" y="4897"/>
                    <a:pt x="2499" y="4896"/>
                    <a:pt x="2516" y="4896"/>
                  </a:cubicBezTo>
                  <a:cubicBezTo>
                    <a:pt x="3869" y="4896"/>
                    <a:pt x="4950" y="3787"/>
                    <a:pt x="4923" y="2435"/>
                  </a:cubicBezTo>
                  <a:cubicBezTo>
                    <a:pt x="4896" y="1082"/>
                    <a:pt x="3787" y="0"/>
                    <a:pt x="243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1"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3"/>
          <p:cNvSpPr txBox="1">
            <a:spLocks noGrp="1"/>
          </p:cNvSpPr>
          <p:nvPr>
            <p:ph type="title"/>
          </p:nvPr>
        </p:nvSpPr>
        <p:spPr>
          <a:xfrm>
            <a:off x="724276" y="1445750"/>
            <a:ext cx="25983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9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9pPr>
          </a:lstStyle>
          <a:p>
            <a:endParaRPr/>
          </a:p>
        </p:txBody>
      </p:sp>
      <p:sp>
        <p:nvSpPr>
          <p:cNvPr id="280" name="Google Shape;280;p13"/>
          <p:cNvSpPr txBox="1">
            <a:spLocks noGrp="1"/>
          </p:cNvSpPr>
          <p:nvPr>
            <p:ph type="subTitle" idx="1"/>
          </p:nvPr>
        </p:nvSpPr>
        <p:spPr>
          <a:xfrm>
            <a:off x="894526" y="1824450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81" name="Google Shape;281;p13"/>
          <p:cNvSpPr txBox="1">
            <a:spLocks noGrp="1"/>
          </p:cNvSpPr>
          <p:nvPr>
            <p:ph type="title" idx="2" hasCustomPrompt="1"/>
          </p:nvPr>
        </p:nvSpPr>
        <p:spPr>
          <a:xfrm>
            <a:off x="1401424" y="942112"/>
            <a:ext cx="12429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3000"/>
              <a:buNone/>
              <a:defRPr sz="3000" b="1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82" name="Google Shape;282;p13"/>
          <p:cNvSpPr txBox="1">
            <a:spLocks noGrp="1"/>
          </p:cNvSpPr>
          <p:nvPr>
            <p:ph type="title" idx="3"/>
          </p:nvPr>
        </p:nvSpPr>
        <p:spPr>
          <a:xfrm>
            <a:off x="3272850" y="1445750"/>
            <a:ext cx="25983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9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9pPr>
          </a:lstStyle>
          <a:p>
            <a:endParaRPr/>
          </a:p>
        </p:txBody>
      </p:sp>
      <p:sp>
        <p:nvSpPr>
          <p:cNvPr id="283" name="Google Shape;283;p13"/>
          <p:cNvSpPr txBox="1">
            <a:spLocks noGrp="1"/>
          </p:cNvSpPr>
          <p:nvPr>
            <p:ph type="subTitle" idx="4"/>
          </p:nvPr>
        </p:nvSpPr>
        <p:spPr>
          <a:xfrm>
            <a:off x="3443652" y="1824450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84" name="Google Shape;284;p13"/>
          <p:cNvSpPr txBox="1">
            <a:spLocks noGrp="1"/>
          </p:cNvSpPr>
          <p:nvPr>
            <p:ph type="title" idx="5" hasCustomPrompt="1"/>
          </p:nvPr>
        </p:nvSpPr>
        <p:spPr>
          <a:xfrm>
            <a:off x="3950550" y="942112"/>
            <a:ext cx="12429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3000"/>
              <a:buNone/>
              <a:defRPr sz="3000" b="1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85" name="Google Shape;285;p13"/>
          <p:cNvSpPr txBox="1">
            <a:spLocks noGrp="1"/>
          </p:cNvSpPr>
          <p:nvPr>
            <p:ph type="title" idx="6"/>
          </p:nvPr>
        </p:nvSpPr>
        <p:spPr>
          <a:xfrm>
            <a:off x="5821424" y="1445750"/>
            <a:ext cx="25983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9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9pPr>
          </a:lstStyle>
          <a:p>
            <a:endParaRPr/>
          </a:p>
        </p:txBody>
      </p:sp>
      <p:sp>
        <p:nvSpPr>
          <p:cNvPr id="286" name="Google Shape;286;p13"/>
          <p:cNvSpPr txBox="1">
            <a:spLocks noGrp="1"/>
          </p:cNvSpPr>
          <p:nvPr>
            <p:ph type="subTitle" idx="7"/>
          </p:nvPr>
        </p:nvSpPr>
        <p:spPr>
          <a:xfrm>
            <a:off x="5991674" y="1824450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87" name="Google Shape;287;p13"/>
          <p:cNvSpPr txBox="1">
            <a:spLocks noGrp="1"/>
          </p:cNvSpPr>
          <p:nvPr>
            <p:ph type="title" idx="8" hasCustomPrompt="1"/>
          </p:nvPr>
        </p:nvSpPr>
        <p:spPr>
          <a:xfrm>
            <a:off x="6498572" y="942112"/>
            <a:ext cx="12429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3000"/>
              <a:buNone/>
              <a:defRPr sz="3000" b="1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88" name="Google Shape;288;p13"/>
          <p:cNvSpPr txBox="1">
            <a:spLocks noGrp="1"/>
          </p:cNvSpPr>
          <p:nvPr>
            <p:ph type="title" idx="9"/>
          </p:nvPr>
        </p:nvSpPr>
        <p:spPr>
          <a:xfrm>
            <a:off x="723724" y="3657050"/>
            <a:ext cx="25983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9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9pPr>
          </a:lstStyle>
          <a:p>
            <a:endParaRPr/>
          </a:p>
        </p:txBody>
      </p:sp>
      <p:sp>
        <p:nvSpPr>
          <p:cNvPr id="289" name="Google Shape;289;p13"/>
          <p:cNvSpPr txBox="1">
            <a:spLocks noGrp="1"/>
          </p:cNvSpPr>
          <p:nvPr>
            <p:ph type="subTitle" idx="13"/>
          </p:nvPr>
        </p:nvSpPr>
        <p:spPr>
          <a:xfrm>
            <a:off x="893974" y="4035750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90" name="Google Shape;290;p13"/>
          <p:cNvSpPr txBox="1">
            <a:spLocks noGrp="1"/>
          </p:cNvSpPr>
          <p:nvPr>
            <p:ph type="title" idx="14" hasCustomPrompt="1"/>
          </p:nvPr>
        </p:nvSpPr>
        <p:spPr>
          <a:xfrm>
            <a:off x="1401424" y="3141647"/>
            <a:ext cx="12429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3000"/>
              <a:buNone/>
              <a:defRPr sz="3000" b="1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91" name="Google Shape;291;p13"/>
          <p:cNvSpPr txBox="1">
            <a:spLocks noGrp="1"/>
          </p:cNvSpPr>
          <p:nvPr>
            <p:ph type="title" idx="15"/>
          </p:nvPr>
        </p:nvSpPr>
        <p:spPr>
          <a:xfrm>
            <a:off x="3272850" y="3657050"/>
            <a:ext cx="25983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9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9pPr>
          </a:lstStyle>
          <a:p>
            <a:endParaRPr/>
          </a:p>
        </p:txBody>
      </p:sp>
      <p:sp>
        <p:nvSpPr>
          <p:cNvPr id="292" name="Google Shape;292;p13"/>
          <p:cNvSpPr txBox="1">
            <a:spLocks noGrp="1"/>
          </p:cNvSpPr>
          <p:nvPr>
            <p:ph type="subTitle" idx="16"/>
          </p:nvPr>
        </p:nvSpPr>
        <p:spPr>
          <a:xfrm>
            <a:off x="3443100" y="4035750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93" name="Google Shape;293;p13"/>
          <p:cNvSpPr txBox="1">
            <a:spLocks noGrp="1"/>
          </p:cNvSpPr>
          <p:nvPr>
            <p:ph type="title" idx="17" hasCustomPrompt="1"/>
          </p:nvPr>
        </p:nvSpPr>
        <p:spPr>
          <a:xfrm>
            <a:off x="3950550" y="3141647"/>
            <a:ext cx="12429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3000"/>
              <a:buNone/>
              <a:defRPr sz="3000" b="1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94" name="Google Shape;294;p13"/>
          <p:cNvSpPr txBox="1">
            <a:spLocks noGrp="1"/>
          </p:cNvSpPr>
          <p:nvPr>
            <p:ph type="title" idx="18"/>
          </p:nvPr>
        </p:nvSpPr>
        <p:spPr>
          <a:xfrm>
            <a:off x="5940422" y="3657050"/>
            <a:ext cx="23592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9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9pPr>
          </a:lstStyle>
          <a:p>
            <a:endParaRPr/>
          </a:p>
        </p:txBody>
      </p:sp>
      <p:sp>
        <p:nvSpPr>
          <p:cNvPr id="295" name="Google Shape;295;p13"/>
          <p:cNvSpPr txBox="1">
            <a:spLocks noGrp="1"/>
          </p:cNvSpPr>
          <p:nvPr>
            <p:ph type="subTitle" idx="19"/>
          </p:nvPr>
        </p:nvSpPr>
        <p:spPr>
          <a:xfrm>
            <a:off x="5991122" y="4035750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96" name="Google Shape;296;p13"/>
          <p:cNvSpPr txBox="1">
            <a:spLocks noGrp="1"/>
          </p:cNvSpPr>
          <p:nvPr>
            <p:ph type="title" idx="20" hasCustomPrompt="1"/>
          </p:nvPr>
        </p:nvSpPr>
        <p:spPr>
          <a:xfrm>
            <a:off x="6498572" y="3141647"/>
            <a:ext cx="12429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3000"/>
              <a:buNone/>
              <a:defRPr sz="3000" b="1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15">
    <p:spTree>
      <p:nvGrpSpPr>
        <p:cNvPr id="1" name="Shape 7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" name="Google Shape;795;p25"/>
          <p:cNvSpPr txBox="1">
            <a:spLocks noGrp="1"/>
          </p:cNvSpPr>
          <p:nvPr>
            <p:ph type="title"/>
          </p:nvPr>
        </p:nvSpPr>
        <p:spPr>
          <a:xfrm>
            <a:off x="713225" y="368825"/>
            <a:ext cx="7724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796" name="Google Shape;796;p25"/>
          <p:cNvGrpSpPr/>
          <p:nvPr/>
        </p:nvGrpSpPr>
        <p:grpSpPr>
          <a:xfrm rot="1189805" flipH="1">
            <a:off x="8109255" y="4030729"/>
            <a:ext cx="890598" cy="1081156"/>
            <a:chOff x="3397302" y="3304800"/>
            <a:chExt cx="1031123" cy="1251750"/>
          </a:xfrm>
        </p:grpSpPr>
        <p:sp>
          <p:nvSpPr>
            <p:cNvPr id="797" name="Google Shape;797;p25"/>
            <p:cNvSpPr/>
            <p:nvPr/>
          </p:nvSpPr>
          <p:spPr>
            <a:xfrm>
              <a:off x="3559675" y="3796150"/>
              <a:ext cx="433700" cy="179100"/>
            </a:xfrm>
            <a:custGeom>
              <a:avLst/>
              <a:gdLst/>
              <a:ahLst/>
              <a:cxnLst/>
              <a:rect l="l" t="t" r="r" b="b"/>
              <a:pathLst>
                <a:path w="17348" h="7164" extrusionOk="0">
                  <a:moveTo>
                    <a:pt x="616" y="1"/>
                  </a:moveTo>
                  <a:cubicBezTo>
                    <a:pt x="138" y="1"/>
                    <a:pt x="1" y="819"/>
                    <a:pt x="532" y="1013"/>
                  </a:cubicBezTo>
                  <a:lnTo>
                    <a:pt x="16545" y="7126"/>
                  </a:lnTo>
                  <a:cubicBezTo>
                    <a:pt x="16612" y="7152"/>
                    <a:pt x="16674" y="7164"/>
                    <a:pt x="16732" y="7164"/>
                  </a:cubicBezTo>
                  <a:cubicBezTo>
                    <a:pt x="17210" y="7164"/>
                    <a:pt x="17347" y="6345"/>
                    <a:pt x="16816" y="6152"/>
                  </a:cubicBezTo>
                  <a:lnTo>
                    <a:pt x="803" y="39"/>
                  </a:lnTo>
                  <a:cubicBezTo>
                    <a:pt x="736" y="13"/>
                    <a:pt x="674" y="1"/>
                    <a:pt x="6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25"/>
            <p:cNvSpPr/>
            <p:nvPr/>
          </p:nvSpPr>
          <p:spPr>
            <a:xfrm>
              <a:off x="3713075" y="3949425"/>
              <a:ext cx="287200" cy="502625"/>
            </a:xfrm>
            <a:custGeom>
              <a:avLst/>
              <a:gdLst/>
              <a:ahLst/>
              <a:cxnLst/>
              <a:rect l="l" t="t" r="r" b="b"/>
              <a:pathLst>
                <a:path w="11488" h="20105" extrusionOk="0">
                  <a:moveTo>
                    <a:pt x="10805" y="0"/>
                  </a:moveTo>
                  <a:cubicBezTo>
                    <a:pt x="10652" y="0"/>
                    <a:pt x="10503" y="78"/>
                    <a:pt x="10409" y="264"/>
                  </a:cubicBezTo>
                  <a:cubicBezTo>
                    <a:pt x="7326" y="6702"/>
                    <a:pt x="4134" y="13356"/>
                    <a:pt x="266" y="19361"/>
                  </a:cubicBezTo>
                  <a:cubicBezTo>
                    <a:pt x="1" y="19740"/>
                    <a:pt x="358" y="20105"/>
                    <a:pt x="717" y="20105"/>
                  </a:cubicBezTo>
                  <a:cubicBezTo>
                    <a:pt x="871" y="20105"/>
                    <a:pt x="1026" y="20038"/>
                    <a:pt x="1132" y="19875"/>
                  </a:cubicBezTo>
                  <a:cubicBezTo>
                    <a:pt x="5027" y="13870"/>
                    <a:pt x="8191" y="7216"/>
                    <a:pt x="11302" y="778"/>
                  </a:cubicBezTo>
                  <a:cubicBezTo>
                    <a:pt x="11488" y="370"/>
                    <a:pt x="11138" y="0"/>
                    <a:pt x="1080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25"/>
            <p:cNvSpPr/>
            <p:nvPr/>
          </p:nvSpPr>
          <p:spPr>
            <a:xfrm>
              <a:off x="3735975" y="4426625"/>
              <a:ext cx="646450" cy="82025"/>
            </a:xfrm>
            <a:custGeom>
              <a:avLst/>
              <a:gdLst/>
              <a:ahLst/>
              <a:cxnLst/>
              <a:rect l="l" t="t" r="r" b="b"/>
              <a:pathLst>
                <a:path w="25858" h="3281" extrusionOk="0">
                  <a:moveTo>
                    <a:pt x="625" y="1"/>
                  </a:moveTo>
                  <a:cubicBezTo>
                    <a:pt x="1" y="1"/>
                    <a:pt x="43" y="978"/>
                    <a:pt x="675" y="1030"/>
                  </a:cubicBezTo>
                  <a:cubicBezTo>
                    <a:pt x="8871" y="1626"/>
                    <a:pt x="17067" y="2329"/>
                    <a:pt x="25209" y="3276"/>
                  </a:cubicBezTo>
                  <a:cubicBezTo>
                    <a:pt x="25234" y="3279"/>
                    <a:pt x="25257" y="3280"/>
                    <a:pt x="25280" y="3280"/>
                  </a:cubicBezTo>
                  <a:cubicBezTo>
                    <a:pt x="25857" y="3280"/>
                    <a:pt x="25834" y="2326"/>
                    <a:pt x="25209" y="2248"/>
                  </a:cubicBezTo>
                  <a:cubicBezTo>
                    <a:pt x="17067" y="1328"/>
                    <a:pt x="8871" y="625"/>
                    <a:pt x="675" y="3"/>
                  </a:cubicBezTo>
                  <a:cubicBezTo>
                    <a:pt x="658" y="1"/>
                    <a:pt x="641" y="1"/>
                    <a:pt x="6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25"/>
            <p:cNvSpPr/>
            <p:nvPr/>
          </p:nvSpPr>
          <p:spPr>
            <a:xfrm>
              <a:off x="3960700" y="3948925"/>
              <a:ext cx="422675" cy="560600"/>
            </a:xfrm>
            <a:custGeom>
              <a:avLst/>
              <a:gdLst/>
              <a:ahLst/>
              <a:cxnLst/>
              <a:rect l="l" t="t" r="r" b="b"/>
              <a:pathLst>
                <a:path w="16907" h="22424" extrusionOk="0">
                  <a:moveTo>
                    <a:pt x="693" y="1"/>
                  </a:moveTo>
                  <a:cubicBezTo>
                    <a:pt x="337" y="1"/>
                    <a:pt x="0" y="516"/>
                    <a:pt x="288" y="907"/>
                  </a:cubicBezTo>
                  <a:cubicBezTo>
                    <a:pt x="5698" y="7858"/>
                    <a:pt x="10404" y="15351"/>
                    <a:pt x="15868" y="22248"/>
                  </a:cubicBezTo>
                  <a:cubicBezTo>
                    <a:pt x="15966" y="22372"/>
                    <a:pt x="16082" y="22424"/>
                    <a:pt x="16197" y="22424"/>
                  </a:cubicBezTo>
                  <a:cubicBezTo>
                    <a:pt x="16560" y="22424"/>
                    <a:pt x="16907" y="21908"/>
                    <a:pt x="16599" y="21518"/>
                  </a:cubicBezTo>
                  <a:cubicBezTo>
                    <a:pt x="11135" y="14620"/>
                    <a:pt x="6428" y="7128"/>
                    <a:pt x="1018" y="176"/>
                  </a:cubicBezTo>
                  <a:cubicBezTo>
                    <a:pt x="921" y="53"/>
                    <a:pt x="806" y="1"/>
                    <a:pt x="6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25"/>
            <p:cNvSpPr/>
            <p:nvPr/>
          </p:nvSpPr>
          <p:spPr>
            <a:xfrm>
              <a:off x="3940500" y="3400850"/>
              <a:ext cx="49400" cy="573450"/>
            </a:xfrm>
            <a:custGeom>
              <a:avLst/>
              <a:gdLst/>
              <a:ahLst/>
              <a:cxnLst/>
              <a:rect l="l" t="t" r="r" b="b"/>
              <a:pathLst>
                <a:path w="1976" h="22938" extrusionOk="0">
                  <a:moveTo>
                    <a:pt x="508" y="0"/>
                  </a:moveTo>
                  <a:cubicBezTo>
                    <a:pt x="251" y="0"/>
                    <a:pt x="0" y="162"/>
                    <a:pt x="14" y="487"/>
                  </a:cubicBezTo>
                  <a:lnTo>
                    <a:pt x="961" y="22451"/>
                  </a:lnTo>
                  <a:cubicBezTo>
                    <a:pt x="974" y="22775"/>
                    <a:pt x="1231" y="22938"/>
                    <a:pt x="1481" y="22938"/>
                  </a:cubicBezTo>
                  <a:cubicBezTo>
                    <a:pt x="1732" y="22938"/>
                    <a:pt x="1975" y="22775"/>
                    <a:pt x="1962" y="22451"/>
                  </a:cubicBezTo>
                  <a:lnTo>
                    <a:pt x="1042" y="487"/>
                  </a:lnTo>
                  <a:cubicBezTo>
                    <a:pt x="1028" y="162"/>
                    <a:pt x="765" y="0"/>
                    <a:pt x="5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25"/>
            <p:cNvSpPr/>
            <p:nvPr/>
          </p:nvSpPr>
          <p:spPr>
            <a:xfrm>
              <a:off x="3665625" y="4343500"/>
              <a:ext cx="173800" cy="171800"/>
            </a:xfrm>
            <a:custGeom>
              <a:avLst/>
              <a:gdLst/>
              <a:ahLst/>
              <a:cxnLst/>
              <a:rect l="l" t="t" r="r" b="b"/>
              <a:pathLst>
                <a:path w="6952" h="6872" extrusionOk="0">
                  <a:moveTo>
                    <a:pt x="3485" y="0"/>
                  </a:moveTo>
                  <a:cubicBezTo>
                    <a:pt x="3469" y="0"/>
                    <a:pt x="3452" y="0"/>
                    <a:pt x="3435" y="1"/>
                  </a:cubicBezTo>
                  <a:cubicBezTo>
                    <a:pt x="1515" y="28"/>
                    <a:pt x="0" y="1569"/>
                    <a:pt x="27" y="3490"/>
                  </a:cubicBezTo>
                  <a:cubicBezTo>
                    <a:pt x="54" y="5367"/>
                    <a:pt x="1595" y="6871"/>
                    <a:pt x="3466" y="6871"/>
                  </a:cubicBezTo>
                  <a:cubicBezTo>
                    <a:pt x="3483" y="6871"/>
                    <a:pt x="3500" y="6871"/>
                    <a:pt x="3516" y="6871"/>
                  </a:cubicBezTo>
                  <a:cubicBezTo>
                    <a:pt x="5410" y="6844"/>
                    <a:pt x="6952" y="5275"/>
                    <a:pt x="6925" y="3382"/>
                  </a:cubicBezTo>
                  <a:cubicBezTo>
                    <a:pt x="6898" y="1505"/>
                    <a:pt x="5356" y="0"/>
                    <a:pt x="348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25"/>
            <p:cNvSpPr/>
            <p:nvPr/>
          </p:nvSpPr>
          <p:spPr>
            <a:xfrm>
              <a:off x="3890800" y="3876225"/>
              <a:ext cx="173125" cy="171800"/>
            </a:xfrm>
            <a:custGeom>
              <a:avLst/>
              <a:gdLst/>
              <a:ahLst/>
              <a:cxnLst/>
              <a:rect l="l" t="t" r="r" b="b"/>
              <a:pathLst>
                <a:path w="6925" h="6872" extrusionOk="0">
                  <a:moveTo>
                    <a:pt x="3458" y="0"/>
                  </a:moveTo>
                  <a:cubicBezTo>
                    <a:pt x="3442" y="0"/>
                    <a:pt x="3425" y="0"/>
                    <a:pt x="3409" y="1"/>
                  </a:cubicBezTo>
                  <a:cubicBezTo>
                    <a:pt x="1515" y="28"/>
                    <a:pt x="0" y="1596"/>
                    <a:pt x="27" y="3490"/>
                  </a:cubicBezTo>
                  <a:cubicBezTo>
                    <a:pt x="27" y="5367"/>
                    <a:pt x="1569" y="6871"/>
                    <a:pt x="3440" y="6871"/>
                  </a:cubicBezTo>
                  <a:cubicBezTo>
                    <a:pt x="3456" y="6871"/>
                    <a:pt x="3473" y="6871"/>
                    <a:pt x="3490" y="6871"/>
                  </a:cubicBezTo>
                  <a:cubicBezTo>
                    <a:pt x="5410" y="6844"/>
                    <a:pt x="6925" y="5275"/>
                    <a:pt x="6898" y="3382"/>
                  </a:cubicBezTo>
                  <a:cubicBezTo>
                    <a:pt x="6871" y="1505"/>
                    <a:pt x="5330" y="0"/>
                    <a:pt x="345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25"/>
            <p:cNvSpPr/>
            <p:nvPr/>
          </p:nvSpPr>
          <p:spPr>
            <a:xfrm>
              <a:off x="3844825" y="3304800"/>
              <a:ext cx="218425" cy="216450"/>
            </a:xfrm>
            <a:custGeom>
              <a:avLst/>
              <a:gdLst/>
              <a:ahLst/>
              <a:cxnLst/>
              <a:rect l="l" t="t" r="r" b="b"/>
              <a:pathLst>
                <a:path w="8737" h="8658" extrusionOk="0">
                  <a:moveTo>
                    <a:pt x="4351" y="1"/>
                  </a:moveTo>
                  <a:cubicBezTo>
                    <a:pt x="4334" y="1"/>
                    <a:pt x="4318" y="1"/>
                    <a:pt x="4301" y="1"/>
                  </a:cubicBezTo>
                  <a:cubicBezTo>
                    <a:pt x="1921" y="28"/>
                    <a:pt x="0" y="2003"/>
                    <a:pt x="27" y="4383"/>
                  </a:cubicBezTo>
                  <a:cubicBezTo>
                    <a:pt x="54" y="6773"/>
                    <a:pt x="2001" y="8657"/>
                    <a:pt x="4359" y="8657"/>
                  </a:cubicBezTo>
                  <a:cubicBezTo>
                    <a:pt x="4375" y="8657"/>
                    <a:pt x="4392" y="8657"/>
                    <a:pt x="4409" y="8657"/>
                  </a:cubicBezTo>
                  <a:cubicBezTo>
                    <a:pt x="6816" y="8630"/>
                    <a:pt x="8737" y="6655"/>
                    <a:pt x="8683" y="4275"/>
                  </a:cubicBezTo>
                  <a:cubicBezTo>
                    <a:pt x="8656" y="1884"/>
                    <a:pt x="6709" y="1"/>
                    <a:pt x="435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25"/>
            <p:cNvSpPr/>
            <p:nvPr/>
          </p:nvSpPr>
          <p:spPr>
            <a:xfrm>
              <a:off x="3397302" y="3664259"/>
              <a:ext cx="231613" cy="229120"/>
            </a:xfrm>
            <a:custGeom>
              <a:avLst/>
              <a:gdLst/>
              <a:ahLst/>
              <a:cxnLst/>
              <a:rect l="l" t="t" r="r" b="b"/>
              <a:pathLst>
                <a:path w="4924" h="4871" extrusionOk="0">
                  <a:moveTo>
                    <a:pt x="2457" y="1"/>
                  </a:moveTo>
                  <a:cubicBezTo>
                    <a:pt x="2441" y="1"/>
                    <a:pt x="2424" y="1"/>
                    <a:pt x="2407" y="1"/>
                  </a:cubicBezTo>
                  <a:cubicBezTo>
                    <a:pt x="1082" y="1"/>
                    <a:pt x="0" y="1110"/>
                    <a:pt x="0" y="2463"/>
                  </a:cubicBezTo>
                  <a:cubicBezTo>
                    <a:pt x="27" y="3799"/>
                    <a:pt x="1109" y="4871"/>
                    <a:pt x="2439" y="4871"/>
                  </a:cubicBezTo>
                  <a:cubicBezTo>
                    <a:pt x="2456" y="4871"/>
                    <a:pt x="2472" y="4870"/>
                    <a:pt x="2489" y="4870"/>
                  </a:cubicBezTo>
                  <a:cubicBezTo>
                    <a:pt x="3841" y="4870"/>
                    <a:pt x="4923" y="3761"/>
                    <a:pt x="4896" y="2409"/>
                  </a:cubicBezTo>
                  <a:cubicBezTo>
                    <a:pt x="4869" y="1073"/>
                    <a:pt x="3787" y="1"/>
                    <a:pt x="24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25"/>
            <p:cNvSpPr/>
            <p:nvPr/>
          </p:nvSpPr>
          <p:spPr>
            <a:xfrm>
              <a:off x="4304650" y="4434125"/>
              <a:ext cx="123775" cy="122425"/>
            </a:xfrm>
            <a:custGeom>
              <a:avLst/>
              <a:gdLst/>
              <a:ahLst/>
              <a:cxnLst/>
              <a:rect l="l" t="t" r="r" b="b"/>
              <a:pathLst>
                <a:path w="4951" h="4897" extrusionOk="0">
                  <a:moveTo>
                    <a:pt x="2435" y="0"/>
                  </a:moveTo>
                  <a:cubicBezTo>
                    <a:pt x="1082" y="27"/>
                    <a:pt x="0" y="1136"/>
                    <a:pt x="28" y="2489"/>
                  </a:cubicBezTo>
                  <a:cubicBezTo>
                    <a:pt x="54" y="3825"/>
                    <a:pt x="1137" y="4897"/>
                    <a:pt x="2466" y="4897"/>
                  </a:cubicBezTo>
                  <a:cubicBezTo>
                    <a:pt x="2483" y="4897"/>
                    <a:pt x="2499" y="4896"/>
                    <a:pt x="2516" y="4896"/>
                  </a:cubicBezTo>
                  <a:cubicBezTo>
                    <a:pt x="3869" y="4896"/>
                    <a:pt x="4950" y="3787"/>
                    <a:pt x="4923" y="2435"/>
                  </a:cubicBezTo>
                  <a:cubicBezTo>
                    <a:pt x="4896" y="1082"/>
                    <a:pt x="3787" y="0"/>
                    <a:pt x="243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7" name="Google Shape;807;p25"/>
          <p:cNvGrpSpPr/>
          <p:nvPr/>
        </p:nvGrpSpPr>
        <p:grpSpPr>
          <a:xfrm rot="-7104810" flipH="1">
            <a:off x="-140465" y="-1703055"/>
            <a:ext cx="1420602" cy="5421529"/>
            <a:chOff x="9065175" y="1446600"/>
            <a:chExt cx="682175" cy="2603425"/>
          </a:xfrm>
        </p:grpSpPr>
        <p:sp>
          <p:nvSpPr>
            <p:cNvPr id="808" name="Google Shape;808;p25"/>
            <p:cNvSpPr/>
            <p:nvPr/>
          </p:nvSpPr>
          <p:spPr>
            <a:xfrm>
              <a:off x="9086850" y="1508200"/>
              <a:ext cx="610475" cy="2541825"/>
            </a:xfrm>
            <a:custGeom>
              <a:avLst/>
              <a:gdLst/>
              <a:ahLst/>
              <a:cxnLst/>
              <a:rect l="l" t="t" r="r" b="b"/>
              <a:pathLst>
                <a:path w="24419" h="101673" extrusionOk="0">
                  <a:moveTo>
                    <a:pt x="3036" y="0"/>
                  </a:moveTo>
                  <a:cubicBezTo>
                    <a:pt x="2703" y="0"/>
                    <a:pt x="2402" y="267"/>
                    <a:pt x="2402" y="601"/>
                  </a:cubicBezTo>
                  <a:cubicBezTo>
                    <a:pt x="2102" y="9474"/>
                    <a:pt x="7740" y="14010"/>
                    <a:pt x="13143" y="18380"/>
                  </a:cubicBezTo>
                  <a:cubicBezTo>
                    <a:pt x="18280" y="22550"/>
                    <a:pt x="23151" y="26452"/>
                    <a:pt x="22917" y="33824"/>
                  </a:cubicBezTo>
                  <a:cubicBezTo>
                    <a:pt x="22650" y="41997"/>
                    <a:pt x="17346" y="45633"/>
                    <a:pt x="11709" y="49502"/>
                  </a:cubicBezTo>
                  <a:cubicBezTo>
                    <a:pt x="6205" y="53305"/>
                    <a:pt x="534" y="57208"/>
                    <a:pt x="268" y="65614"/>
                  </a:cubicBezTo>
                  <a:cubicBezTo>
                    <a:pt x="1" y="73553"/>
                    <a:pt x="4804" y="77522"/>
                    <a:pt x="9908" y="81725"/>
                  </a:cubicBezTo>
                  <a:cubicBezTo>
                    <a:pt x="15378" y="86229"/>
                    <a:pt x="21049" y="90899"/>
                    <a:pt x="20715" y="101039"/>
                  </a:cubicBezTo>
                  <a:cubicBezTo>
                    <a:pt x="20715" y="101373"/>
                    <a:pt x="20982" y="101673"/>
                    <a:pt x="21316" y="101673"/>
                  </a:cubicBezTo>
                  <a:cubicBezTo>
                    <a:pt x="21683" y="101673"/>
                    <a:pt x="21950" y="101406"/>
                    <a:pt x="21950" y="101072"/>
                  </a:cubicBezTo>
                  <a:cubicBezTo>
                    <a:pt x="22283" y="90265"/>
                    <a:pt x="16146" y="85194"/>
                    <a:pt x="10708" y="80725"/>
                  </a:cubicBezTo>
                  <a:cubicBezTo>
                    <a:pt x="5838" y="76722"/>
                    <a:pt x="1268" y="72952"/>
                    <a:pt x="1502" y="65647"/>
                  </a:cubicBezTo>
                  <a:cubicBezTo>
                    <a:pt x="1769" y="57875"/>
                    <a:pt x="6939" y="54306"/>
                    <a:pt x="12410" y="50536"/>
                  </a:cubicBezTo>
                  <a:cubicBezTo>
                    <a:pt x="18047" y="46633"/>
                    <a:pt x="23851" y="42631"/>
                    <a:pt x="24151" y="33858"/>
                  </a:cubicBezTo>
                  <a:cubicBezTo>
                    <a:pt x="24418" y="25852"/>
                    <a:pt x="19081" y="21549"/>
                    <a:pt x="13944" y="17413"/>
                  </a:cubicBezTo>
                  <a:cubicBezTo>
                    <a:pt x="8507" y="13043"/>
                    <a:pt x="3370" y="8906"/>
                    <a:pt x="3637" y="634"/>
                  </a:cubicBezTo>
                  <a:cubicBezTo>
                    <a:pt x="3637" y="300"/>
                    <a:pt x="3370" y="0"/>
                    <a:pt x="30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25"/>
            <p:cNvSpPr/>
            <p:nvPr/>
          </p:nvSpPr>
          <p:spPr>
            <a:xfrm>
              <a:off x="9065175" y="1446600"/>
              <a:ext cx="682175" cy="2586000"/>
            </a:xfrm>
            <a:custGeom>
              <a:avLst/>
              <a:gdLst/>
              <a:ahLst/>
              <a:cxnLst/>
              <a:rect l="l" t="t" r="r" b="b"/>
              <a:pathLst>
                <a:path w="27287" h="103440" extrusionOk="0">
                  <a:moveTo>
                    <a:pt x="25601" y="0"/>
                  </a:moveTo>
                  <a:cubicBezTo>
                    <a:pt x="25266" y="0"/>
                    <a:pt x="24931" y="246"/>
                    <a:pt x="24985" y="696"/>
                  </a:cubicBezTo>
                  <a:cubicBezTo>
                    <a:pt x="25952" y="9969"/>
                    <a:pt x="19948" y="14573"/>
                    <a:pt x="13610" y="19443"/>
                  </a:cubicBezTo>
                  <a:cubicBezTo>
                    <a:pt x="8140" y="23679"/>
                    <a:pt x="2469" y="28016"/>
                    <a:pt x="2202" y="35588"/>
                  </a:cubicBezTo>
                  <a:cubicBezTo>
                    <a:pt x="1902" y="45328"/>
                    <a:pt x="7639" y="49698"/>
                    <a:pt x="13210" y="53901"/>
                  </a:cubicBezTo>
                  <a:cubicBezTo>
                    <a:pt x="18213" y="57704"/>
                    <a:pt x="22983" y="61306"/>
                    <a:pt x="22717" y="68778"/>
                  </a:cubicBezTo>
                  <a:cubicBezTo>
                    <a:pt x="22483" y="76350"/>
                    <a:pt x="17513" y="80020"/>
                    <a:pt x="12242" y="83922"/>
                  </a:cubicBezTo>
                  <a:cubicBezTo>
                    <a:pt x="6405" y="88259"/>
                    <a:pt x="334" y="92762"/>
                    <a:pt x="0" y="102803"/>
                  </a:cubicBezTo>
                  <a:cubicBezTo>
                    <a:pt x="0" y="103136"/>
                    <a:pt x="267" y="103436"/>
                    <a:pt x="601" y="103436"/>
                  </a:cubicBezTo>
                  <a:cubicBezTo>
                    <a:pt x="622" y="103438"/>
                    <a:pt x="642" y="103439"/>
                    <a:pt x="662" y="103439"/>
                  </a:cubicBezTo>
                  <a:cubicBezTo>
                    <a:pt x="997" y="103439"/>
                    <a:pt x="1236" y="103182"/>
                    <a:pt x="1268" y="102836"/>
                  </a:cubicBezTo>
                  <a:cubicBezTo>
                    <a:pt x="1568" y="93429"/>
                    <a:pt x="7372" y="89126"/>
                    <a:pt x="13010" y="84957"/>
                  </a:cubicBezTo>
                  <a:cubicBezTo>
                    <a:pt x="18280" y="81054"/>
                    <a:pt x="23717" y="76951"/>
                    <a:pt x="23984" y="68845"/>
                  </a:cubicBezTo>
                  <a:cubicBezTo>
                    <a:pt x="24251" y="60706"/>
                    <a:pt x="19014" y="56770"/>
                    <a:pt x="13944" y="52934"/>
                  </a:cubicBezTo>
                  <a:cubicBezTo>
                    <a:pt x="8640" y="48897"/>
                    <a:pt x="3169" y="44761"/>
                    <a:pt x="3470" y="35621"/>
                  </a:cubicBezTo>
                  <a:cubicBezTo>
                    <a:pt x="3703" y="28650"/>
                    <a:pt x="8873" y="24680"/>
                    <a:pt x="14377" y="20444"/>
                  </a:cubicBezTo>
                  <a:cubicBezTo>
                    <a:pt x="20715" y="15573"/>
                    <a:pt x="27287" y="10570"/>
                    <a:pt x="26219" y="563"/>
                  </a:cubicBezTo>
                  <a:cubicBezTo>
                    <a:pt x="26173" y="179"/>
                    <a:pt x="25887" y="0"/>
                    <a:pt x="25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25"/>
            <p:cNvSpPr/>
            <p:nvPr/>
          </p:nvSpPr>
          <p:spPr>
            <a:xfrm>
              <a:off x="9240300" y="3247475"/>
              <a:ext cx="393750" cy="199625"/>
            </a:xfrm>
            <a:custGeom>
              <a:avLst/>
              <a:gdLst/>
              <a:ahLst/>
              <a:cxnLst/>
              <a:rect l="l" t="t" r="r" b="b"/>
              <a:pathLst>
                <a:path w="15750" h="7985" extrusionOk="0">
                  <a:moveTo>
                    <a:pt x="15158" y="0"/>
                  </a:moveTo>
                  <a:cubicBezTo>
                    <a:pt x="15101" y="0"/>
                    <a:pt x="15040" y="14"/>
                    <a:pt x="14978" y="46"/>
                  </a:cubicBezTo>
                  <a:lnTo>
                    <a:pt x="401" y="7184"/>
                  </a:lnTo>
                  <a:cubicBezTo>
                    <a:pt x="0" y="7384"/>
                    <a:pt x="134" y="7985"/>
                    <a:pt x="601" y="7985"/>
                  </a:cubicBezTo>
                  <a:cubicBezTo>
                    <a:pt x="668" y="7951"/>
                    <a:pt x="701" y="7951"/>
                    <a:pt x="768" y="7918"/>
                  </a:cubicBezTo>
                  <a:lnTo>
                    <a:pt x="15345" y="813"/>
                  </a:lnTo>
                  <a:cubicBezTo>
                    <a:pt x="15749" y="582"/>
                    <a:pt x="15528" y="0"/>
                    <a:pt x="151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25"/>
            <p:cNvSpPr/>
            <p:nvPr/>
          </p:nvSpPr>
          <p:spPr>
            <a:xfrm>
              <a:off x="9142725" y="3083225"/>
              <a:ext cx="497100" cy="243800"/>
            </a:xfrm>
            <a:custGeom>
              <a:avLst/>
              <a:gdLst/>
              <a:ahLst/>
              <a:cxnLst/>
              <a:rect l="l" t="t" r="r" b="b"/>
              <a:pathLst>
                <a:path w="19884" h="9752" extrusionOk="0">
                  <a:moveTo>
                    <a:pt x="19267" y="1"/>
                  </a:moveTo>
                  <a:cubicBezTo>
                    <a:pt x="19208" y="1"/>
                    <a:pt x="19146" y="14"/>
                    <a:pt x="19081" y="44"/>
                  </a:cubicBezTo>
                  <a:lnTo>
                    <a:pt x="401" y="8951"/>
                  </a:lnTo>
                  <a:cubicBezTo>
                    <a:pt x="1" y="9151"/>
                    <a:pt x="167" y="9718"/>
                    <a:pt x="601" y="9751"/>
                  </a:cubicBezTo>
                  <a:cubicBezTo>
                    <a:pt x="668" y="9751"/>
                    <a:pt x="701" y="9718"/>
                    <a:pt x="768" y="9684"/>
                  </a:cubicBezTo>
                  <a:lnTo>
                    <a:pt x="19448" y="811"/>
                  </a:lnTo>
                  <a:cubicBezTo>
                    <a:pt x="19883" y="608"/>
                    <a:pt x="19662" y="1"/>
                    <a:pt x="19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25"/>
            <p:cNvSpPr/>
            <p:nvPr/>
          </p:nvSpPr>
          <p:spPr>
            <a:xfrm>
              <a:off x="9113550" y="2938925"/>
              <a:ext cx="459600" cy="234650"/>
            </a:xfrm>
            <a:custGeom>
              <a:avLst/>
              <a:gdLst/>
              <a:ahLst/>
              <a:cxnLst/>
              <a:rect l="l" t="t" r="r" b="b"/>
              <a:pathLst>
                <a:path w="18384" h="9386" extrusionOk="0">
                  <a:moveTo>
                    <a:pt x="17794" y="0"/>
                  </a:moveTo>
                  <a:cubicBezTo>
                    <a:pt x="17736" y="0"/>
                    <a:pt x="17675" y="14"/>
                    <a:pt x="17613" y="45"/>
                  </a:cubicBezTo>
                  <a:lnTo>
                    <a:pt x="400" y="8585"/>
                  </a:lnTo>
                  <a:cubicBezTo>
                    <a:pt x="0" y="8785"/>
                    <a:pt x="134" y="9385"/>
                    <a:pt x="601" y="9385"/>
                  </a:cubicBezTo>
                  <a:cubicBezTo>
                    <a:pt x="667" y="9385"/>
                    <a:pt x="734" y="9352"/>
                    <a:pt x="801" y="9319"/>
                  </a:cubicBezTo>
                  <a:lnTo>
                    <a:pt x="17980" y="779"/>
                  </a:lnTo>
                  <a:cubicBezTo>
                    <a:pt x="18384" y="577"/>
                    <a:pt x="18163" y="0"/>
                    <a:pt x="177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25"/>
            <p:cNvSpPr/>
            <p:nvPr/>
          </p:nvSpPr>
          <p:spPr>
            <a:xfrm>
              <a:off x="9164400" y="2824375"/>
              <a:ext cx="297550" cy="156550"/>
            </a:xfrm>
            <a:custGeom>
              <a:avLst/>
              <a:gdLst/>
              <a:ahLst/>
              <a:cxnLst/>
              <a:rect l="l" t="t" r="r" b="b"/>
              <a:pathLst>
                <a:path w="11902" h="6262" extrusionOk="0">
                  <a:moveTo>
                    <a:pt x="11322" y="0"/>
                  </a:moveTo>
                  <a:cubicBezTo>
                    <a:pt x="11256" y="0"/>
                    <a:pt x="11184" y="18"/>
                    <a:pt x="11109" y="58"/>
                  </a:cubicBezTo>
                  <a:lnTo>
                    <a:pt x="368" y="5461"/>
                  </a:lnTo>
                  <a:cubicBezTo>
                    <a:pt x="1" y="5662"/>
                    <a:pt x="134" y="6262"/>
                    <a:pt x="568" y="6262"/>
                  </a:cubicBezTo>
                  <a:cubicBezTo>
                    <a:pt x="635" y="6262"/>
                    <a:pt x="701" y="6229"/>
                    <a:pt x="768" y="6195"/>
                  </a:cubicBezTo>
                  <a:lnTo>
                    <a:pt x="11476" y="791"/>
                  </a:lnTo>
                  <a:cubicBezTo>
                    <a:pt x="11901" y="564"/>
                    <a:pt x="11700" y="0"/>
                    <a:pt x="11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25"/>
            <p:cNvSpPr/>
            <p:nvPr/>
          </p:nvSpPr>
          <p:spPr>
            <a:xfrm>
              <a:off x="9388725" y="3076125"/>
              <a:ext cx="261250" cy="134975"/>
            </a:xfrm>
            <a:custGeom>
              <a:avLst/>
              <a:gdLst/>
              <a:ahLst/>
              <a:cxnLst/>
              <a:rect l="l" t="t" r="r" b="b"/>
              <a:pathLst>
                <a:path w="10450" h="5399" extrusionOk="0">
                  <a:moveTo>
                    <a:pt x="9540" y="1"/>
                  </a:moveTo>
                  <a:cubicBezTo>
                    <a:pt x="9456" y="1"/>
                    <a:pt x="9367" y="19"/>
                    <a:pt x="9274" y="61"/>
                  </a:cubicBezTo>
                  <a:lnTo>
                    <a:pt x="601" y="4198"/>
                  </a:lnTo>
                  <a:cubicBezTo>
                    <a:pt x="1" y="4498"/>
                    <a:pt x="201" y="5399"/>
                    <a:pt x="868" y="5399"/>
                  </a:cubicBezTo>
                  <a:cubicBezTo>
                    <a:pt x="968" y="5399"/>
                    <a:pt x="1035" y="5365"/>
                    <a:pt x="1135" y="5332"/>
                  </a:cubicBezTo>
                  <a:lnTo>
                    <a:pt x="9808" y="1196"/>
                  </a:lnTo>
                  <a:cubicBezTo>
                    <a:pt x="10449" y="904"/>
                    <a:pt x="10122" y="1"/>
                    <a:pt x="95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25"/>
            <p:cNvSpPr/>
            <p:nvPr/>
          </p:nvSpPr>
          <p:spPr>
            <a:xfrm>
              <a:off x="9332025" y="2929875"/>
              <a:ext cx="253475" cy="135300"/>
            </a:xfrm>
            <a:custGeom>
              <a:avLst/>
              <a:gdLst/>
              <a:ahLst/>
              <a:cxnLst/>
              <a:rect l="l" t="t" r="r" b="b"/>
              <a:pathLst>
                <a:path w="10139" h="5412" extrusionOk="0">
                  <a:moveTo>
                    <a:pt x="9245" y="0"/>
                  </a:moveTo>
                  <a:cubicBezTo>
                    <a:pt x="9150" y="0"/>
                    <a:pt x="9048" y="23"/>
                    <a:pt x="8940" y="74"/>
                  </a:cubicBezTo>
                  <a:lnTo>
                    <a:pt x="568" y="4244"/>
                  </a:lnTo>
                  <a:cubicBezTo>
                    <a:pt x="1" y="4544"/>
                    <a:pt x="201" y="5411"/>
                    <a:pt x="868" y="5411"/>
                  </a:cubicBezTo>
                  <a:cubicBezTo>
                    <a:pt x="968" y="5411"/>
                    <a:pt x="1035" y="5411"/>
                    <a:pt x="1135" y="5344"/>
                  </a:cubicBezTo>
                  <a:lnTo>
                    <a:pt x="9507" y="1175"/>
                  </a:lnTo>
                  <a:cubicBezTo>
                    <a:pt x="10139" y="859"/>
                    <a:pt x="9832" y="0"/>
                    <a:pt x="9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25"/>
            <p:cNvSpPr/>
            <p:nvPr/>
          </p:nvSpPr>
          <p:spPr>
            <a:xfrm>
              <a:off x="9305350" y="2816175"/>
              <a:ext cx="167450" cy="93875"/>
            </a:xfrm>
            <a:custGeom>
              <a:avLst/>
              <a:gdLst/>
              <a:ahLst/>
              <a:cxnLst/>
              <a:rect l="l" t="t" r="r" b="b"/>
              <a:pathLst>
                <a:path w="6698" h="3755" extrusionOk="0">
                  <a:moveTo>
                    <a:pt x="5823" y="1"/>
                  </a:moveTo>
                  <a:cubicBezTo>
                    <a:pt x="5724" y="1"/>
                    <a:pt x="5617" y="27"/>
                    <a:pt x="5504" y="85"/>
                  </a:cubicBezTo>
                  <a:lnTo>
                    <a:pt x="567" y="2587"/>
                  </a:lnTo>
                  <a:cubicBezTo>
                    <a:pt x="0" y="2887"/>
                    <a:pt x="200" y="3755"/>
                    <a:pt x="868" y="3755"/>
                  </a:cubicBezTo>
                  <a:cubicBezTo>
                    <a:pt x="968" y="3755"/>
                    <a:pt x="1068" y="3721"/>
                    <a:pt x="1134" y="3688"/>
                  </a:cubicBezTo>
                  <a:lnTo>
                    <a:pt x="6071" y="1186"/>
                  </a:lnTo>
                  <a:cubicBezTo>
                    <a:pt x="6698" y="873"/>
                    <a:pt x="6401" y="1"/>
                    <a:pt x="5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25"/>
            <p:cNvSpPr/>
            <p:nvPr/>
          </p:nvSpPr>
          <p:spPr>
            <a:xfrm>
              <a:off x="9427100" y="3236800"/>
              <a:ext cx="221025" cy="117725"/>
            </a:xfrm>
            <a:custGeom>
              <a:avLst/>
              <a:gdLst/>
              <a:ahLst/>
              <a:cxnLst/>
              <a:rect l="l" t="t" r="r" b="b"/>
              <a:pathLst>
                <a:path w="8841" h="4709" extrusionOk="0">
                  <a:moveTo>
                    <a:pt x="7937" y="0"/>
                  </a:moveTo>
                  <a:cubicBezTo>
                    <a:pt x="7844" y="0"/>
                    <a:pt x="7744" y="22"/>
                    <a:pt x="7639" y="72"/>
                  </a:cubicBezTo>
                  <a:lnTo>
                    <a:pt x="601" y="3541"/>
                  </a:lnTo>
                  <a:cubicBezTo>
                    <a:pt x="0" y="3808"/>
                    <a:pt x="201" y="4709"/>
                    <a:pt x="868" y="4709"/>
                  </a:cubicBezTo>
                  <a:cubicBezTo>
                    <a:pt x="968" y="4709"/>
                    <a:pt x="1068" y="4676"/>
                    <a:pt x="1135" y="4642"/>
                  </a:cubicBezTo>
                  <a:lnTo>
                    <a:pt x="8206" y="1206"/>
                  </a:lnTo>
                  <a:cubicBezTo>
                    <a:pt x="8840" y="890"/>
                    <a:pt x="8528" y="0"/>
                    <a:pt x="79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25"/>
            <p:cNvSpPr/>
            <p:nvPr/>
          </p:nvSpPr>
          <p:spPr>
            <a:xfrm>
              <a:off x="9149925" y="2478050"/>
              <a:ext cx="373100" cy="190150"/>
            </a:xfrm>
            <a:custGeom>
              <a:avLst/>
              <a:gdLst/>
              <a:ahLst/>
              <a:cxnLst/>
              <a:rect l="l" t="t" r="r" b="b"/>
              <a:pathLst>
                <a:path w="14924" h="7606" extrusionOk="0">
                  <a:moveTo>
                    <a:pt x="623" y="1"/>
                  </a:moveTo>
                  <a:cubicBezTo>
                    <a:pt x="236" y="1"/>
                    <a:pt x="0" y="604"/>
                    <a:pt x="480" y="801"/>
                  </a:cubicBezTo>
                  <a:lnTo>
                    <a:pt x="14156" y="7573"/>
                  </a:lnTo>
                  <a:cubicBezTo>
                    <a:pt x="14223" y="7606"/>
                    <a:pt x="14290" y="7606"/>
                    <a:pt x="14356" y="7606"/>
                  </a:cubicBezTo>
                  <a:cubicBezTo>
                    <a:pt x="14790" y="7606"/>
                    <a:pt x="14923" y="7006"/>
                    <a:pt x="14523" y="6805"/>
                  </a:cubicBezTo>
                  <a:lnTo>
                    <a:pt x="847" y="67"/>
                  </a:lnTo>
                  <a:cubicBezTo>
                    <a:pt x="769" y="21"/>
                    <a:pt x="694" y="1"/>
                    <a:pt x="6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25"/>
            <p:cNvSpPr/>
            <p:nvPr/>
          </p:nvSpPr>
          <p:spPr>
            <a:xfrm>
              <a:off x="9130475" y="2302375"/>
              <a:ext cx="494300" cy="252425"/>
            </a:xfrm>
            <a:custGeom>
              <a:avLst/>
              <a:gdLst/>
              <a:ahLst/>
              <a:cxnLst/>
              <a:rect l="l" t="t" r="r" b="b"/>
              <a:pathLst>
                <a:path w="19772" h="10097" extrusionOk="0">
                  <a:moveTo>
                    <a:pt x="605" y="0"/>
                  </a:moveTo>
                  <a:cubicBezTo>
                    <a:pt x="203" y="0"/>
                    <a:pt x="1" y="595"/>
                    <a:pt x="457" y="823"/>
                  </a:cubicBezTo>
                  <a:lnTo>
                    <a:pt x="18970" y="10063"/>
                  </a:lnTo>
                  <a:cubicBezTo>
                    <a:pt x="19037" y="10063"/>
                    <a:pt x="19104" y="10096"/>
                    <a:pt x="19171" y="10096"/>
                  </a:cubicBezTo>
                  <a:cubicBezTo>
                    <a:pt x="19604" y="10096"/>
                    <a:pt x="19771" y="9496"/>
                    <a:pt x="19371" y="9296"/>
                  </a:cubicBezTo>
                  <a:lnTo>
                    <a:pt x="824" y="56"/>
                  </a:lnTo>
                  <a:cubicBezTo>
                    <a:pt x="747" y="17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25"/>
            <p:cNvSpPr/>
            <p:nvPr/>
          </p:nvSpPr>
          <p:spPr>
            <a:xfrm>
              <a:off x="9197200" y="2152250"/>
              <a:ext cx="473425" cy="241600"/>
            </a:xfrm>
            <a:custGeom>
              <a:avLst/>
              <a:gdLst/>
              <a:ahLst/>
              <a:cxnLst/>
              <a:rect l="l" t="t" r="r" b="b"/>
              <a:pathLst>
                <a:path w="18937" h="9664" extrusionOk="0">
                  <a:moveTo>
                    <a:pt x="615" y="1"/>
                  </a:moveTo>
                  <a:cubicBezTo>
                    <a:pt x="227" y="1"/>
                    <a:pt x="0" y="591"/>
                    <a:pt x="457" y="790"/>
                  </a:cubicBezTo>
                  <a:lnTo>
                    <a:pt x="18169" y="9630"/>
                  </a:lnTo>
                  <a:cubicBezTo>
                    <a:pt x="18203" y="9663"/>
                    <a:pt x="18270" y="9663"/>
                    <a:pt x="18336" y="9663"/>
                  </a:cubicBezTo>
                  <a:cubicBezTo>
                    <a:pt x="18770" y="9663"/>
                    <a:pt x="18937" y="9063"/>
                    <a:pt x="18536" y="8863"/>
                  </a:cubicBezTo>
                  <a:lnTo>
                    <a:pt x="824" y="57"/>
                  </a:lnTo>
                  <a:cubicBezTo>
                    <a:pt x="751" y="18"/>
                    <a:pt x="681" y="1"/>
                    <a:pt x="6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25"/>
            <p:cNvSpPr/>
            <p:nvPr/>
          </p:nvSpPr>
          <p:spPr>
            <a:xfrm>
              <a:off x="9303950" y="2040525"/>
              <a:ext cx="343275" cy="177375"/>
            </a:xfrm>
            <a:custGeom>
              <a:avLst/>
              <a:gdLst/>
              <a:ahLst/>
              <a:cxnLst/>
              <a:rect l="l" t="t" r="r" b="b"/>
              <a:pathLst>
                <a:path w="13731" h="7095" extrusionOk="0">
                  <a:moveTo>
                    <a:pt x="615" y="0"/>
                  </a:moveTo>
                  <a:cubicBezTo>
                    <a:pt x="227" y="0"/>
                    <a:pt x="0" y="590"/>
                    <a:pt x="457" y="790"/>
                  </a:cubicBezTo>
                  <a:lnTo>
                    <a:pt x="12965" y="7061"/>
                  </a:lnTo>
                  <a:cubicBezTo>
                    <a:pt x="13024" y="7090"/>
                    <a:pt x="13082" y="7094"/>
                    <a:pt x="13141" y="7094"/>
                  </a:cubicBezTo>
                  <a:lnTo>
                    <a:pt x="13141" y="7094"/>
                  </a:lnTo>
                  <a:cubicBezTo>
                    <a:pt x="13601" y="7087"/>
                    <a:pt x="13730" y="6492"/>
                    <a:pt x="13332" y="6294"/>
                  </a:cubicBezTo>
                  <a:lnTo>
                    <a:pt x="823" y="56"/>
                  </a:lnTo>
                  <a:cubicBezTo>
                    <a:pt x="751" y="17"/>
                    <a:pt x="681" y="0"/>
                    <a:pt x="615" y="0"/>
                  </a:cubicBezTo>
                  <a:close/>
                  <a:moveTo>
                    <a:pt x="13141" y="7094"/>
                  </a:moveTo>
                  <a:lnTo>
                    <a:pt x="13141" y="7094"/>
                  </a:lnTo>
                  <a:cubicBezTo>
                    <a:pt x="13138" y="7094"/>
                    <a:pt x="13135" y="7094"/>
                    <a:pt x="13132" y="7094"/>
                  </a:cubicBezTo>
                  <a:lnTo>
                    <a:pt x="13166" y="7094"/>
                  </a:lnTo>
                  <a:cubicBezTo>
                    <a:pt x="13157" y="7094"/>
                    <a:pt x="13149" y="7094"/>
                    <a:pt x="13141" y="709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25"/>
            <p:cNvSpPr/>
            <p:nvPr/>
          </p:nvSpPr>
          <p:spPr>
            <a:xfrm>
              <a:off x="9290525" y="2032300"/>
              <a:ext cx="207475" cy="112200"/>
            </a:xfrm>
            <a:custGeom>
              <a:avLst/>
              <a:gdLst/>
              <a:ahLst/>
              <a:cxnLst/>
              <a:rect l="l" t="t" r="r" b="b"/>
              <a:pathLst>
                <a:path w="8299" h="4488" extrusionOk="0">
                  <a:moveTo>
                    <a:pt x="885" y="0"/>
                  </a:moveTo>
                  <a:cubicBezTo>
                    <a:pt x="322" y="0"/>
                    <a:pt x="0" y="872"/>
                    <a:pt x="627" y="1185"/>
                  </a:cubicBezTo>
                  <a:lnTo>
                    <a:pt x="7131" y="4421"/>
                  </a:lnTo>
                  <a:cubicBezTo>
                    <a:pt x="7231" y="4454"/>
                    <a:pt x="7331" y="4488"/>
                    <a:pt x="7431" y="4488"/>
                  </a:cubicBezTo>
                  <a:cubicBezTo>
                    <a:pt x="8065" y="4488"/>
                    <a:pt x="8299" y="3587"/>
                    <a:pt x="7698" y="3320"/>
                  </a:cubicBezTo>
                  <a:lnTo>
                    <a:pt x="1194" y="85"/>
                  </a:lnTo>
                  <a:cubicBezTo>
                    <a:pt x="1086" y="26"/>
                    <a:pt x="982" y="0"/>
                    <a:pt x="8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25"/>
            <p:cNvSpPr/>
            <p:nvPr/>
          </p:nvSpPr>
          <p:spPr>
            <a:xfrm>
              <a:off x="9190250" y="2146850"/>
              <a:ext cx="247725" cy="132750"/>
            </a:xfrm>
            <a:custGeom>
              <a:avLst/>
              <a:gdLst/>
              <a:ahLst/>
              <a:cxnLst/>
              <a:rect l="l" t="t" r="r" b="b"/>
              <a:pathLst>
                <a:path w="9909" h="5310" extrusionOk="0">
                  <a:moveTo>
                    <a:pt x="904" y="0"/>
                  </a:moveTo>
                  <a:cubicBezTo>
                    <a:pt x="313" y="0"/>
                    <a:pt x="1" y="890"/>
                    <a:pt x="635" y="1207"/>
                  </a:cubicBezTo>
                  <a:lnTo>
                    <a:pt x="8741" y="5243"/>
                  </a:lnTo>
                  <a:cubicBezTo>
                    <a:pt x="8841" y="5276"/>
                    <a:pt x="8941" y="5276"/>
                    <a:pt x="9041" y="5310"/>
                  </a:cubicBezTo>
                  <a:cubicBezTo>
                    <a:pt x="9708" y="5310"/>
                    <a:pt x="9908" y="4409"/>
                    <a:pt x="9308" y="4142"/>
                  </a:cubicBezTo>
                  <a:lnTo>
                    <a:pt x="1202" y="72"/>
                  </a:lnTo>
                  <a:cubicBezTo>
                    <a:pt x="1097" y="22"/>
                    <a:pt x="997" y="0"/>
                    <a:pt x="9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25"/>
            <p:cNvSpPr/>
            <p:nvPr/>
          </p:nvSpPr>
          <p:spPr>
            <a:xfrm>
              <a:off x="9121225" y="2297750"/>
              <a:ext cx="229175" cy="123625"/>
            </a:xfrm>
            <a:custGeom>
              <a:avLst/>
              <a:gdLst/>
              <a:ahLst/>
              <a:cxnLst/>
              <a:rect l="l" t="t" r="r" b="b"/>
              <a:pathLst>
                <a:path w="9167" h="4945" extrusionOk="0">
                  <a:moveTo>
                    <a:pt x="900" y="0"/>
                  </a:moveTo>
                  <a:cubicBezTo>
                    <a:pt x="328" y="0"/>
                    <a:pt x="0" y="864"/>
                    <a:pt x="660" y="1208"/>
                  </a:cubicBezTo>
                  <a:lnTo>
                    <a:pt x="8032" y="4878"/>
                  </a:lnTo>
                  <a:cubicBezTo>
                    <a:pt x="8132" y="4911"/>
                    <a:pt x="8199" y="4944"/>
                    <a:pt x="8299" y="4944"/>
                  </a:cubicBezTo>
                  <a:cubicBezTo>
                    <a:pt x="8966" y="4944"/>
                    <a:pt x="9167" y="4044"/>
                    <a:pt x="8599" y="3743"/>
                  </a:cubicBezTo>
                  <a:lnTo>
                    <a:pt x="1194" y="74"/>
                  </a:lnTo>
                  <a:cubicBezTo>
                    <a:pt x="1092" y="23"/>
                    <a:pt x="993" y="0"/>
                    <a:pt x="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25"/>
            <p:cNvSpPr/>
            <p:nvPr/>
          </p:nvSpPr>
          <p:spPr>
            <a:xfrm>
              <a:off x="9143550" y="2472925"/>
              <a:ext cx="201850" cy="109400"/>
            </a:xfrm>
            <a:custGeom>
              <a:avLst/>
              <a:gdLst/>
              <a:ahLst/>
              <a:cxnLst/>
              <a:rect l="l" t="t" r="r" b="b"/>
              <a:pathLst>
                <a:path w="8074" h="4376" extrusionOk="0">
                  <a:moveTo>
                    <a:pt x="914" y="0"/>
                  </a:moveTo>
                  <a:cubicBezTo>
                    <a:pt x="338" y="0"/>
                    <a:pt x="1" y="889"/>
                    <a:pt x="635" y="1206"/>
                  </a:cubicBezTo>
                  <a:lnTo>
                    <a:pt x="6939" y="4308"/>
                  </a:lnTo>
                  <a:cubicBezTo>
                    <a:pt x="7006" y="4342"/>
                    <a:pt x="7106" y="4375"/>
                    <a:pt x="7206" y="4375"/>
                  </a:cubicBezTo>
                  <a:cubicBezTo>
                    <a:pt x="7873" y="4375"/>
                    <a:pt x="8073" y="3475"/>
                    <a:pt x="7473" y="3174"/>
                  </a:cubicBezTo>
                  <a:lnTo>
                    <a:pt x="1202" y="72"/>
                  </a:lnTo>
                  <a:cubicBezTo>
                    <a:pt x="1102" y="22"/>
                    <a:pt x="1005" y="0"/>
                    <a:pt x="9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25"/>
            <p:cNvSpPr/>
            <p:nvPr/>
          </p:nvSpPr>
          <p:spPr>
            <a:xfrm>
              <a:off x="9222975" y="3691050"/>
              <a:ext cx="352050" cy="104725"/>
            </a:xfrm>
            <a:custGeom>
              <a:avLst/>
              <a:gdLst/>
              <a:ahLst/>
              <a:cxnLst/>
              <a:rect l="l" t="t" r="r" b="b"/>
              <a:pathLst>
                <a:path w="14082" h="4189" extrusionOk="0">
                  <a:moveTo>
                    <a:pt x="577" y="0"/>
                  </a:moveTo>
                  <a:cubicBezTo>
                    <a:pt x="133" y="0"/>
                    <a:pt x="0" y="693"/>
                    <a:pt x="493" y="816"/>
                  </a:cubicBezTo>
                  <a:lnTo>
                    <a:pt x="13336" y="4152"/>
                  </a:lnTo>
                  <a:lnTo>
                    <a:pt x="13436" y="4152"/>
                  </a:lnTo>
                  <a:lnTo>
                    <a:pt x="13436" y="4185"/>
                  </a:lnTo>
                  <a:cubicBezTo>
                    <a:pt x="13458" y="4188"/>
                    <a:pt x="13479" y="4189"/>
                    <a:pt x="13499" y="4189"/>
                  </a:cubicBezTo>
                  <a:cubicBezTo>
                    <a:pt x="14010" y="4189"/>
                    <a:pt x="14081" y="3415"/>
                    <a:pt x="13536" y="3351"/>
                  </a:cubicBezTo>
                  <a:lnTo>
                    <a:pt x="693" y="15"/>
                  </a:lnTo>
                  <a:cubicBezTo>
                    <a:pt x="653" y="5"/>
                    <a:pt x="614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25"/>
            <p:cNvSpPr/>
            <p:nvPr/>
          </p:nvSpPr>
          <p:spPr>
            <a:xfrm>
              <a:off x="9118475" y="3844650"/>
              <a:ext cx="507450" cy="137925"/>
            </a:xfrm>
            <a:custGeom>
              <a:avLst/>
              <a:gdLst/>
              <a:ahLst/>
              <a:cxnLst/>
              <a:rect l="l" t="t" r="r" b="b"/>
              <a:pathLst>
                <a:path w="20298" h="5517" extrusionOk="0">
                  <a:moveTo>
                    <a:pt x="582" y="0"/>
                  </a:moveTo>
                  <a:cubicBezTo>
                    <a:pt x="148" y="0"/>
                    <a:pt x="0" y="684"/>
                    <a:pt x="470" y="810"/>
                  </a:cubicBezTo>
                  <a:lnTo>
                    <a:pt x="19551" y="5513"/>
                  </a:lnTo>
                  <a:lnTo>
                    <a:pt x="19684" y="5513"/>
                  </a:lnTo>
                  <a:cubicBezTo>
                    <a:pt x="19704" y="5516"/>
                    <a:pt x="19724" y="5517"/>
                    <a:pt x="19744" y="5517"/>
                  </a:cubicBezTo>
                  <a:cubicBezTo>
                    <a:pt x="20224" y="5517"/>
                    <a:pt x="20297" y="4743"/>
                    <a:pt x="19784" y="4679"/>
                  </a:cubicBezTo>
                  <a:lnTo>
                    <a:pt x="670" y="9"/>
                  </a:lnTo>
                  <a:cubicBezTo>
                    <a:pt x="640" y="3"/>
                    <a:pt x="611" y="0"/>
                    <a:pt x="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25"/>
            <p:cNvSpPr/>
            <p:nvPr/>
          </p:nvSpPr>
          <p:spPr>
            <a:xfrm>
              <a:off x="9263900" y="1734800"/>
              <a:ext cx="374250" cy="85325"/>
            </a:xfrm>
            <a:custGeom>
              <a:avLst/>
              <a:gdLst/>
              <a:ahLst/>
              <a:cxnLst/>
              <a:rect l="l" t="t" r="r" b="b"/>
              <a:pathLst>
                <a:path w="14970" h="3413" extrusionOk="0">
                  <a:moveTo>
                    <a:pt x="14387" y="1"/>
                  </a:moveTo>
                  <a:cubicBezTo>
                    <a:pt x="14360" y="1"/>
                    <a:pt x="14331" y="4"/>
                    <a:pt x="14301" y="9"/>
                  </a:cubicBezTo>
                  <a:lnTo>
                    <a:pt x="524" y="2578"/>
                  </a:lnTo>
                  <a:cubicBezTo>
                    <a:pt x="1" y="2610"/>
                    <a:pt x="55" y="3413"/>
                    <a:pt x="591" y="3413"/>
                  </a:cubicBezTo>
                  <a:cubicBezTo>
                    <a:pt x="602" y="3413"/>
                    <a:pt x="613" y="3412"/>
                    <a:pt x="624" y="3412"/>
                  </a:cubicBezTo>
                  <a:lnTo>
                    <a:pt x="691" y="3412"/>
                  </a:lnTo>
                  <a:lnTo>
                    <a:pt x="14434" y="843"/>
                  </a:lnTo>
                  <a:cubicBezTo>
                    <a:pt x="14969" y="749"/>
                    <a:pt x="14851" y="1"/>
                    <a:pt x="143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25"/>
            <p:cNvSpPr/>
            <p:nvPr/>
          </p:nvSpPr>
          <p:spPr>
            <a:xfrm>
              <a:off x="9169700" y="1534675"/>
              <a:ext cx="528475" cy="119500"/>
            </a:xfrm>
            <a:custGeom>
              <a:avLst/>
              <a:gdLst/>
              <a:ahLst/>
              <a:cxnLst/>
              <a:rect l="l" t="t" r="r" b="b"/>
              <a:pathLst>
                <a:path w="21139" h="4780" extrusionOk="0">
                  <a:moveTo>
                    <a:pt x="20557" y="0"/>
                  </a:moveTo>
                  <a:cubicBezTo>
                    <a:pt x="20529" y="0"/>
                    <a:pt x="20500" y="3"/>
                    <a:pt x="20470" y="9"/>
                  </a:cubicBezTo>
                  <a:lnTo>
                    <a:pt x="556" y="3945"/>
                  </a:lnTo>
                  <a:cubicBezTo>
                    <a:pt x="0" y="3977"/>
                    <a:pt x="53" y="4780"/>
                    <a:pt x="590" y="4780"/>
                  </a:cubicBezTo>
                  <a:cubicBezTo>
                    <a:pt x="601" y="4780"/>
                    <a:pt x="612" y="4779"/>
                    <a:pt x="623" y="4779"/>
                  </a:cubicBezTo>
                  <a:lnTo>
                    <a:pt x="723" y="4779"/>
                  </a:lnTo>
                  <a:lnTo>
                    <a:pt x="20604" y="842"/>
                  </a:lnTo>
                  <a:cubicBezTo>
                    <a:pt x="21139" y="748"/>
                    <a:pt x="21021" y="0"/>
                    <a:pt x="205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25"/>
            <p:cNvSpPr/>
            <p:nvPr/>
          </p:nvSpPr>
          <p:spPr>
            <a:xfrm>
              <a:off x="9476850" y="1529725"/>
              <a:ext cx="228000" cy="67775"/>
            </a:xfrm>
            <a:custGeom>
              <a:avLst/>
              <a:gdLst/>
              <a:ahLst/>
              <a:cxnLst/>
              <a:rect l="l" t="t" r="r" b="b"/>
              <a:pathLst>
                <a:path w="9120" h="2711" extrusionOk="0">
                  <a:moveTo>
                    <a:pt x="8245" y="0"/>
                  </a:moveTo>
                  <a:cubicBezTo>
                    <a:pt x="8215" y="0"/>
                    <a:pt x="8183" y="2"/>
                    <a:pt x="8151" y="6"/>
                  </a:cubicBezTo>
                  <a:lnTo>
                    <a:pt x="812" y="1441"/>
                  </a:lnTo>
                  <a:cubicBezTo>
                    <a:pt x="0" y="1538"/>
                    <a:pt x="106" y="2711"/>
                    <a:pt x="882" y="2711"/>
                  </a:cubicBezTo>
                  <a:cubicBezTo>
                    <a:pt x="902" y="2711"/>
                    <a:pt x="924" y="2710"/>
                    <a:pt x="946" y="2708"/>
                  </a:cubicBezTo>
                  <a:lnTo>
                    <a:pt x="1046" y="2675"/>
                  </a:lnTo>
                  <a:lnTo>
                    <a:pt x="8384" y="1241"/>
                  </a:lnTo>
                  <a:cubicBezTo>
                    <a:pt x="9119" y="1049"/>
                    <a:pt x="8936" y="0"/>
                    <a:pt x="8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25"/>
            <p:cNvSpPr/>
            <p:nvPr/>
          </p:nvSpPr>
          <p:spPr>
            <a:xfrm>
              <a:off x="9443500" y="1728925"/>
              <a:ext cx="201925" cy="61225"/>
            </a:xfrm>
            <a:custGeom>
              <a:avLst/>
              <a:gdLst/>
              <a:ahLst/>
              <a:cxnLst/>
              <a:rect l="l" t="t" r="r" b="b"/>
              <a:pathLst>
                <a:path w="8077" h="2449" extrusionOk="0">
                  <a:moveTo>
                    <a:pt x="7202" y="1"/>
                  </a:moveTo>
                  <a:cubicBezTo>
                    <a:pt x="7164" y="1"/>
                    <a:pt x="7124" y="4"/>
                    <a:pt x="7083" y="11"/>
                  </a:cubicBezTo>
                  <a:lnTo>
                    <a:pt x="812" y="1178"/>
                  </a:lnTo>
                  <a:cubicBezTo>
                    <a:pt x="0" y="1276"/>
                    <a:pt x="105" y="2448"/>
                    <a:pt x="881" y="2448"/>
                  </a:cubicBezTo>
                  <a:cubicBezTo>
                    <a:pt x="902" y="2448"/>
                    <a:pt x="924" y="2448"/>
                    <a:pt x="946" y="2446"/>
                  </a:cubicBezTo>
                  <a:lnTo>
                    <a:pt x="1046" y="2412"/>
                  </a:lnTo>
                  <a:lnTo>
                    <a:pt x="7317" y="1245"/>
                  </a:lnTo>
                  <a:cubicBezTo>
                    <a:pt x="8076" y="1118"/>
                    <a:pt x="7905" y="1"/>
                    <a:pt x="72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25"/>
            <p:cNvSpPr/>
            <p:nvPr/>
          </p:nvSpPr>
          <p:spPr>
            <a:xfrm>
              <a:off x="9206800" y="3682525"/>
              <a:ext cx="200350" cy="70775"/>
            </a:xfrm>
            <a:custGeom>
              <a:avLst/>
              <a:gdLst/>
              <a:ahLst/>
              <a:cxnLst/>
              <a:rect l="l" t="t" r="r" b="b"/>
              <a:pathLst>
                <a:path w="8014" h="2831" extrusionOk="0">
                  <a:moveTo>
                    <a:pt x="866" y="0"/>
                  </a:moveTo>
                  <a:cubicBezTo>
                    <a:pt x="200" y="0"/>
                    <a:pt x="1" y="1039"/>
                    <a:pt x="740" y="1224"/>
                  </a:cubicBezTo>
                  <a:lnTo>
                    <a:pt x="6911" y="2791"/>
                  </a:lnTo>
                  <a:lnTo>
                    <a:pt x="7078" y="2791"/>
                  </a:lnTo>
                  <a:lnTo>
                    <a:pt x="7044" y="2825"/>
                  </a:lnTo>
                  <a:cubicBezTo>
                    <a:pt x="7076" y="2829"/>
                    <a:pt x="7107" y="2830"/>
                    <a:pt x="7136" y="2830"/>
                  </a:cubicBezTo>
                  <a:cubicBezTo>
                    <a:pt x="7890" y="2830"/>
                    <a:pt x="8014" y="1653"/>
                    <a:pt x="7211" y="1557"/>
                  </a:cubicBezTo>
                  <a:lnTo>
                    <a:pt x="1040" y="23"/>
                  </a:lnTo>
                  <a:cubicBezTo>
                    <a:pt x="979" y="7"/>
                    <a:pt x="921" y="0"/>
                    <a:pt x="8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25"/>
            <p:cNvSpPr/>
            <p:nvPr/>
          </p:nvSpPr>
          <p:spPr>
            <a:xfrm>
              <a:off x="9106700" y="3838475"/>
              <a:ext cx="275425" cy="89950"/>
            </a:xfrm>
            <a:custGeom>
              <a:avLst/>
              <a:gdLst/>
              <a:ahLst/>
              <a:cxnLst/>
              <a:rect l="l" t="t" r="r" b="b"/>
              <a:pathLst>
                <a:path w="11017" h="3598" extrusionOk="0">
                  <a:moveTo>
                    <a:pt x="871" y="1"/>
                  </a:moveTo>
                  <a:cubicBezTo>
                    <a:pt x="202" y="1"/>
                    <a:pt x="0" y="1072"/>
                    <a:pt x="741" y="1257"/>
                  </a:cubicBezTo>
                  <a:lnTo>
                    <a:pt x="9914" y="3558"/>
                  </a:lnTo>
                  <a:lnTo>
                    <a:pt x="10081" y="3558"/>
                  </a:lnTo>
                  <a:lnTo>
                    <a:pt x="10081" y="3592"/>
                  </a:lnTo>
                  <a:cubicBezTo>
                    <a:pt x="10113" y="3596"/>
                    <a:pt x="10143" y="3597"/>
                    <a:pt x="10173" y="3597"/>
                  </a:cubicBezTo>
                  <a:cubicBezTo>
                    <a:pt x="10924" y="3597"/>
                    <a:pt x="11017" y="2420"/>
                    <a:pt x="10215" y="2324"/>
                  </a:cubicBezTo>
                  <a:lnTo>
                    <a:pt x="1041" y="23"/>
                  </a:lnTo>
                  <a:cubicBezTo>
                    <a:pt x="982" y="8"/>
                    <a:pt x="925" y="1"/>
                    <a:pt x="8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5">
  <p:cSld name="CUSTOM_24">
    <p:spTree>
      <p:nvGrpSpPr>
        <p:cNvPr id="1" name="Shape 9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" name="Google Shape;988;p29"/>
          <p:cNvSpPr txBox="1">
            <a:spLocks noGrp="1"/>
          </p:cNvSpPr>
          <p:nvPr>
            <p:ph type="title"/>
          </p:nvPr>
        </p:nvSpPr>
        <p:spPr>
          <a:xfrm>
            <a:off x="713225" y="368825"/>
            <a:ext cx="7724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6">
  <p:cSld name="CUSTOM_24_1">
    <p:spTree>
      <p:nvGrpSpPr>
        <p:cNvPr id="1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30"/>
          <p:cNvSpPr txBox="1">
            <a:spLocks noGrp="1"/>
          </p:cNvSpPr>
          <p:nvPr>
            <p:ph type="title"/>
          </p:nvPr>
        </p:nvSpPr>
        <p:spPr>
          <a:xfrm>
            <a:off x="1296675" y="368825"/>
            <a:ext cx="6557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991" name="Google Shape;991;p30"/>
          <p:cNvGrpSpPr/>
          <p:nvPr/>
        </p:nvGrpSpPr>
        <p:grpSpPr>
          <a:xfrm>
            <a:off x="167942" y="-231944"/>
            <a:ext cx="964388" cy="1015999"/>
            <a:chOff x="7547525" y="2278475"/>
            <a:chExt cx="985376" cy="1038111"/>
          </a:xfrm>
        </p:grpSpPr>
        <p:sp>
          <p:nvSpPr>
            <p:cNvPr id="992" name="Google Shape;992;p30"/>
            <p:cNvSpPr/>
            <p:nvPr/>
          </p:nvSpPr>
          <p:spPr>
            <a:xfrm>
              <a:off x="7688409" y="2385360"/>
              <a:ext cx="544909" cy="800719"/>
            </a:xfrm>
            <a:custGeom>
              <a:avLst/>
              <a:gdLst/>
              <a:ahLst/>
              <a:cxnLst/>
              <a:rect l="l" t="t" r="r" b="b"/>
              <a:pathLst>
                <a:path w="5353" h="7866" fill="none" extrusionOk="0">
                  <a:moveTo>
                    <a:pt x="1" y="6005"/>
                  </a:moveTo>
                  <a:lnTo>
                    <a:pt x="2196" y="7866"/>
                  </a:lnTo>
                  <a:lnTo>
                    <a:pt x="4453" y="6993"/>
                  </a:lnTo>
                  <a:lnTo>
                    <a:pt x="5353" y="3678"/>
                  </a:lnTo>
                  <a:lnTo>
                    <a:pt x="3281" y="1994"/>
                  </a:lnTo>
                  <a:lnTo>
                    <a:pt x="3995" y="1"/>
                  </a:lnTo>
                </a:path>
              </a:pathLst>
            </a:custGeom>
            <a:noFill/>
            <a:ln w="19050" cap="flat" cmpd="sng">
              <a:solidFill>
                <a:schemeClr val="accent4"/>
              </a:solidFill>
              <a:prstDash val="solid"/>
              <a:miter lim="881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30"/>
            <p:cNvSpPr/>
            <p:nvPr/>
          </p:nvSpPr>
          <p:spPr>
            <a:xfrm>
              <a:off x="8289815" y="2675273"/>
              <a:ext cx="150860" cy="66574"/>
            </a:xfrm>
            <a:custGeom>
              <a:avLst/>
              <a:gdLst/>
              <a:ahLst/>
              <a:cxnLst/>
              <a:rect l="l" t="t" r="r" b="b"/>
              <a:pathLst>
                <a:path w="1482" h="654" fill="none" extrusionOk="0">
                  <a:moveTo>
                    <a:pt x="1482" y="1"/>
                  </a:moveTo>
                  <a:lnTo>
                    <a:pt x="0" y="653"/>
                  </a:lnTo>
                </a:path>
              </a:pathLst>
            </a:custGeom>
            <a:noFill/>
            <a:ln w="19050" cap="flat" cmpd="sng">
              <a:solidFill>
                <a:schemeClr val="accent4"/>
              </a:solidFill>
              <a:prstDash val="solid"/>
              <a:miter lim="881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30"/>
            <p:cNvSpPr/>
            <p:nvPr/>
          </p:nvSpPr>
          <p:spPr>
            <a:xfrm>
              <a:off x="8362497" y="2588747"/>
              <a:ext cx="170405" cy="139154"/>
            </a:xfrm>
            <a:custGeom>
              <a:avLst/>
              <a:gdLst/>
              <a:ahLst/>
              <a:cxnLst/>
              <a:rect l="l" t="t" r="r" b="b"/>
              <a:pathLst>
                <a:path w="1674" h="1367" extrusionOk="0">
                  <a:moveTo>
                    <a:pt x="836" y="1"/>
                  </a:moveTo>
                  <a:cubicBezTo>
                    <a:pt x="745" y="1"/>
                    <a:pt x="653" y="19"/>
                    <a:pt x="565" y="57"/>
                  </a:cubicBezTo>
                  <a:cubicBezTo>
                    <a:pt x="0" y="304"/>
                    <a:pt x="18" y="1098"/>
                    <a:pt x="591" y="1318"/>
                  </a:cubicBezTo>
                  <a:cubicBezTo>
                    <a:pt x="676" y="1351"/>
                    <a:pt x="761" y="1366"/>
                    <a:pt x="843" y="1366"/>
                  </a:cubicBezTo>
                  <a:cubicBezTo>
                    <a:pt x="1304" y="1366"/>
                    <a:pt x="1674" y="882"/>
                    <a:pt x="1464" y="410"/>
                  </a:cubicBezTo>
                  <a:cubicBezTo>
                    <a:pt x="1353" y="154"/>
                    <a:pt x="1099" y="1"/>
                    <a:pt x="8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30"/>
            <p:cNvSpPr/>
            <p:nvPr/>
          </p:nvSpPr>
          <p:spPr>
            <a:xfrm>
              <a:off x="8013339" y="2278475"/>
              <a:ext cx="158088" cy="139357"/>
            </a:xfrm>
            <a:custGeom>
              <a:avLst/>
              <a:gdLst/>
              <a:ahLst/>
              <a:cxnLst/>
              <a:rect l="l" t="t" r="r" b="b"/>
              <a:pathLst>
                <a:path w="1553" h="1369" extrusionOk="0">
                  <a:moveTo>
                    <a:pt x="776" y="1"/>
                  </a:moveTo>
                  <a:cubicBezTo>
                    <a:pt x="502" y="1"/>
                    <a:pt x="243" y="162"/>
                    <a:pt x="142" y="434"/>
                  </a:cubicBezTo>
                  <a:cubicBezTo>
                    <a:pt x="1" y="786"/>
                    <a:pt x="177" y="1183"/>
                    <a:pt x="530" y="1324"/>
                  </a:cubicBezTo>
                  <a:cubicBezTo>
                    <a:pt x="609" y="1354"/>
                    <a:pt x="691" y="1368"/>
                    <a:pt x="771" y="1368"/>
                  </a:cubicBezTo>
                  <a:cubicBezTo>
                    <a:pt x="1048" y="1368"/>
                    <a:pt x="1311" y="1201"/>
                    <a:pt x="1420" y="927"/>
                  </a:cubicBezTo>
                  <a:cubicBezTo>
                    <a:pt x="1552" y="575"/>
                    <a:pt x="1376" y="178"/>
                    <a:pt x="1023" y="46"/>
                  </a:cubicBezTo>
                  <a:cubicBezTo>
                    <a:pt x="942" y="15"/>
                    <a:pt x="858" y="1"/>
                    <a:pt x="7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30"/>
            <p:cNvSpPr/>
            <p:nvPr/>
          </p:nvSpPr>
          <p:spPr>
            <a:xfrm>
              <a:off x="8225175" y="3093550"/>
              <a:ext cx="179566" cy="202063"/>
            </a:xfrm>
            <a:custGeom>
              <a:avLst/>
              <a:gdLst/>
              <a:ahLst/>
              <a:cxnLst/>
              <a:rect l="l" t="t" r="r" b="b"/>
              <a:pathLst>
                <a:path w="1764" h="1985" fill="none" extrusionOk="0">
                  <a:moveTo>
                    <a:pt x="1764" y="1984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accent4"/>
              </a:solidFill>
              <a:prstDash val="solid"/>
              <a:miter lim="881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30"/>
            <p:cNvSpPr/>
            <p:nvPr/>
          </p:nvSpPr>
          <p:spPr>
            <a:xfrm>
              <a:off x="7547525" y="2894744"/>
              <a:ext cx="249500" cy="204404"/>
            </a:xfrm>
            <a:custGeom>
              <a:avLst/>
              <a:gdLst/>
              <a:ahLst/>
              <a:cxnLst/>
              <a:rect l="l" t="t" r="r" b="b"/>
              <a:pathLst>
                <a:path w="2451" h="2008" extrusionOk="0">
                  <a:moveTo>
                    <a:pt x="1220" y="0"/>
                  </a:moveTo>
                  <a:cubicBezTo>
                    <a:pt x="1086" y="0"/>
                    <a:pt x="950" y="27"/>
                    <a:pt x="821" y="84"/>
                  </a:cubicBezTo>
                  <a:cubicBezTo>
                    <a:pt x="1" y="437"/>
                    <a:pt x="18" y="1610"/>
                    <a:pt x="856" y="1936"/>
                  </a:cubicBezTo>
                  <a:cubicBezTo>
                    <a:pt x="982" y="1985"/>
                    <a:pt x="1108" y="2008"/>
                    <a:pt x="1229" y="2008"/>
                  </a:cubicBezTo>
                  <a:cubicBezTo>
                    <a:pt x="1911" y="2008"/>
                    <a:pt x="2450" y="1292"/>
                    <a:pt x="2143" y="596"/>
                  </a:cubicBezTo>
                  <a:cubicBezTo>
                    <a:pt x="1973" y="223"/>
                    <a:pt x="1604" y="0"/>
                    <a:pt x="12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30"/>
            <p:cNvSpPr/>
            <p:nvPr/>
          </p:nvSpPr>
          <p:spPr>
            <a:xfrm>
              <a:off x="8348235" y="3240590"/>
              <a:ext cx="92927" cy="75996"/>
            </a:xfrm>
            <a:custGeom>
              <a:avLst/>
              <a:gdLst/>
              <a:ahLst/>
              <a:cxnLst/>
              <a:rect l="l" t="t" r="r" b="b"/>
              <a:pathLst>
                <a:path w="2461" h="2013" extrusionOk="0">
                  <a:moveTo>
                    <a:pt x="1229" y="0"/>
                  </a:moveTo>
                  <a:cubicBezTo>
                    <a:pt x="1095" y="0"/>
                    <a:pt x="959" y="27"/>
                    <a:pt x="830" y="84"/>
                  </a:cubicBezTo>
                  <a:cubicBezTo>
                    <a:pt x="1" y="446"/>
                    <a:pt x="27" y="1618"/>
                    <a:pt x="865" y="1945"/>
                  </a:cubicBezTo>
                  <a:cubicBezTo>
                    <a:pt x="989" y="1991"/>
                    <a:pt x="1111" y="2013"/>
                    <a:pt x="1230" y="2013"/>
                  </a:cubicBezTo>
                  <a:cubicBezTo>
                    <a:pt x="1916" y="2013"/>
                    <a:pt x="2460" y="1295"/>
                    <a:pt x="2152" y="596"/>
                  </a:cubicBezTo>
                  <a:cubicBezTo>
                    <a:pt x="1982" y="223"/>
                    <a:pt x="1613" y="0"/>
                    <a:pt x="122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30"/>
            <p:cNvSpPr/>
            <p:nvPr/>
          </p:nvSpPr>
          <p:spPr>
            <a:xfrm>
              <a:off x="7981225" y="2538690"/>
              <a:ext cx="91524" cy="80897"/>
            </a:xfrm>
            <a:custGeom>
              <a:avLst/>
              <a:gdLst/>
              <a:ahLst/>
              <a:cxnLst/>
              <a:rect l="l" t="t" r="r" b="b"/>
              <a:pathLst>
                <a:path w="2276" h="2012" extrusionOk="0">
                  <a:moveTo>
                    <a:pt x="1138" y="1"/>
                  </a:moveTo>
                  <a:cubicBezTo>
                    <a:pt x="733" y="1"/>
                    <a:pt x="353" y="248"/>
                    <a:pt x="204" y="642"/>
                  </a:cubicBezTo>
                  <a:cubicBezTo>
                    <a:pt x="1" y="1163"/>
                    <a:pt x="265" y="1744"/>
                    <a:pt x="777" y="1947"/>
                  </a:cubicBezTo>
                  <a:cubicBezTo>
                    <a:pt x="895" y="1991"/>
                    <a:pt x="1015" y="2012"/>
                    <a:pt x="1134" y="2012"/>
                  </a:cubicBezTo>
                  <a:cubicBezTo>
                    <a:pt x="1541" y="2012"/>
                    <a:pt x="1925" y="1768"/>
                    <a:pt x="2082" y="1365"/>
                  </a:cubicBezTo>
                  <a:cubicBezTo>
                    <a:pt x="2276" y="845"/>
                    <a:pt x="2020" y="263"/>
                    <a:pt x="1500" y="69"/>
                  </a:cubicBezTo>
                  <a:cubicBezTo>
                    <a:pt x="1381" y="23"/>
                    <a:pt x="1258" y="1"/>
                    <a:pt x="11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30"/>
            <p:cNvSpPr/>
            <p:nvPr/>
          </p:nvSpPr>
          <p:spPr>
            <a:xfrm>
              <a:off x="8116560" y="2656645"/>
              <a:ext cx="231685" cy="204913"/>
            </a:xfrm>
            <a:custGeom>
              <a:avLst/>
              <a:gdLst/>
              <a:ahLst/>
              <a:cxnLst/>
              <a:rect l="l" t="t" r="r" b="b"/>
              <a:pathLst>
                <a:path w="2276" h="2013" extrusionOk="0">
                  <a:moveTo>
                    <a:pt x="1142" y="1"/>
                  </a:moveTo>
                  <a:cubicBezTo>
                    <a:pt x="741" y="1"/>
                    <a:pt x="360" y="248"/>
                    <a:pt x="203" y="642"/>
                  </a:cubicBezTo>
                  <a:cubicBezTo>
                    <a:pt x="1" y="1162"/>
                    <a:pt x="256" y="1744"/>
                    <a:pt x="776" y="1947"/>
                  </a:cubicBezTo>
                  <a:cubicBezTo>
                    <a:pt x="894" y="1991"/>
                    <a:pt x="1016" y="2012"/>
                    <a:pt x="1135" y="2012"/>
                  </a:cubicBezTo>
                  <a:cubicBezTo>
                    <a:pt x="1541" y="2012"/>
                    <a:pt x="1925" y="1769"/>
                    <a:pt x="2081" y="1374"/>
                  </a:cubicBezTo>
                  <a:cubicBezTo>
                    <a:pt x="2275" y="854"/>
                    <a:pt x="2020" y="272"/>
                    <a:pt x="1499" y="69"/>
                  </a:cubicBezTo>
                  <a:cubicBezTo>
                    <a:pt x="1382" y="23"/>
                    <a:pt x="1261" y="1"/>
                    <a:pt x="11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30"/>
            <p:cNvSpPr/>
            <p:nvPr/>
          </p:nvSpPr>
          <p:spPr>
            <a:xfrm>
              <a:off x="8107562" y="3000011"/>
              <a:ext cx="143607" cy="117758"/>
            </a:xfrm>
            <a:custGeom>
              <a:avLst/>
              <a:gdLst/>
              <a:ahLst/>
              <a:cxnLst/>
              <a:rect l="l" t="t" r="r" b="b"/>
              <a:pathLst>
                <a:path w="2450" h="2009" extrusionOk="0">
                  <a:moveTo>
                    <a:pt x="1223" y="1"/>
                  </a:moveTo>
                  <a:cubicBezTo>
                    <a:pt x="1089" y="1"/>
                    <a:pt x="952" y="28"/>
                    <a:pt x="820" y="85"/>
                  </a:cubicBezTo>
                  <a:cubicBezTo>
                    <a:pt x="0" y="446"/>
                    <a:pt x="27" y="1619"/>
                    <a:pt x="855" y="1936"/>
                  </a:cubicBezTo>
                  <a:cubicBezTo>
                    <a:pt x="983" y="1986"/>
                    <a:pt x="1109" y="2008"/>
                    <a:pt x="1231" y="2008"/>
                  </a:cubicBezTo>
                  <a:cubicBezTo>
                    <a:pt x="1912" y="2008"/>
                    <a:pt x="2449" y="1300"/>
                    <a:pt x="2143" y="605"/>
                  </a:cubicBezTo>
                  <a:cubicBezTo>
                    <a:pt x="1979" y="225"/>
                    <a:pt x="1611" y="1"/>
                    <a:pt x="12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30"/>
            <p:cNvSpPr/>
            <p:nvPr/>
          </p:nvSpPr>
          <p:spPr>
            <a:xfrm>
              <a:off x="7863798" y="3146665"/>
              <a:ext cx="96202" cy="78932"/>
            </a:xfrm>
            <a:custGeom>
              <a:avLst/>
              <a:gdLst/>
              <a:ahLst/>
              <a:cxnLst/>
              <a:rect l="l" t="t" r="r" b="b"/>
              <a:pathLst>
                <a:path w="2451" h="2011" extrusionOk="0">
                  <a:moveTo>
                    <a:pt x="1228" y="0"/>
                  </a:moveTo>
                  <a:cubicBezTo>
                    <a:pt x="1092" y="0"/>
                    <a:pt x="954" y="28"/>
                    <a:pt x="821" y="88"/>
                  </a:cubicBezTo>
                  <a:cubicBezTo>
                    <a:pt x="1" y="440"/>
                    <a:pt x="27" y="1613"/>
                    <a:pt x="856" y="1939"/>
                  </a:cubicBezTo>
                  <a:cubicBezTo>
                    <a:pt x="982" y="1988"/>
                    <a:pt x="1108" y="2011"/>
                    <a:pt x="1229" y="2011"/>
                  </a:cubicBezTo>
                  <a:cubicBezTo>
                    <a:pt x="1911" y="2011"/>
                    <a:pt x="2450" y="1295"/>
                    <a:pt x="2143" y="599"/>
                  </a:cubicBezTo>
                  <a:cubicBezTo>
                    <a:pt x="1980" y="227"/>
                    <a:pt x="1614" y="0"/>
                    <a:pt x="12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3" name="Google Shape;1003;p30"/>
          <p:cNvGrpSpPr/>
          <p:nvPr/>
        </p:nvGrpSpPr>
        <p:grpSpPr>
          <a:xfrm rot="7166359">
            <a:off x="8078091" y="256239"/>
            <a:ext cx="524773" cy="737087"/>
            <a:chOff x="2374700" y="1056350"/>
            <a:chExt cx="797300" cy="1119875"/>
          </a:xfrm>
        </p:grpSpPr>
        <p:sp>
          <p:nvSpPr>
            <p:cNvPr id="1004" name="Google Shape;1004;p30"/>
            <p:cNvSpPr/>
            <p:nvPr/>
          </p:nvSpPr>
          <p:spPr>
            <a:xfrm>
              <a:off x="2450775" y="1537550"/>
              <a:ext cx="233975" cy="535475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30"/>
            <p:cNvSpPr/>
            <p:nvPr/>
          </p:nvSpPr>
          <p:spPr>
            <a:xfrm>
              <a:off x="2450150" y="1109250"/>
              <a:ext cx="198025" cy="454125"/>
            </a:xfrm>
            <a:custGeom>
              <a:avLst/>
              <a:gdLst/>
              <a:ahLst/>
              <a:cxnLst/>
              <a:rect l="l" t="t" r="r" b="b"/>
              <a:pathLst>
                <a:path w="7921" h="18165" extrusionOk="0">
                  <a:moveTo>
                    <a:pt x="7266" y="1"/>
                  </a:moveTo>
                  <a:cubicBezTo>
                    <a:pt x="7044" y="1"/>
                    <a:pt x="6817" y="113"/>
                    <a:pt x="6720" y="373"/>
                  </a:cubicBezTo>
                  <a:lnTo>
                    <a:pt x="147" y="17522"/>
                  </a:lnTo>
                  <a:cubicBezTo>
                    <a:pt x="1" y="17912"/>
                    <a:pt x="322" y="18165"/>
                    <a:pt x="655" y="18165"/>
                  </a:cubicBezTo>
                  <a:cubicBezTo>
                    <a:pt x="877" y="18165"/>
                    <a:pt x="1104" y="18052"/>
                    <a:pt x="1202" y="17793"/>
                  </a:cubicBezTo>
                  <a:lnTo>
                    <a:pt x="7775" y="644"/>
                  </a:lnTo>
                  <a:cubicBezTo>
                    <a:pt x="7921" y="254"/>
                    <a:pt x="7599" y="1"/>
                    <a:pt x="72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30"/>
            <p:cNvSpPr/>
            <p:nvPr/>
          </p:nvSpPr>
          <p:spPr>
            <a:xfrm>
              <a:off x="2449975" y="1511450"/>
              <a:ext cx="623075" cy="52775"/>
            </a:xfrm>
            <a:custGeom>
              <a:avLst/>
              <a:gdLst/>
              <a:ahLst/>
              <a:cxnLst/>
              <a:rect l="l" t="t" r="r" b="b"/>
              <a:pathLst>
                <a:path w="24923" h="2111" extrusionOk="0">
                  <a:moveTo>
                    <a:pt x="24252" y="0"/>
                  </a:moveTo>
                  <a:cubicBezTo>
                    <a:pt x="24244" y="0"/>
                    <a:pt x="24236" y="0"/>
                    <a:pt x="24228" y="1"/>
                  </a:cubicBezTo>
                  <a:lnTo>
                    <a:pt x="695" y="1028"/>
                  </a:lnTo>
                  <a:cubicBezTo>
                    <a:pt x="0" y="1055"/>
                    <a:pt x="18" y="2111"/>
                    <a:pt x="670" y="2111"/>
                  </a:cubicBezTo>
                  <a:cubicBezTo>
                    <a:pt x="678" y="2111"/>
                    <a:pt x="687" y="2111"/>
                    <a:pt x="695" y="2110"/>
                  </a:cubicBezTo>
                  <a:lnTo>
                    <a:pt x="24228" y="1083"/>
                  </a:lnTo>
                  <a:cubicBezTo>
                    <a:pt x="24922" y="1056"/>
                    <a:pt x="24904" y="0"/>
                    <a:pt x="242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30"/>
            <p:cNvSpPr/>
            <p:nvPr/>
          </p:nvSpPr>
          <p:spPr>
            <a:xfrm>
              <a:off x="2374700" y="1458700"/>
              <a:ext cx="185300" cy="183975"/>
            </a:xfrm>
            <a:custGeom>
              <a:avLst/>
              <a:gdLst/>
              <a:ahLst/>
              <a:cxnLst/>
              <a:rect l="l" t="t" r="r" b="b"/>
              <a:pathLst>
                <a:path w="7412" h="7359" extrusionOk="0">
                  <a:moveTo>
                    <a:pt x="3702" y="0"/>
                  </a:moveTo>
                  <a:cubicBezTo>
                    <a:pt x="3685" y="0"/>
                    <a:pt x="3668" y="1"/>
                    <a:pt x="3652" y="1"/>
                  </a:cubicBezTo>
                  <a:cubicBezTo>
                    <a:pt x="1623" y="28"/>
                    <a:pt x="0" y="1678"/>
                    <a:pt x="27" y="3734"/>
                  </a:cubicBezTo>
                  <a:cubicBezTo>
                    <a:pt x="54" y="5746"/>
                    <a:pt x="1704" y="7358"/>
                    <a:pt x="3710" y="7358"/>
                  </a:cubicBezTo>
                  <a:cubicBezTo>
                    <a:pt x="3727" y="7358"/>
                    <a:pt x="3743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30"/>
            <p:cNvSpPr/>
            <p:nvPr/>
          </p:nvSpPr>
          <p:spPr>
            <a:xfrm>
              <a:off x="2551175" y="1944225"/>
              <a:ext cx="233325" cy="232000"/>
            </a:xfrm>
            <a:custGeom>
              <a:avLst/>
              <a:gdLst/>
              <a:ahLst/>
              <a:cxnLst/>
              <a:rect l="l" t="t" r="r" b="b"/>
              <a:pathLst>
                <a:path w="9333" h="9280" extrusionOk="0">
                  <a:moveTo>
                    <a:pt x="4649" y="1"/>
                  </a:moveTo>
                  <a:cubicBezTo>
                    <a:pt x="4633" y="1"/>
                    <a:pt x="4616" y="1"/>
                    <a:pt x="4599" y="1"/>
                  </a:cubicBezTo>
                  <a:cubicBezTo>
                    <a:pt x="2030" y="28"/>
                    <a:pt x="1" y="2138"/>
                    <a:pt x="28" y="4708"/>
                  </a:cubicBezTo>
                  <a:cubicBezTo>
                    <a:pt x="55" y="7260"/>
                    <a:pt x="2137" y="9279"/>
                    <a:pt x="4684" y="9279"/>
                  </a:cubicBezTo>
                  <a:cubicBezTo>
                    <a:pt x="4701" y="9279"/>
                    <a:pt x="4718" y="9279"/>
                    <a:pt x="4735" y="9279"/>
                  </a:cubicBezTo>
                  <a:cubicBezTo>
                    <a:pt x="7304" y="9252"/>
                    <a:pt x="9333" y="7142"/>
                    <a:pt x="9306" y="4572"/>
                  </a:cubicBezTo>
                  <a:cubicBezTo>
                    <a:pt x="9279" y="2046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30"/>
            <p:cNvSpPr/>
            <p:nvPr/>
          </p:nvSpPr>
          <p:spPr>
            <a:xfrm>
              <a:off x="2938675" y="1409325"/>
              <a:ext cx="233325" cy="232025"/>
            </a:xfrm>
            <a:custGeom>
              <a:avLst/>
              <a:gdLst/>
              <a:ahLst/>
              <a:cxnLst/>
              <a:rect l="l" t="t" r="r" b="b"/>
              <a:pathLst>
                <a:path w="9333" h="9281" extrusionOk="0">
                  <a:moveTo>
                    <a:pt x="4649" y="1"/>
                  </a:moveTo>
                  <a:cubicBezTo>
                    <a:pt x="4632" y="1"/>
                    <a:pt x="4615" y="1"/>
                    <a:pt x="4598" y="1"/>
                  </a:cubicBezTo>
                  <a:cubicBezTo>
                    <a:pt x="2029" y="55"/>
                    <a:pt x="0" y="2165"/>
                    <a:pt x="27" y="4708"/>
                  </a:cubicBezTo>
                  <a:cubicBezTo>
                    <a:pt x="54" y="7244"/>
                    <a:pt x="2110" y="9280"/>
                    <a:pt x="4635" y="9280"/>
                  </a:cubicBezTo>
                  <a:cubicBezTo>
                    <a:pt x="4668" y="9280"/>
                    <a:pt x="4701" y="9280"/>
                    <a:pt x="4734" y="9279"/>
                  </a:cubicBezTo>
                  <a:cubicBezTo>
                    <a:pt x="7303" y="9252"/>
                    <a:pt x="9332" y="7142"/>
                    <a:pt x="9305" y="4600"/>
                  </a:cubicBezTo>
                  <a:cubicBezTo>
                    <a:pt x="9278" y="2047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30"/>
            <p:cNvSpPr/>
            <p:nvPr/>
          </p:nvSpPr>
          <p:spPr>
            <a:xfrm>
              <a:off x="2565375" y="10563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47" y="0"/>
                  </a:moveTo>
                  <a:cubicBezTo>
                    <a:pt x="2630" y="0"/>
                    <a:pt x="2614" y="0"/>
                    <a:pt x="2598" y="1"/>
                  </a:cubicBezTo>
                  <a:cubicBezTo>
                    <a:pt x="1137" y="28"/>
                    <a:pt x="1" y="1191"/>
                    <a:pt x="1" y="2651"/>
                  </a:cubicBezTo>
                  <a:cubicBezTo>
                    <a:pt x="28" y="4069"/>
                    <a:pt x="1191" y="5221"/>
                    <a:pt x="2629" y="5221"/>
                  </a:cubicBezTo>
                  <a:cubicBezTo>
                    <a:pt x="2646" y="5221"/>
                    <a:pt x="2662" y="5221"/>
                    <a:pt x="2679" y="5221"/>
                  </a:cubicBezTo>
                  <a:cubicBezTo>
                    <a:pt x="4112" y="5221"/>
                    <a:pt x="5276" y="4031"/>
                    <a:pt x="5249" y="2570"/>
                  </a:cubicBezTo>
                  <a:cubicBezTo>
                    <a:pt x="5222" y="1153"/>
                    <a:pt x="4058" y="0"/>
                    <a:pt x="26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7">
  <p:cSld name="CUSTOM_11_1_1_1_1">
    <p:spTree>
      <p:nvGrpSpPr>
        <p:cNvPr id="1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7" name="Google Shape;1327;p41"/>
          <p:cNvSpPr txBox="1">
            <a:spLocks noGrp="1"/>
          </p:cNvSpPr>
          <p:nvPr>
            <p:ph type="subTitle" idx="1"/>
          </p:nvPr>
        </p:nvSpPr>
        <p:spPr>
          <a:xfrm>
            <a:off x="720975" y="1957164"/>
            <a:ext cx="3208200" cy="138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8" name="Google Shape;1328;p41"/>
          <p:cNvSpPr txBox="1">
            <a:spLocks noGrp="1"/>
          </p:cNvSpPr>
          <p:nvPr>
            <p:ph type="title"/>
          </p:nvPr>
        </p:nvSpPr>
        <p:spPr>
          <a:xfrm>
            <a:off x="713225" y="368825"/>
            <a:ext cx="7724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1">
    <p:spTree>
      <p:nvGrpSpPr>
        <p:cNvPr id="1" name="Shape 19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4" name="Google Shape;1964;p58"/>
          <p:cNvGrpSpPr/>
          <p:nvPr/>
        </p:nvGrpSpPr>
        <p:grpSpPr>
          <a:xfrm rot="-7047972" flipH="1">
            <a:off x="54366" y="-3233109"/>
            <a:ext cx="1902945" cy="7262324"/>
            <a:chOff x="9065175" y="1446600"/>
            <a:chExt cx="682175" cy="2603425"/>
          </a:xfrm>
        </p:grpSpPr>
        <p:sp>
          <p:nvSpPr>
            <p:cNvPr id="1965" name="Google Shape;1965;p58"/>
            <p:cNvSpPr/>
            <p:nvPr/>
          </p:nvSpPr>
          <p:spPr>
            <a:xfrm>
              <a:off x="9086850" y="1508200"/>
              <a:ext cx="610475" cy="2541825"/>
            </a:xfrm>
            <a:custGeom>
              <a:avLst/>
              <a:gdLst/>
              <a:ahLst/>
              <a:cxnLst/>
              <a:rect l="l" t="t" r="r" b="b"/>
              <a:pathLst>
                <a:path w="24419" h="101673" extrusionOk="0">
                  <a:moveTo>
                    <a:pt x="3036" y="0"/>
                  </a:moveTo>
                  <a:cubicBezTo>
                    <a:pt x="2703" y="0"/>
                    <a:pt x="2402" y="267"/>
                    <a:pt x="2402" y="601"/>
                  </a:cubicBezTo>
                  <a:cubicBezTo>
                    <a:pt x="2102" y="9474"/>
                    <a:pt x="7740" y="14010"/>
                    <a:pt x="13143" y="18380"/>
                  </a:cubicBezTo>
                  <a:cubicBezTo>
                    <a:pt x="18280" y="22550"/>
                    <a:pt x="23151" y="26452"/>
                    <a:pt x="22917" y="33824"/>
                  </a:cubicBezTo>
                  <a:cubicBezTo>
                    <a:pt x="22650" y="41997"/>
                    <a:pt x="17346" y="45633"/>
                    <a:pt x="11709" y="49502"/>
                  </a:cubicBezTo>
                  <a:cubicBezTo>
                    <a:pt x="6205" y="53305"/>
                    <a:pt x="534" y="57208"/>
                    <a:pt x="268" y="65614"/>
                  </a:cubicBezTo>
                  <a:cubicBezTo>
                    <a:pt x="1" y="73553"/>
                    <a:pt x="4804" y="77522"/>
                    <a:pt x="9908" y="81725"/>
                  </a:cubicBezTo>
                  <a:cubicBezTo>
                    <a:pt x="15378" y="86229"/>
                    <a:pt x="21049" y="90899"/>
                    <a:pt x="20715" y="101039"/>
                  </a:cubicBezTo>
                  <a:cubicBezTo>
                    <a:pt x="20715" y="101373"/>
                    <a:pt x="20982" y="101673"/>
                    <a:pt x="21316" y="101673"/>
                  </a:cubicBezTo>
                  <a:cubicBezTo>
                    <a:pt x="21683" y="101673"/>
                    <a:pt x="21950" y="101406"/>
                    <a:pt x="21950" y="101072"/>
                  </a:cubicBezTo>
                  <a:cubicBezTo>
                    <a:pt x="22283" y="90265"/>
                    <a:pt x="16146" y="85194"/>
                    <a:pt x="10708" y="80725"/>
                  </a:cubicBezTo>
                  <a:cubicBezTo>
                    <a:pt x="5838" y="76722"/>
                    <a:pt x="1268" y="72952"/>
                    <a:pt x="1502" y="65647"/>
                  </a:cubicBezTo>
                  <a:cubicBezTo>
                    <a:pt x="1769" y="57875"/>
                    <a:pt x="6939" y="54306"/>
                    <a:pt x="12410" y="50536"/>
                  </a:cubicBezTo>
                  <a:cubicBezTo>
                    <a:pt x="18047" y="46633"/>
                    <a:pt x="23851" y="42631"/>
                    <a:pt x="24151" y="33858"/>
                  </a:cubicBezTo>
                  <a:cubicBezTo>
                    <a:pt x="24418" y="25852"/>
                    <a:pt x="19081" y="21549"/>
                    <a:pt x="13944" y="17413"/>
                  </a:cubicBezTo>
                  <a:cubicBezTo>
                    <a:pt x="8507" y="13043"/>
                    <a:pt x="3370" y="8906"/>
                    <a:pt x="3637" y="634"/>
                  </a:cubicBezTo>
                  <a:cubicBezTo>
                    <a:pt x="3637" y="300"/>
                    <a:pt x="3370" y="0"/>
                    <a:pt x="30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6" name="Google Shape;1966;p58"/>
            <p:cNvSpPr/>
            <p:nvPr/>
          </p:nvSpPr>
          <p:spPr>
            <a:xfrm>
              <a:off x="9065175" y="1446600"/>
              <a:ext cx="682175" cy="2586000"/>
            </a:xfrm>
            <a:custGeom>
              <a:avLst/>
              <a:gdLst/>
              <a:ahLst/>
              <a:cxnLst/>
              <a:rect l="l" t="t" r="r" b="b"/>
              <a:pathLst>
                <a:path w="27287" h="103440" extrusionOk="0">
                  <a:moveTo>
                    <a:pt x="25601" y="0"/>
                  </a:moveTo>
                  <a:cubicBezTo>
                    <a:pt x="25266" y="0"/>
                    <a:pt x="24931" y="246"/>
                    <a:pt x="24985" y="696"/>
                  </a:cubicBezTo>
                  <a:cubicBezTo>
                    <a:pt x="25952" y="9969"/>
                    <a:pt x="19948" y="14573"/>
                    <a:pt x="13610" y="19443"/>
                  </a:cubicBezTo>
                  <a:cubicBezTo>
                    <a:pt x="8140" y="23679"/>
                    <a:pt x="2469" y="28016"/>
                    <a:pt x="2202" y="35588"/>
                  </a:cubicBezTo>
                  <a:cubicBezTo>
                    <a:pt x="1902" y="45328"/>
                    <a:pt x="7639" y="49698"/>
                    <a:pt x="13210" y="53901"/>
                  </a:cubicBezTo>
                  <a:cubicBezTo>
                    <a:pt x="18213" y="57704"/>
                    <a:pt x="22983" y="61306"/>
                    <a:pt x="22717" y="68778"/>
                  </a:cubicBezTo>
                  <a:cubicBezTo>
                    <a:pt x="22483" y="76350"/>
                    <a:pt x="17513" y="80020"/>
                    <a:pt x="12242" y="83922"/>
                  </a:cubicBezTo>
                  <a:cubicBezTo>
                    <a:pt x="6405" y="88259"/>
                    <a:pt x="334" y="92762"/>
                    <a:pt x="0" y="102803"/>
                  </a:cubicBezTo>
                  <a:cubicBezTo>
                    <a:pt x="0" y="103136"/>
                    <a:pt x="267" y="103436"/>
                    <a:pt x="601" y="103436"/>
                  </a:cubicBezTo>
                  <a:cubicBezTo>
                    <a:pt x="622" y="103438"/>
                    <a:pt x="642" y="103439"/>
                    <a:pt x="662" y="103439"/>
                  </a:cubicBezTo>
                  <a:cubicBezTo>
                    <a:pt x="997" y="103439"/>
                    <a:pt x="1236" y="103182"/>
                    <a:pt x="1268" y="102836"/>
                  </a:cubicBezTo>
                  <a:cubicBezTo>
                    <a:pt x="1568" y="93429"/>
                    <a:pt x="7372" y="89126"/>
                    <a:pt x="13010" y="84957"/>
                  </a:cubicBezTo>
                  <a:cubicBezTo>
                    <a:pt x="18280" y="81054"/>
                    <a:pt x="23717" y="76951"/>
                    <a:pt x="23984" y="68845"/>
                  </a:cubicBezTo>
                  <a:cubicBezTo>
                    <a:pt x="24251" y="60706"/>
                    <a:pt x="19014" y="56770"/>
                    <a:pt x="13944" y="52934"/>
                  </a:cubicBezTo>
                  <a:cubicBezTo>
                    <a:pt x="8640" y="48897"/>
                    <a:pt x="3169" y="44761"/>
                    <a:pt x="3470" y="35621"/>
                  </a:cubicBezTo>
                  <a:cubicBezTo>
                    <a:pt x="3703" y="28650"/>
                    <a:pt x="8873" y="24680"/>
                    <a:pt x="14377" y="20444"/>
                  </a:cubicBezTo>
                  <a:cubicBezTo>
                    <a:pt x="20715" y="15573"/>
                    <a:pt x="27287" y="10570"/>
                    <a:pt x="26219" y="563"/>
                  </a:cubicBezTo>
                  <a:cubicBezTo>
                    <a:pt x="26173" y="179"/>
                    <a:pt x="25887" y="0"/>
                    <a:pt x="25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7" name="Google Shape;1967;p58"/>
            <p:cNvSpPr/>
            <p:nvPr/>
          </p:nvSpPr>
          <p:spPr>
            <a:xfrm>
              <a:off x="9240300" y="3247475"/>
              <a:ext cx="393750" cy="199625"/>
            </a:xfrm>
            <a:custGeom>
              <a:avLst/>
              <a:gdLst/>
              <a:ahLst/>
              <a:cxnLst/>
              <a:rect l="l" t="t" r="r" b="b"/>
              <a:pathLst>
                <a:path w="15750" h="7985" extrusionOk="0">
                  <a:moveTo>
                    <a:pt x="15158" y="0"/>
                  </a:moveTo>
                  <a:cubicBezTo>
                    <a:pt x="15101" y="0"/>
                    <a:pt x="15040" y="14"/>
                    <a:pt x="14978" y="46"/>
                  </a:cubicBezTo>
                  <a:lnTo>
                    <a:pt x="401" y="7184"/>
                  </a:lnTo>
                  <a:cubicBezTo>
                    <a:pt x="0" y="7384"/>
                    <a:pt x="134" y="7985"/>
                    <a:pt x="601" y="7985"/>
                  </a:cubicBezTo>
                  <a:cubicBezTo>
                    <a:pt x="668" y="7951"/>
                    <a:pt x="701" y="7951"/>
                    <a:pt x="768" y="7918"/>
                  </a:cubicBezTo>
                  <a:lnTo>
                    <a:pt x="15345" y="813"/>
                  </a:lnTo>
                  <a:cubicBezTo>
                    <a:pt x="15749" y="582"/>
                    <a:pt x="15528" y="0"/>
                    <a:pt x="151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8" name="Google Shape;1968;p58"/>
            <p:cNvSpPr/>
            <p:nvPr/>
          </p:nvSpPr>
          <p:spPr>
            <a:xfrm>
              <a:off x="9142725" y="3083225"/>
              <a:ext cx="497100" cy="243800"/>
            </a:xfrm>
            <a:custGeom>
              <a:avLst/>
              <a:gdLst/>
              <a:ahLst/>
              <a:cxnLst/>
              <a:rect l="l" t="t" r="r" b="b"/>
              <a:pathLst>
                <a:path w="19884" h="9752" extrusionOk="0">
                  <a:moveTo>
                    <a:pt x="19267" y="1"/>
                  </a:moveTo>
                  <a:cubicBezTo>
                    <a:pt x="19208" y="1"/>
                    <a:pt x="19146" y="14"/>
                    <a:pt x="19081" y="44"/>
                  </a:cubicBezTo>
                  <a:lnTo>
                    <a:pt x="401" y="8951"/>
                  </a:lnTo>
                  <a:cubicBezTo>
                    <a:pt x="1" y="9151"/>
                    <a:pt x="167" y="9718"/>
                    <a:pt x="601" y="9751"/>
                  </a:cubicBezTo>
                  <a:cubicBezTo>
                    <a:pt x="668" y="9751"/>
                    <a:pt x="701" y="9718"/>
                    <a:pt x="768" y="9684"/>
                  </a:cubicBezTo>
                  <a:lnTo>
                    <a:pt x="19448" y="811"/>
                  </a:lnTo>
                  <a:cubicBezTo>
                    <a:pt x="19883" y="608"/>
                    <a:pt x="19662" y="1"/>
                    <a:pt x="19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9" name="Google Shape;1969;p58"/>
            <p:cNvSpPr/>
            <p:nvPr/>
          </p:nvSpPr>
          <p:spPr>
            <a:xfrm>
              <a:off x="9113550" y="2938925"/>
              <a:ext cx="459600" cy="234650"/>
            </a:xfrm>
            <a:custGeom>
              <a:avLst/>
              <a:gdLst/>
              <a:ahLst/>
              <a:cxnLst/>
              <a:rect l="l" t="t" r="r" b="b"/>
              <a:pathLst>
                <a:path w="18384" h="9386" extrusionOk="0">
                  <a:moveTo>
                    <a:pt x="17794" y="0"/>
                  </a:moveTo>
                  <a:cubicBezTo>
                    <a:pt x="17736" y="0"/>
                    <a:pt x="17675" y="14"/>
                    <a:pt x="17613" y="45"/>
                  </a:cubicBezTo>
                  <a:lnTo>
                    <a:pt x="400" y="8585"/>
                  </a:lnTo>
                  <a:cubicBezTo>
                    <a:pt x="0" y="8785"/>
                    <a:pt x="134" y="9385"/>
                    <a:pt x="601" y="9385"/>
                  </a:cubicBezTo>
                  <a:cubicBezTo>
                    <a:pt x="667" y="9385"/>
                    <a:pt x="734" y="9352"/>
                    <a:pt x="801" y="9319"/>
                  </a:cubicBezTo>
                  <a:lnTo>
                    <a:pt x="17980" y="779"/>
                  </a:lnTo>
                  <a:cubicBezTo>
                    <a:pt x="18384" y="577"/>
                    <a:pt x="18163" y="0"/>
                    <a:pt x="177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0" name="Google Shape;1970;p58"/>
            <p:cNvSpPr/>
            <p:nvPr/>
          </p:nvSpPr>
          <p:spPr>
            <a:xfrm>
              <a:off x="9164400" y="2824375"/>
              <a:ext cx="297550" cy="156550"/>
            </a:xfrm>
            <a:custGeom>
              <a:avLst/>
              <a:gdLst/>
              <a:ahLst/>
              <a:cxnLst/>
              <a:rect l="l" t="t" r="r" b="b"/>
              <a:pathLst>
                <a:path w="11902" h="6262" extrusionOk="0">
                  <a:moveTo>
                    <a:pt x="11322" y="0"/>
                  </a:moveTo>
                  <a:cubicBezTo>
                    <a:pt x="11256" y="0"/>
                    <a:pt x="11184" y="18"/>
                    <a:pt x="11109" y="58"/>
                  </a:cubicBezTo>
                  <a:lnTo>
                    <a:pt x="368" y="5461"/>
                  </a:lnTo>
                  <a:cubicBezTo>
                    <a:pt x="1" y="5662"/>
                    <a:pt x="134" y="6262"/>
                    <a:pt x="568" y="6262"/>
                  </a:cubicBezTo>
                  <a:cubicBezTo>
                    <a:pt x="635" y="6262"/>
                    <a:pt x="701" y="6229"/>
                    <a:pt x="768" y="6195"/>
                  </a:cubicBezTo>
                  <a:lnTo>
                    <a:pt x="11476" y="791"/>
                  </a:lnTo>
                  <a:cubicBezTo>
                    <a:pt x="11901" y="564"/>
                    <a:pt x="11700" y="0"/>
                    <a:pt x="11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1" name="Google Shape;1971;p58"/>
            <p:cNvSpPr/>
            <p:nvPr/>
          </p:nvSpPr>
          <p:spPr>
            <a:xfrm>
              <a:off x="9388725" y="3076125"/>
              <a:ext cx="261250" cy="134975"/>
            </a:xfrm>
            <a:custGeom>
              <a:avLst/>
              <a:gdLst/>
              <a:ahLst/>
              <a:cxnLst/>
              <a:rect l="l" t="t" r="r" b="b"/>
              <a:pathLst>
                <a:path w="10450" h="5399" extrusionOk="0">
                  <a:moveTo>
                    <a:pt x="9540" y="1"/>
                  </a:moveTo>
                  <a:cubicBezTo>
                    <a:pt x="9456" y="1"/>
                    <a:pt x="9367" y="19"/>
                    <a:pt x="9274" y="61"/>
                  </a:cubicBezTo>
                  <a:lnTo>
                    <a:pt x="601" y="4198"/>
                  </a:lnTo>
                  <a:cubicBezTo>
                    <a:pt x="1" y="4498"/>
                    <a:pt x="201" y="5399"/>
                    <a:pt x="868" y="5399"/>
                  </a:cubicBezTo>
                  <a:cubicBezTo>
                    <a:pt x="968" y="5399"/>
                    <a:pt x="1035" y="5365"/>
                    <a:pt x="1135" y="5332"/>
                  </a:cubicBezTo>
                  <a:lnTo>
                    <a:pt x="9808" y="1196"/>
                  </a:lnTo>
                  <a:cubicBezTo>
                    <a:pt x="10449" y="904"/>
                    <a:pt x="10122" y="1"/>
                    <a:pt x="95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2" name="Google Shape;1972;p58"/>
            <p:cNvSpPr/>
            <p:nvPr/>
          </p:nvSpPr>
          <p:spPr>
            <a:xfrm>
              <a:off x="9332025" y="2929875"/>
              <a:ext cx="253475" cy="135300"/>
            </a:xfrm>
            <a:custGeom>
              <a:avLst/>
              <a:gdLst/>
              <a:ahLst/>
              <a:cxnLst/>
              <a:rect l="l" t="t" r="r" b="b"/>
              <a:pathLst>
                <a:path w="10139" h="5412" extrusionOk="0">
                  <a:moveTo>
                    <a:pt x="9245" y="0"/>
                  </a:moveTo>
                  <a:cubicBezTo>
                    <a:pt x="9150" y="0"/>
                    <a:pt x="9048" y="23"/>
                    <a:pt x="8940" y="74"/>
                  </a:cubicBezTo>
                  <a:lnTo>
                    <a:pt x="568" y="4244"/>
                  </a:lnTo>
                  <a:cubicBezTo>
                    <a:pt x="1" y="4544"/>
                    <a:pt x="201" y="5411"/>
                    <a:pt x="868" y="5411"/>
                  </a:cubicBezTo>
                  <a:cubicBezTo>
                    <a:pt x="968" y="5411"/>
                    <a:pt x="1035" y="5411"/>
                    <a:pt x="1135" y="5344"/>
                  </a:cubicBezTo>
                  <a:lnTo>
                    <a:pt x="9507" y="1175"/>
                  </a:lnTo>
                  <a:cubicBezTo>
                    <a:pt x="10139" y="859"/>
                    <a:pt x="9832" y="0"/>
                    <a:pt x="9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3" name="Google Shape;1973;p58"/>
            <p:cNvSpPr/>
            <p:nvPr/>
          </p:nvSpPr>
          <p:spPr>
            <a:xfrm>
              <a:off x="9305350" y="2816175"/>
              <a:ext cx="167450" cy="93875"/>
            </a:xfrm>
            <a:custGeom>
              <a:avLst/>
              <a:gdLst/>
              <a:ahLst/>
              <a:cxnLst/>
              <a:rect l="l" t="t" r="r" b="b"/>
              <a:pathLst>
                <a:path w="6698" h="3755" extrusionOk="0">
                  <a:moveTo>
                    <a:pt x="5823" y="1"/>
                  </a:moveTo>
                  <a:cubicBezTo>
                    <a:pt x="5724" y="1"/>
                    <a:pt x="5617" y="27"/>
                    <a:pt x="5504" y="85"/>
                  </a:cubicBezTo>
                  <a:lnTo>
                    <a:pt x="567" y="2587"/>
                  </a:lnTo>
                  <a:cubicBezTo>
                    <a:pt x="0" y="2887"/>
                    <a:pt x="200" y="3755"/>
                    <a:pt x="868" y="3755"/>
                  </a:cubicBezTo>
                  <a:cubicBezTo>
                    <a:pt x="968" y="3755"/>
                    <a:pt x="1068" y="3721"/>
                    <a:pt x="1134" y="3688"/>
                  </a:cubicBezTo>
                  <a:lnTo>
                    <a:pt x="6071" y="1186"/>
                  </a:lnTo>
                  <a:cubicBezTo>
                    <a:pt x="6698" y="873"/>
                    <a:pt x="6401" y="1"/>
                    <a:pt x="5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4" name="Google Shape;1974;p58"/>
            <p:cNvSpPr/>
            <p:nvPr/>
          </p:nvSpPr>
          <p:spPr>
            <a:xfrm>
              <a:off x="9427100" y="3236800"/>
              <a:ext cx="221025" cy="117725"/>
            </a:xfrm>
            <a:custGeom>
              <a:avLst/>
              <a:gdLst/>
              <a:ahLst/>
              <a:cxnLst/>
              <a:rect l="l" t="t" r="r" b="b"/>
              <a:pathLst>
                <a:path w="8841" h="4709" extrusionOk="0">
                  <a:moveTo>
                    <a:pt x="7937" y="0"/>
                  </a:moveTo>
                  <a:cubicBezTo>
                    <a:pt x="7844" y="0"/>
                    <a:pt x="7744" y="22"/>
                    <a:pt x="7639" y="72"/>
                  </a:cubicBezTo>
                  <a:lnTo>
                    <a:pt x="601" y="3541"/>
                  </a:lnTo>
                  <a:cubicBezTo>
                    <a:pt x="0" y="3808"/>
                    <a:pt x="201" y="4709"/>
                    <a:pt x="868" y="4709"/>
                  </a:cubicBezTo>
                  <a:cubicBezTo>
                    <a:pt x="968" y="4709"/>
                    <a:pt x="1068" y="4676"/>
                    <a:pt x="1135" y="4642"/>
                  </a:cubicBezTo>
                  <a:lnTo>
                    <a:pt x="8206" y="1206"/>
                  </a:lnTo>
                  <a:cubicBezTo>
                    <a:pt x="8840" y="890"/>
                    <a:pt x="8528" y="0"/>
                    <a:pt x="79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5" name="Google Shape;1975;p58"/>
            <p:cNvSpPr/>
            <p:nvPr/>
          </p:nvSpPr>
          <p:spPr>
            <a:xfrm>
              <a:off x="9149925" y="2478050"/>
              <a:ext cx="373100" cy="190150"/>
            </a:xfrm>
            <a:custGeom>
              <a:avLst/>
              <a:gdLst/>
              <a:ahLst/>
              <a:cxnLst/>
              <a:rect l="l" t="t" r="r" b="b"/>
              <a:pathLst>
                <a:path w="14924" h="7606" extrusionOk="0">
                  <a:moveTo>
                    <a:pt x="623" y="1"/>
                  </a:moveTo>
                  <a:cubicBezTo>
                    <a:pt x="236" y="1"/>
                    <a:pt x="0" y="604"/>
                    <a:pt x="480" y="801"/>
                  </a:cubicBezTo>
                  <a:lnTo>
                    <a:pt x="14156" y="7573"/>
                  </a:lnTo>
                  <a:cubicBezTo>
                    <a:pt x="14223" y="7606"/>
                    <a:pt x="14290" y="7606"/>
                    <a:pt x="14356" y="7606"/>
                  </a:cubicBezTo>
                  <a:cubicBezTo>
                    <a:pt x="14790" y="7606"/>
                    <a:pt x="14923" y="7006"/>
                    <a:pt x="14523" y="6805"/>
                  </a:cubicBezTo>
                  <a:lnTo>
                    <a:pt x="847" y="67"/>
                  </a:lnTo>
                  <a:cubicBezTo>
                    <a:pt x="769" y="21"/>
                    <a:pt x="694" y="1"/>
                    <a:pt x="6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58"/>
            <p:cNvSpPr/>
            <p:nvPr/>
          </p:nvSpPr>
          <p:spPr>
            <a:xfrm>
              <a:off x="9130475" y="2302375"/>
              <a:ext cx="494300" cy="252425"/>
            </a:xfrm>
            <a:custGeom>
              <a:avLst/>
              <a:gdLst/>
              <a:ahLst/>
              <a:cxnLst/>
              <a:rect l="l" t="t" r="r" b="b"/>
              <a:pathLst>
                <a:path w="19772" h="10097" extrusionOk="0">
                  <a:moveTo>
                    <a:pt x="605" y="0"/>
                  </a:moveTo>
                  <a:cubicBezTo>
                    <a:pt x="203" y="0"/>
                    <a:pt x="1" y="595"/>
                    <a:pt x="457" y="823"/>
                  </a:cubicBezTo>
                  <a:lnTo>
                    <a:pt x="18970" y="10063"/>
                  </a:lnTo>
                  <a:cubicBezTo>
                    <a:pt x="19037" y="10063"/>
                    <a:pt x="19104" y="10096"/>
                    <a:pt x="19171" y="10096"/>
                  </a:cubicBezTo>
                  <a:cubicBezTo>
                    <a:pt x="19604" y="10096"/>
                    <a:pt x="19771" y="9496"/>
                    <a:pt x="19371" y="9296"/>
                  </a:cubicBezTo>
                  <a:lnTo>
                    <a:pt x="824" y="56"/>
                  </a:lnTo>
                  <a:cubicBezTo>
                    <a:pt x="747" y="17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58"/>
            <p:cNvSpPr/>
            <p:nvPr/>
          </p:nvSpPr>
          <p:spPr>
            <a:xfrm>
              <a:off x="9197200" y="2152250"/>
              <a:ext cx="473425" cy="241600"/>
            </a:xfrm>
            <a:custGeom>
              <a:avLst/>
              <a:gdLst/>
              <a:ahLst/>
              <a:cxnLst/>
              <a:rect l="l" t="t" r="r" b="b"/>
              <a:pathLst>
                <a:path w="18937" h="9664" extrusionOk="0">
                  <a:moveTo>
                    <a:pt x="615" y="1"/>
                  </a:moveTo>
                  <a:cubicBezTo>
                    <a:pt x="227" y="1"/>
                    <a:pt x="0" y="591"/>
                    <a:pt x="457" y="790"/>
                  </a:cubicBezTo>
                  <a:lnTo>
                    <a:pt x="18169" y="9630"/>
                  </a:lnTo>
                  <a:cubicBezTo>
                    <a:pt x="18203" y="9663"/>
                    <a:pt x="18270" y="9663"/>
                    <a:pt x="18336" y="9663"/>
                  </a:cubicBezTo>
                  <a:cubicBezTo>
                    <a:pt x="18770" y="9663"/>
                    <a:pt x="18937" y="9063"/>
                    <a:pt x="18536" y="8863"/>
                  </a:cubicBezTo>
                  <a:lnTo>
                    <a:pt x="824" y="57"/>
                  </a:lnTo>
                  <a:cubicBezTo>
                    <a:pt x="751" y="18"/>
                    <a:pt x="681" y="1"/>
                    <a:pt x="6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8" name="Google Shape;1978;p58"/>
            <p:cNvSpPr/>
            <p:nvPr/>
          </p:nvSpPr>
          <p:spPr>
            <a:xfrm>
              <a:off x="9303950" y="2040525"/>
              <a:ext cx="343275" cy="177375"/>
            </a:xfrm>
            <a:custGeom>
              <a:avLst/>
              <a:gdLst/>
              <a:ahLst/>
              <a:cxnLst/>
              <a:rect l="l" t="t" r="r" b="b"/>
              <a:pathLst>
                <a:path w="13731" h="7095" extrusionOk="0">
                  <a:moveTo>
                    <a:pt x="615" y="0"/>
                  </a:moveTo>
                  <a:cubicBezTo>
                    <a:pt x="227" y="0"/>
                    <a:pt x="0" y="590"/>
                    <a:pt x="457" y="790"/>
                  </a:cubicBezTo>
                  <a:lnTo>
                    <a:pt x="12965" y="7061"/>
                  </a:lnTo>
                  <a:cubicBezTo>
                    <a:pt x="13024" y="7090"/>
                    <a:pt x="13082" y="7094"/>
                    <a:pt x="13141" y="7094"/>
                  </a:cubicBezTo>
                  <a:lnTo>
                    <a:pt x="13141" y="7094"/>
                  </a:lnTo>
                  <a:cubicBezTo>
                    <a:pt x="13601" y="7087"/>
                    <a:pt x="13730" y="6492"/>
                    <a:pt x="13332" y="6294"/>
                  </a:cubicBezTo>
                  <a:lnTo>
                    <a:pt x="823" y="56"/>
                  </a:lnTo>
                  <a:cubicBezTo>
                    <a:pt x="751" y="17"/>
                    <a:pt x="681" y="0"/>
                    <a:pt x="615" y="0"/>
                  </a:cubicBezTo>
                  <a:close/>
                  <a:moveTo>
                    <a:pt x="13141" y="7094"/>
                  </a:moveTo>
                  <a:lnTo>
                    <a:pt x="13141" y="7094"/>
                  </a:lnTo>
                  <a:cubicBezTo>
                    <a:pt x="13138" y="7094"/>
                    <a:pt x="13135" y="7094"/>
                    <a:pt x="13132" y="7094"/>
                  </a:cubicBezTo>
                  <a:lnTo>
                    <a:pt x="13166" y="7094"/>
                  </a:lnTo>
                  <a:cubicBezTo>
                    <a:pt x="13157" y="7094"/>
                    <a:pt x="13149" y="7094"/>
                    <a:pt x="13141" y="709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9" name="Google Shape;1979;p58"/>
            <p:cNvSpPr/>
            <p:nvPr/>
          </p:nvSpPr>
          <p:spPr>
            <a:xfrm>
              <a:off x="9290525" y="2032300"/>
              <a:ext cx="207475" cy="112200"/>
            </a:xfrm>
            <a:custGeom>
              <a:avLst/>
              <a:gdLst/>
              <a:ahLst/>
              <a:cxnLst/>
              <a:rect l="l" t="t" r="r" b="b"/>
              <a:pathLst>
                <a:path w="8299" h="4488" extrusionOk="0">
                  <a:moveTo>
                    <a:pt x="885" y="0"/>
                  </a:moveTo>
                  <a:cubicBezTo>
                    <a:pt x="322" y="0"/>
                    <a:pt x="0" y="872"/>
                    <a:pt x="627" y="1185"/>
                  </a:cubicBezTo>
                  <a:lnTo>
                    <a:pt x="7131" y="4421"/>
                  </a:lnTo>
                  <a:cubicBezTo>
                    <a:pt x="7231" y="4454"/>
                    <a:pt x="7331" y="4488"/>
                    <a:pt x="7431" y="4488"/>
                  </a:cubicBezTo>
                  <a:cubicBezTo>
                    <a:pt x="8065" y="4488"/>
                    <a:pt x="8299" y="3587"/>
                    <a:pt x="7698" y="3320"/>
                  </a:cubicBezTo>
                  <a:lnTo>
                    <a:pt x="1194" y="85"/>
                  </a:lnTo>
                  <a:cubicBezTo>
                    <a:pt x="1086" y="26"/>
                    <a:pt x="982" y="0"/>
                    <a:pt x="8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0" name="Google Shape;1980;p58"/>
            <p:cNvSpPr/>
            <p:nvPr/>
          </p:nvSpPr>
          <p:spPr>
            <a:xfrm>
              <a:off x="9190250" y="2146850"/>
              <a:ext cx="247725" cy="132750"/>
            </a:xfrm>
            <a:custGeom>
              <a:avLst/>
              <a:gdLst/>
              <a:ahLst/>
              <a:cxnLst/>
              <a:rect l="l" t="t" r="r" b="b"/>
              <a:pathLst>
                <a:path w="9909" h="5310" extrusionOk="0">
                  <a:moveTo>
                    <a:pt x="904" y="0"/>
                  </a:moveTo>
                  <a:cubicBezTo>
                    <a:pt x="313" y="0"/>
                    <a:pt x="1" y="890"/>
                    <a:pt x="635" y="1207"/>
                  </a:cubicBezTo>
                  <a:lnTo>
                    <a:pt x="8741" y="5243"/>
                  </a:lnTo>
                  <a:cubicBezTo>
                    <a:pt x="8841" y="5276"/>
                    <a:pt x="8941" y="5276"/>
                    <a:pt x="9041" y="5310"/>
                  </a:cubicBezTo>
                  <a:cubicBezTo>
                    <a:pt x="9708" y="5310"/>
                    <a:pt x="9908" y="4409"/>
                    <a:pt x="9308" y="4142"/>
                  </a:cubicBezTo>
                  <a:lnTo>
                    <a:pt x="1202" y="72"/>
                  </a:lnTo>
                  <a:cubicBezTo>
                    <a:pt x="1097" y="22"/>
                    <a:pt x="997" y="0"/>
                    <a:pt x="9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1" name="Google Shape;1981;p58"/>
            <p:cNvSpPr/>
            <p:nvPr/>
          </p:nvSpPr>
          <p:spPr>
            <a:xfrm>
              <a:off x="9121225" y="2297750"/>
              <a:ext cx="229175" cy="123625"/>
            </a:xfrm>
            <a:custGeom>
              <a:avLst/>
              <a:gdLst/>
              <a:ahLst/>
              <a:cxnLst/>
              <a:rect l="l" t="t" r="r" b="b"/>
              <a:pathLst>
                <a:path w="9167" h="4945" extrusionOk="0">
                  <a:moveTo>
                    <a:pt x="900" y="0"/>
                  </a:moveTo>
                  <a:cubicBezTo>
                    <a:pt x="328" y="0"/>
                    <a:pt x="0" y="864"/>
                    <a:pt x="660" y="1208"/>
                  </a:cubicBezTo>
                  <a:lnTo>
                    <a:pt x="8032" y="4878"/>
                  </a:lnTo>
                  <a:cubicBezTo>
                    <a:pt x="8132" y="4911"/>
                    <a:pt x="8199" y="4944"/>
                    <a:pt x="8299" y="4944"/>
                  </a:cubicBezTo>
                  <a:cubicBezTo>
                    <a:pt x="8966" y="4944"/>
                    <a:pt x="9167" y="4044"/>
                    <a:pt x="8599" y="3743"/>
                  </a:cubicBezTo>
                  <a:lnTo>
                    <a:pt x="1194" y="74"/>
                  </a:lnTo>
                  <a:cubicBezTo>
                    <a:pt x="1092" y="23"/>
                    <a:pt x="993" y="0"/>
                    <a:pt x="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2" name="Google Shape;1982;p58"/>
            <p:cNvSpPr/>
            <p:nvPr/>
          </p:nvSpPr>
          <p:spPr>
            <a:xfrm>
              <a:off x="9143550" y="2472925"/>
              <a:ext cx="201850" cy="109400"/>
            </a:xfrm>
            <a:custGeom>
              <a:avLst/>
              <a:gdLst/>
              <a:ahLst/>
              <a:cxnLst/>
              <a:rect l="l" t="t" r="r" b="b"/>
              <a:pathLst>
                <a:path w="8074" h="4376" extrusionOk="0">
                  <a:moveTo>
                    <a:pt x="914" y="0"/>
                  </a:moveTo>
                  <a:cubicBezTo>
                    <a:pt x="338" y="0"/>
                    <a:pt x="1" y="889"/>
                    <a:pt x="635" y="1206"/>
                  </a:cubicBezTo>
                  <a:lnTo>
                    <a:pt x="6939" y="4308"/>
                  </a:lnTo>
                  <a:cubicBezTo>
                    <a:pt x="7006" y="4342"/>
                    <a:pt x="7106" y="4375"/>
                    <a:pt x="7206" y="4375"/>
                  </a:cubicBezTo>
                  <a:cubicBezTo>
                    <a:pt x="7873" y="4375"/>
                    <a:pt x="8073" y="3475"/>
                    <a:pt x="7473" y="3174"/>
                  </a:cubicBezTo>
                  <a:lnTo>
                    <a:pt x="1202" y="72"/>
                  </a:lnTo>
                  <a:cubicBezTo>
                    <a:pt x="1102" y="22"/>
                    <a:pt x="1005" y="0"/>
                    <a:pt x="9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3" name="Google Shape;1983;p58"/>
            <p:cNvSpPr/>
            <p:nvPr/>
          </p:nvSpPr>
          <p:spPr>
            <a:xfrm>
              <a:off x="9222975" y="3691050"/>
              <a:ext cx="352050" cy="104725"/>
            </a:xfrm>
            <a:custGeom>
              <a:avLst/>
              <a:gdLst/>
              <a:ahLst/>
              <a:cxnLst/>
              <a:rect l="l" t="t" r="r" b="b"/>
              <a:pathLst>
                <a:path w="14082" h="4189" extrusionOk="0">
                  <a:moveTo>
                    <a:pt x="577" y="0"/>
                  </a:moveTo>
                  <a:cubicBezTo>
                    <a:pt x="133" y="0"/>
                    <a:pt x="0" y="693"/>
                    <a:pt x="493" y="816"/>
                  </a:cubicBezTo>
                  <a:lnTo>
                    <a:pt x="13336" y="4152"/>
                  </a:lnTo>
                  <a:lnTo>
                    <a:pt x="13436" y="4152"/>
                  </a:lnTo>
                  <a:lnTo>
                    <a:pt x="13436" y="4185"/>
                  </a:lnTo>
                  <a:cubicBezTo>
                    <a:pt x="13458" y="4188"/>
                    <a:pt x="13479" y="4189"/>
                    <a:pt x="13499" y="4189"/>
                  </a:cubicBezTo>
                  <a:cubicBezTo>
                    <a:pt x="14010" y="4189"/>
                    <a:pt x="14081" y="3415"/>
                    <a:pt x="13536" y="3351"/>
                  </a:cubicBezTo>
                  <a:lnTo>
                    <a:pt x="693" y="15"/>
                  </a:lnTo>
                  <a:cubicBezTo>
                    <a:pt x="653" y="5"/>
                    <a:pt x="614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58"/>
            <p:cNvSpPr/>
            <p:nvPr/>
          </p:nvSpPr>
          <p:spPr>
            <a:xfrm>
              <a:off x="9118475" y="3844650"/>
              <a:ext cx="507450" cy="137925"/>
            </a:xfrm>
            <a:custGeom>
              <a:avLst/>
              <a:gdLst/>
              <a:ahLst/>
              <a:cxnLst/>
              <a:rect l="l" t="t" r="r" b="b"/>
              <a:pathLst>
                <a:path w="20298" h="5517" extrusionOk="0">
                  <a:moveTo>
                    <a:pt x="582" y="0"/>
                  </a:moveTo>
                  <a:cubicBezTo>
                    <a:pt x="148" y="0"/>
                    <a:pt x="0" y="684"/>
                    <a:pt x="470" y="810"/>
                  </a:cubicBezTo>
                  <a:lnTo>
                    <a:pt x="19551" y="5513"/>
                  </a:lnTo>
                  <a:lnTo>
                    <a:pt x="19684" y="5513"/>
                  </a:lnTo>
                  <a:cubicBezTo>
                    <a:pt x="19704" y="5516"/>
                    <a:pt x="19724" y="5517"/>
                    <a:pt x="19744" y="5517"/>
                  </a:cubicBezTo>
                  <a:cubicBezTo>
                    <a:pt x="20224" y="5517"/>
                    <a:pt x="20297" y="4743"/>
                    <a:pt x="19784" y="4679"/>
                  </a:cubicBezTo>
                  <a:lnTo>
                    <a:pt x="670" y="9"/>
                  </a:lnTo>
                  <a:cubicBezTo>
                    <a:pt x="640" y="3"/>
                    <a:pt x="611" y="0"/>
                    <a:pt x="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5" name="Google Shape;1985;p58"/>
            <p:cNvSpPr/>
            <p:nvPr/>
          </p:nvSpPr>
          <p:spPr>
            <a:xfrm>
              <a:off x="9263900" y="1734800"/>
              <a:ext cx="374250" cy="85325"/>
            </a:xfrm>
            <a:custGeom>
              <a:avLst/>
              <a:gdLst/>
              <a:ahLst/>
              <a:cxnLst/>
              <a:rect l="l" t="t" r="r" b="b"/>
              <a:pathLst>
                <a:path w="14970" h="3413" extrusionOk="0">
                  <a:moveTo>
                    <a:pt x="14387" y="1"/>
                  </a:moveTo>
                  <a:cubicBezTo>
                    <a:pt x="14360" y="1"/>
                    <a:pt x="14331" y="4"/>
                    <a:pt x="14301" y="9"/>
                  </a:cubicBezTo>
                  <a:lnTo>
                    <a:pt x="524" y="2578"/>
                  </a:lnTo>
                  <a:cubicBezTo>
                    <a:pt x="1" y="2610"/>
                    <a:pt x="55" y="3413"/>
                    <a:pt x="591" y="3413"/>
                  </a:cubicBezTo>
                  <a:cubicBezTo>
                    <a:pt x="602" y="3413"/>
                    <a:pt x="613" y="3412"/>
                    <a:pt x="624" y="3412"/>
                  </a:cubicBezTo>
                  <a:lnTo>
                    <a:pt x="691" y="3412"/>
                  </a:lnTo>
                  <a:lnTo>
                    <a:pt x="14434" y="843"/>
                  </a:lnTo>
                  <a:cubicBezTo>
                    <a:pt x="14969" y="749"/>
                    <a:pt x="14851" y="1"/>
                    <a:pt x="143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58"/>
            <p:cNvSpPr/>
            <p:nvPr/>
          </p:nvSpPr>
          <p:spPr>
            <a:xfrm>
              <a:off x="9169700" y="1534675"/>
              <a:ext cx="528475" cy="119500"/>
            </a:xfrm>
            <a:custGeom>
              <a:avLst/>
              <a:gdLst/>
              <a:ahLst/>
              <a:cxnLst/>
              <a:rect l="l" t="t" r="r" b="b"/>
              <a:pathLst>
                <a:path w="21139" h="4780" extrusionOk="0">
                  <a:moveTo>
                    <a:pt x="20557" y="0"/>
                  </a:moveTo>
                  <a:cubicBezTo>
                    <a:pt x="20529" y="0"/>
                    <a:pt x="20500" y="3"/>
                    <a:pt x="20470" y="9"/>
                  </a:cubicBezTo>
                  <a:lnTo>
                    <a:pt x="556" y="3945"/>
                  </a:lnTo>
                  <a:cubicBezTo>
                    <a:pt x="0" y="3977"/>
                    <a:pt x="53" y="4780"/>
                    <a:pt x="590" y="4780"/>
                  </a:cubicBezTo>
                  <a:cubicBezTo>
                    <a:pt x="601" y="4780"/>
                    <a:pt x="612" y="4779"/>
                    <a:pt x="623" y="4779"/>
                  </a:cubicBezTo>
                  <a:lnTo>
                    <a:pt x="723" y="4779"/>
                  </a:lnTo>
                  <a:lnTo>
                    <a:pt x="20604" y="842"/>
                  </a:lnTo>
                  <a:cubicBezTo>
                    <a:pt x="21139" y="748"/>
                    <a:pt x="21021" y="0"/>
                    <a:pt x="205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58"/>
            <p:cNvSpPr/>
            <p:nvPr/>
          </p:nvSpPr>
          <p:spPr>
            <a:xfrm>
              <a:off x="9476850" y="1529725"/>
              <a:ext cx="228000" cy="67775"/>
            </a:xfrm>
            <a:custGeom>
              <a:avLst/>
              <a:gdLst/>
              <a:ahLst/>
              <a:cxnLst/>
              <a:rect l="l" t="t" r="r" b="b"/>
              <a:pathLst>
                <a:path w="9120" h="2711" extrusionOk="0">
                  <a:moveTo>
                    <a:pt x="8245" y="0"/>
                  </a:moveTo>
                  <a:cubicBezTo>
                    <a:pt x="8215" y="0"/>
                    <a:pt x="8183" y="2"/>
                    <a:pt x="8151" y="6"/>
                  </a:cubicBezTo>
                  <a:lnTo>
                    <a:pt x="812" y="1441"/>
                  </a:lnTo>
                  <a:cubicBezTo>
                    <a:pt x="0" y="1538"/>
                    <a:pt x="106" y="2711"/>
                    <a:pt x="882" y="2711"/>
                  </a:cubicBezTo>
                  <a:cubicBezTo>
                    <a:pt x="902" y="2711"/>
                    <a:pt x="924" y="2710"/>
                    <a:pt x="946" y="2708"/>
                  </a:cubicBezTo>
                  <a:lnTo>
                    <a:pt x="1046" y="2675"/>
                  </a:lnTo>
                  <a:lnTo>
                    <a:pt x="8384" y="1241"/>
                  </a:lnTo>
                  <a:cubicBezTo>
                    <a:pt x="9119" y="1049"/>
                    <a:pt x="8936" y="0"/>
                    <a:pt x="8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58"/>
            <p:cNvSpPr/>
            <p:nvPr/>
          </p:nvSpPr>
          <p:spPr>
            <a:xfrm>
              <a:off x="9443500" y="1728925"/>
              <a:ext cx="201925" cy="61225"/>
            </a:xfrm>
            <a:custGeom>
              <a:avLst/>
              <a:gdLst/>
              <a:ahLst/>
              <a:cxnLst/>
              <a:rect l="l" t="t" r="r" b="b"/>
              <a:pathLst>
                <a:path w="8077" h="2449" extrusionOk="0">
                  <a:moveTo>
                    <a:pt x="7202" y="1"/>
                  </a:moveTo>
                  <a:cubicBezTo>
                    <a:pt x="7164" y="1"/>
                    <a:pt x="7124" y="4"/>
                    <a:pt x="7083" y="11"/>
                  </a:cubicBezTo>
                  <a:lnTo>
                    <a:pt x="812" y="1178"/>
                  </a:lnTo>
                  <a:cubicBezTo>
                    <a:pt x="0" y="1276"/>
                    <a:pt x="105" y="2448"/>
                    <a:pt x="881" y="2448"/>
                  </a:cubicBezTo>
                  <a:cubicBezTo>
                    <a:pt x="902" y="2448"/>
                    <a:pt x="924" y="2448"/>
                    <a:pt x="946" y="2446"/>
                  </a:cubicBezTo>
                  <a:lnTo>
                    <a:pt x="1046" y="2412"/>
                  </a:lnTo>
                  <a:lnTo>
                    <a:pt x="7317" y="1245"/>
                  </a:lnTo>
                  <a:cubicBezTo>
                    <a:pt x="8076" y="1118"/>
                    <a:pt x="7905" y="1"/>
                    <a:pt x="72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58"/>
            <p:cNvSpPr/>
            <p:nvPr/>
          </p:nvSpPr>
          <p:spPr>
            <a:xfrm>
              <a:off x="9206800" y="3682525"/>
              <a:ext cx="200350" cy="70775"/>
            </a:xfrm>
            <a:custGeom>
              <a:avLst/>
              <a:gdLst/>
              <a:ahLst/>
              <a:cxnLst/>
              <a:rect l="l" t="t" r="r" b="b"/>
              <a:pathLst>
                <a:path w="8014" h="2831" extrusionOk="0">
                  <a:moveTo>
                    <a:pt x="866" y="0"/>
                  </a:moveTo>
                  <a:cubicBezTo>
                    <a:pt x="200" y="0"/>
                    <a:pt x="1" y="1039"/>
                    <a:pt x="740" y="1224"/>
                  </a:cubicBezTo>
                  <a:lnTo>
                    <a:pt x="6911" y="2791"/>
                  </a:lnTo>
                  <a:lnTo>
                    <a:pt x="7078" y="2791"/>
                  </a:lnTo>
                  <a:lnTo>
                    <a:pt x="7044" y="2825"/>
                  </a:lnTo>
                  <a:cubicBezTo>
                    <a:pt x="7076" y="2829"/>
                    <a:pt x="7107" y="2830"/>
                    <a:pt x="7136" y="2830"/>
                  </a:cubicBezTo>
                  <a:cubicBezTo>
                    <a:pt x="7890" y="2830"/>
                    <a:pt x="8014" y="1653"/>
                    <a:pt x="7211" y="1557"/>
                  </a:cubicBezTo>
                  <a:lnTo>
                    <a:pt x="1040" y="23"/>
                  </a:lnTo>
                  <a:cubicBezTo>
                    <a:pt x="979" y="7"/>
                    <a:pt x="921" y="0"/>
                    <a:pt x="8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58"/>
            <p:cNvSpPr/>
            <p:nvPr/>
          </p:nvSpPr>
          <p:spPr>
            <a:xfrm>
              <a:off x="9106700" y="3838475"/>
              <a:ext cx="275425" cy="89950"/>
            </a:xfrm>
            <a:custGeom>
              <a:avLst/>
              <a:gdLst/>
              <a:ahLst/>
              <a:cxnLst/>
              <a:rect l="l" t="t" r="r" b="b"/>
              <a:pathLst>
                <a:path w="11017" h="3598" extrusionOk="0">
                  <a:moveTo>
                    <a:pt x="871" y="1"/>
                  </a:moveTo>
                  <a:cubicBezTo>
                    <a:pt x="202" y="1"/>
                    <a:pt x="0" y="1072"/>
                    <a:pt x="741" y="1257"/>
                  </a:cubicBezTo>
                  <a:lnTo>
                    <a:pt x="9914" y="3558"/>
                  </a:lnTo>
                  <a:lnTo>
                    <a:pt x="10081" y="3558"/>
                  </a:lnTo>
                  <a:lnTo>
                    <a:pt x="10081" y="3592"/>
                  </a:lnTo>
                  <a:cubicBezTo>
                    <a:pt x="10113" y="3596"/>
                    <a:pt x="10143" y="3597"/>
                    <a:pt x="10173" y="3597"/>
                  </a:cubicBezTo>
                  <a:cubicBezTo>
                    <a:pt x="10924" y="3597"/>
                    <a:pt x="11017" y="2420"/>
                    <a:pt x="10215" y="2324"/>
                  </a:cubicBezTo>
                  <a:lnTo>
                    <a:pt x="1041" y="23"/>
                  </a:lnTo>
                  <a:cubicBezTo>
                    <a:pt x="982" y="8"/>
                    <a:pt x="925" y="1"/>
                    <a:pt x="8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91" name="Google Shape;1991;p58"/>
          <p:cNvGrpSpPr/>
          <p:nvPr/>
        </p:nvGrpSpPr>
        <p:grpSpPr>
          <a:xfrm rot="-7047972" flipH="1">
            <a:off x="7662241" y="1302441"/>
            <a:ext cx="1902945" cy="7262324"/>
            <a:chOff x="9065175" y="1446600"/>
            <a:chExt cx="682175" cy="2603425"/>
          </a:xfrm>
        </p:grpSpPr>
        <p:sp>
          <p:nvSpPr>
            <p:cNvPr id="1992" name="Google Shape;1992;p58"/>
            <p:cNvSpPr/>
            <p:nvPr/>
          </p:nvSpPr>
          <p:spPr>
            <a:xfrm>
              <a:off x="9086850" y="1508200"/>
              <a:ext cx="610475" cy="2541825"/>
            </a:xfrm>
            <a:custGeom>
              <a:avLst/>
              <a:gdLst/>
              <a:ahLst/>
              <a:cxnLst/>
              <a:rect l="l" t="t" r="r" b="b"/>
              <a:pathLst>
                <a:path w="24419" h="101673" extrusionOk="0">
                  <a:moveTo>
                    <a:pt x="3036" y="0"/>
                  </a:moveTo>
                  <a:cubicBezTo>
                    <a:pt x="2703" y="0"/>
                    <a:pt x="2402" y="267"/>
                    <a:pt x="2402" y="601"/>
                  </a:cubicBezTo>
                  <a:cubicBezTo>
                    <a:pt x="2102" y="9474"/>
                    <a:pt x="7740" y="14010"/>
                    <a:pt x="13143" y="18380"/>
                  </a:cubicBezTo>
                  <a:cubicBezTo>
                    <a:pt x="18280" y="22550"/>
                    <a:pt x="23151" y="26452"/>
                    <a:pt x="22917" y="33824"/>
                  </a:cubicBezTo>
                  <a:cubicBezTo>
                    <a:pt x="22650" y="41997"/>
                    <a:pt x="17346" y="45633"/>
                    <a:pt x="11709" y="49502"/>
                  </a:cubicBezTo>
                  <a:cubicBezTo>
                    <a:pt x="6205" y="53305"/>
                    <a:pt x="534" y="57208"/>
                    <a:pt x="268" y="65614"/>
                  </a:cubicBezTo>
                  <a:cubicBezTo>
                    <a:pt x="1" y="73553"/>
                    <a:pt x="4804" y="77522"/>
                    <a:pt x="9908" y="81725"/>
                  </a:cubicBezTo>
                  <a:cubicBezTo>
                    <a:pt x="15378" y="86229"/>
                    <a:pt x="21049" y="90899"/>
                    <a:pt x="20715" y="101039"/>
                  </a:cubicBezTo>
                  <a:cubicBezTo>
                    <a:pt x="20715" y="101373"/>
                    <a:pt x="20982" y="101673"/>
                    <a:pt x="21316" y="101673"/>
                  </a:cubicBezTo>
                  <a:cubicBezTo>
                    <a:pt x="21683" y="101673"/>
                    <a:pt x="21950" y="101406"/>
                    <a:pt x="21950" y="101072"/>
                  </a:cubicBezTo>
                  <a:cubicBezTo>
                    <a:pt x="22283" y="90265"/>
                    <a:pt x="16146" y="85194"/>
                    <a:pt x="10708" y="80725"/>
                  </a:cubicBezTo>
                  <a:cubicBezTo>
                    <a:pt x="5838" y="76722"/>
                    <a:pt x="1268" y="72952"/>
                    <a:pt x="1502" y="65647"/>
                  </a:cubicBezTo>
                  <a:cubicBezTo>
                    <a:pt x="1769" y="57875"/>
                    <a:pt x="6939" y="54306"/>
                    <a:pt x="12410" y="50536"/>
                  </a:cubicBezTo>
                  <a:cubicBezTo>
                    <a:pt x="18047" y="46633"/>
                    <a:pt x="23851" y="42631"/>
                    <a:pt x="24151" y="33858"/>
                  </a:cubicBezTo>
                  <a:cubicBezTo>
                    <a:pt x="24418" y="25852"/>
                    <a:pt x="19081" y="21549"/>
                    <a:pt x="13944" y="17413"/>
                  </a:cubicBezTo>
                  <a:cubicBezTo>
                    <a:pt x="8507" y="13043"/>
                    <a:pt x="3370" y="8906"/>
                    <a:pt x="3637" y="634"/>
                  </a:cubicBezTo>
                  <a:cubicBezTo>
                    <a:pt x="3637" y="300"/>
                    <a:pt x="3370" y="0"/>
                    <a:pt x="30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58"/>
            <p:cNvSpPr/>
            <p:nvPr/>
          </p:nvSpPr>
          <p:spPr>
            <a:xfrm>
              <a:off x="9065175" y="1446600"/>
              <a:ext cx="682175" cy="2586000"/>
            </a:xfrm>
            <a:custGeom>
              <a:avLst/>
              <a:gdLst/>
              <a:ahLst/>
              <a:cxnLst/>
              <a:rect l="l" t="t" r="r" b="b"/>
              <a:pathLst>
                <a:path w="27287" h="103440" extrusionOk="0">
                  <a:moveTo>
                    <a:pt x="25601" y="0"/>
                  </a:moveTo>
                  <a:cubicBezTo>
                    <a:pt x="25266" y="0"/>
                    <a:pt x="24931" y="246"/>
                    <a:pt x="24985" y="696"/>
                  </a:cubicBezTo>
                  <a:cubicBezTo>
                    <a:pt x="25952" y="9969"/>
                    <a:pt x="19948" y="14573"/>
                    <a:pt x="13610" y="19443"/>
                  </a:cubicBezTo>
                  <a:cubicBezTo>
                    <a:pt x="8140" y="23679"/>
                    <a:pt x="2469" y="28016"/>
                    <a:pt x="2202" y="35588"/>
                  </a:cubicBezTo>
                  <a:cubicBezTo>
                    <a:pt x="1902" y="45328"/>
                    <a:pt x="7639" y="49698"/>
                    <a:pt x="13210" y="53901"/>
                  </a:cubicBezTo>
                  <a:cubicBezTo>
                    <a:pt x="18213" y="57704"/>
                    <a:pt x="22983" y="61306"/>
                    <a:pt x="22717" y="68778"/>
                  </a:cubicBezTo>
                  <a:cubicBezTo>
                    <a:pt x="22483" y="76350"/>
                    <a:pt x="17513" y="80020"/>
                    <a:pt x="12242" y="83922"/>
                  </a:cubicBezTo>
                  <a:cubicBezTo>
                    <a:pt x="6405" y="88259"/>
                    <a:pt x="334" y="92762"/>
                    <a:pt x="0" y="102803"/>
                  </a:cubicBezTo>
                  <a:cubicBezTo>
                    <a:pt x="0" y="103136"/>
                    <a:pt x="267" y="103436"/>
                    <a:pt x="601" y="103436"/>
                  </a:cubicBezTo>
                  <a:cubicBezTo>
                    <a:pt x="622" y="103438"/>
                    <a:pt x="642" y="103439"/>
                    <a:pt x="662" y="103439"/>
                  </a:cubicBezTo>
                  <a:cubicBezTo>
                    <a:pt x="997" y="103439"/>
                    <a:pt x="1236" y="103182"/>
                    <a:pt x="1268" y="102836"/>
                  </a:cubicBezTo>
                  <a:cubicBezTo>
                    <a:pt x="1568" y="93429"/>
                    <a:pt x="7372" y="89126"/>
                    <a:pt x="13010" y="84957"/>
                  </a:cubicBezTo>
                  <a:cubicBezTo>
                    <a:pt x="18280" y="81054"/>
                    <a:pt x="23717" y="76951"/>
                    <a:pt x="23984" y="68845"/>
                  </a:cubicBezTo>
                  <a:cubicBezTo>
                    <a:pt x="24251" y="60706"/>
                    <a:pt x="19014" y="56770"/>
                    <a:pt x="13944" y="52934"/>
                  </a:cubicBezTo>
                  <a:cubicBezTo>
                    <a:pt x="8640" y="48897"/>
                    <a:pt x="3169" y="44761"/>
                    <a:pt x="3470" y="35621"/>
                  </a:cubicBezTo>
                  <a:cubicBezTo>
                    <a:pt x="3703" y="28650"/>
                    <a:pt x="8873" y="24680"/>
                    <a:pt x="14377" y="20444"/>
                  </a:cubicBezTo>
                  <a:cubicBezTo>
                    <a:pt x="20715" y="15573"/>
                    <a:pt x="27287" y="10570"/>
                    <a:pt x="26219" y="563"/>
                  </a:cubicBezTo>
                  <a:cubicBezTo>
                    <a:pt x="26173" y="179"/>
                    <a:pt x="25887" y="0"/>
                    <a:pt x="25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58"/>
            <p:cNvSpPr/>
            <p:nvPr/>
          </p:nvSpPr>
          <p:spPr>
            <a:xfrm>
              <a:off x="9240300" y="3247475"/>
              <a:ext cx="393750" cy="199625"/>
            </a:xfrm>
            <a:custGeom>
              <a:avLst/>
              <a:gdLst/>
              <a:ahLst/>
              <a:cxnLst/>
              <a:rect l="l" t="t" r="r" b="b"/>
              <a:pathLst>
                <a:path w="15750" h="7985" extrusionOk="0">
                  <a:moveTo>
                    <a:pt x="15158" y="0"/>
                  </a:moveTo>
                  <a:cubicBezTo>
                    <a:pt x="15101" y="0"/>
                    <a:pt x="15040" y="14"/>
                    <a:pt x="14978" y="46"/>
                  </a:cubicBezTo>
                  <a:lnTo>
                    <a:pt x="401" y="7184"/>
                  </a:lnTo>
                  <a:cubicBezTo>
                    <a:pt x="0" y="7384"/>
                    <a:pt x="134" y="7985"/>
                    <a:pt x="601" y="7985"/>
                  </a:cubicBezTo>
                  <a:cubicBezTo>
                    <a:pt x="668" y="7951"/>
                    <a:pt x="701" y="7951"/>
                    <a:pt x="768" y="7918"/>
                  </a:cubicBezTo>
                  <a:lnTo>
                    <a:pt x="15345" y="813"/>
                  </a:lnTo>
                  <a:cubicBezTo>
                    <a:pt x="15749" y="582"/>
                    <a:pt x="15528" y="0"/>
                    <a:pt x="151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58"/>
            <p:cNvSpPr/>
            <p:nvPr/>
          </p:nvSpPr>
          <p:spPr>
            <a:xfrm>
              <a:off x="9142725" y="3083225"/>
              <a:ext cx="497100" cy="243800"/>
            </a:xfrm>
            <a:custGeom>
              <a:avLst/>
              <a:gdLst/>
              <a:ahLst/>
              <a:cxnLst/>
              <a:rect l="l" t="t" r="r" b="b"/>
              <a:pathLst>
                <a:path w="19884" h="9752" extrusionOk="0">
                  <a:moveTo>
                    <a:pt x="19267" y="1"/>
                  </a:moveTo>
                  <a:cubicBezTo>
                    <a:pt x="19208" y="1"/>
                    <a:pt x="19146" y="14"/>
                    <a:pt x="19081" y="44"/>
                  </a:cubicBezTo>
                  <a:lnTo>
                    <a:pt x="401" y="8951"/>
                  </a:lnTo>
                  <a:cubicBezTo>
                    <a:pt x="1" y="9151"/>
                    <a:pt x="167" y="9718"/>
                    <a:pt x="601" y="9751"/>
                  </a:cubicBezTo>
                  <a:cubicBezTo>
                    <a:pt x="668" y="9751"/>
                    <a:pt x="701" y="9718"/>
                    <a:pt x="768" y="9684"/>
                  </a:cubicBezTo>
                  <a:lnTo>
                    <a:pt x="19448" y="811"/>
                  </a:lnTo>
                  <a:cubicBezTo>
                    <a:pt x="19883" y="608"/>
                    <a:pt x="19662" y="1"/>
                    <a:pt x="19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58"/>
            <p:cNvSpPr/>
            <p:nvPr/>
          </p:nvSpPr>
          <p:spPr>
            <a:xfrm>
              <a:off x="9113550" y="2938925"/>
              <a:ext cx="459600" cy="234650"/>
            </a:xfrm>
            <a:custGeom>
              <a:avLst/>
              <a:gdLst/>
              <a:ahLst/>
              <a:cxnLst/>
              <a:rect l="l" t="t" r="r" b="b"/>
              <a:pathLst>
                <a:path w="18384" h="9386" extrusionOk="0">
                  <a:moveTo>
                    <a:pt x="17794" y="0"/>
                  </a:moveTo>
                  <a:cubicBezTo>
                    <a:pt x="17736" y="0"/>
                    <a:pt x="17675" y="14"/>
                    <a:pt x="17613" y="45"/>
                  </a:cubicBezTo>
                  <a:lnTo>
                    <a:pt x="400" y="8585"/>
                  </a:lnTo>
                  <a:cubicBezTo>
                    <a:pt x="0" y="8785"/>
                    <a:pt x="134" y="9385"/>
                    <a:pt x="601" y="9385"/>
                  </a:cubicBezTo>
                  <a:cubicBezTo>
                    <a:pt x="667" y="9385"/>
                    <a:pt x="734" y="9352"/>
                    <a:pt x="801" y="9319"/>
                  </a:cubicBezTo>
                  <a:lnTo>
                    <a:pt x="17980" y="779"/>
                  </a:lnTo>
                  <a:cubicBezTo>
                    <a:pt x="18384" y="577"/>
                    <a:pt x="18163" y="0"/>
                    <a:pt x="177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7" name="Google Shape;1997;p58"/>
            <p:cNvSpPr/>
            <p:nvPr/>
          </p:nvSpPr>
          <p:spPr>
            <a:xfrm>
              <a:off x="9164400" y="2824375"/>
              <a:ext cx="297550" cy="156550"/>
            </a:xfrm>
            <a:custGeom>
              <a:avLst/>
              <a:gdLst/>
              <a:ahLst/>
              <a:cxnLst/>
              <a:rect l="l" t="t" r="r" b="b"/>
              <a:pathLst>
                <a:path w="11902" h="6262" extrusionOk="0">
                  <a:moveTo>
                    <a:pt x="11322" y="0"/>
                  </a:moveTo>
                  <a:cubicBezTo>
                    <a:pt x="11256" y="0"/>
                    <a:pt x="11184" y="18"/>
                    <a:pt x="11109" y="58"/>
                  </a:cubicBezTo>
                  <a:lnTo>
                    <a:pt x="368" y="5461"/>
                  </a:lnTo>
                  <a:cubicBezTo>
                    <a:pt x="1" y="5662"/>
                    <a:pt x="134" y="6262"/>
                    <a:pt x="568" y="6262"/>
                  </a:cubicBezTo>
                  <a:cubicBezTo>
                    <a:pt x="635" y="6262"/>
                    <a:pt x="701" y="6229"/>
                    <a:pt x="768" y="6195"/>
                  </a:cubicBezTo>
                  <a:lnTo>
                    <a:pt x="11476" y="791"/>
                  </a:lnTo>
                  <a:cubicBezTo>
                    <a:pt x="11901" y="564"/>
                    <a:pt x="11700" y="0"/>
                    <a:pt x="11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8" name="Google Shape;1998;p58"/>
            <p:cNvSpPr/>
            <p:nvPr/>
          </p:nvSpPr>
          <p:spPr>
            <a:xfrm>
              <a:off x="9388725" y="3076125"/>
              <a:ext cx="261250" cy="134975"/>
            </a:xfrm>
            <a:custGeom>
              <a:avLst/>
              <a:gdLst/>
              <a:ahLst/>
              <a:cxnLst/>
              <a:rect l="l" t="t" r="r" b="b"/>
              <a:pathLst>
                <a:path w="10450" h="5399" extrusionOk="0">
                  <a:moveTo>
                    <a:pt x="9540" y="1"/>
                  </a:moveTo>
                  <a:cubicBezTo>
                    <a:pt x="9456" y="1"/>
                    <a:pt x="9367" y="19"/>
                    <a:pt x="9274" y="61"/>
                  </a:cubicBezTo>
                  <a:lnTo>
                    <a:pt x="601" y="4198"/>
                  </a:lnTo>
                  <a:cubicBezTo>
                    <a:pt x="1" y="4498"/>
                    <a:pt x="201" y="5399"/>
                    <a:pt x="868" y="5399"/>
                  </a:cubicBezTo>
                  <a:cubicBezTo>
                    <a:pt x="968" y="5399"/>
                    <a:pt x="1035" y="5365"/>
                    <a:pt x="1135" y="5332"/>
                  </a:cubicBezTo>
                  <a:lnTo>
                    <a:pt x="9808" y="1196"/>
                  </a:lnTo>
                  <a:cubicBezTo>
                    <a:pt x="10449" y="904"/>
                    <a:pt x="10122" y="1"/>
                    <a:pt x="95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9" name="Google Shape;1999;p58"/>
            <p:cNvSpPr/>
            <p:nvPr/>
          </p:nvSpPr>
          <p:spPr>
            <a:xfrm>
              <a:off x="9332025" y="2929875"/>
              <a:ext cx="253475" cy="135300"/>
            </a:xfrm>
            <a:custGeom>
              <a:avLst/>
              <a:gdLst/>
              <a:ahLst/>
              <a:cxnLst/>
              <a:rect l="l" t="t" r="r" b="b"/>
              <a:pathLst>
                <a:path w="10139" h="5412" extrusionOk="0">
                  <a:moveTo>
                    <a:pt x="9245" y="0"/>
                  </a:moveTo>
                  <a:cubicBezTo>
                    <a:pt x="9150" y="0"/>
                    <a:pt x="9048" y="23"/>
                    <a:pt x="8940" y="74"/>
                  </a:cubicBezTo>
                  <a:lnTo>
                    <a:pt x="568" y="4244"/>
                  </a:lnTo>
                  <a:cubicBezTo>
                    <a:pt x="1" y="4544"/>
                    <a:pt x="201" y="5411"/>
                    <a:pt x="868" y="5411"/>
                  </a:cubicBezTo>
                  <a:cubicBezTo>
                    <a:pt x="968" y="5411"/>
                    <a:pt x="1035" y="5411"/>
                    <a:pt x="1135" y="5344"/>
                  </a:cubicBezTo>
                  <a:lnTo>
                    <a:pt x="9507" y="1175"/>
                  </a:lnTo>
                  <a:cubicBezTo>
                    <a:pt x="10139" y="859"/>
                    <a:pt x="9832" y="0"/>
                    <a:pt x="9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0" name="Google Shape;2000;p58"/>
            <p:cNvSpPr/>
            <p:nvPr/>
          </p:nvSpPr>
          <p:spPr>
            <a:xfrm>
              <a:off x="9305350" y="2816175"/>
              <a:ext cx="167450" cy="93875"/>
            </a:xfrm>
            <a:custGeom>
              <a:avLst/>
              <a:gdLst/>
              <a:ahLst/>
              <a:cxnLst/>
              <a:rect l="l" t="t" r="r" b="b"/>
              <a:pathLst>
                <a:path w="6698" h="3755" extrusionOk="0">
                  <a:moveTo>
                    <a:pt x="5823" y="1"/>
                  </a:moveTo>
                  <a:cubicBezTo>
                    <a:pt x="5724" y="1"/>
                    <a:pt x="5617" y="27"/>
                    <a:pt x="5504" y="85"/>
                  </a:cubicBezTo>
                  <a:lnTo>
                    <a:pt x="567" y="2587"/>
                  </a:lnTo>
                  <a:cubicBezTo>
                    <a:pt x="0" y="2887"/>
                    <a:pt x="200" y="3755"/>
                    <a:pt x="868" y="3755"/>
                  </a:cubicBezTo>
                  <a:cubicBezTo>
                    <a:pt x="968" y="3755"/>
                    <a:pt x="1068" y="3721"/>
                    <a:pt x="1134" y="3688"/>
                  </a:cubicBezTo>
                  <a:lnTo>
                    <a:pt x="6071" y="1186"/>
                  </a:lnTo>
                  <a:cubicBezTo>
                    <a:pt x="6698" y="873"/>
                    <a:pt x="6401" y="1"/>
                    <a:pt x="5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1" name="Google Shape;2001;p58"/>
            <p:cNvSpPr/>
            <p:nvPr/>
          </p:nvSpPr>
          <p:spPr>
            <a:xfrm>
              <a:off x="9427100" y="3236800"/>
              <a:ext cx="221025" cy="117725"/>
            </a:xfrm>
            <a:custGeom>
              <a:avLst/>
              <a:gdLst/>
              <a:ahLst/>
              <a:cxnLst/>
              <a:rect l="l" t="t" r="r" b="b"/>
              <a:pathLst>
                <a:path w="8841" h="4709" extrusionOk="0">
                  <a:moveTo>
                    <a:pt x="7937" y="0"/>
                  </a:moveTo>
                  <a:cubicBezTo>
                    <a:pt x="7844" y="0"/>
                    <a:pt x="7744" y="22"/>
                    <a:pt x="7639" y="72"/>
                  </a:cubicBezTo>
                  <a:lnTo>
                    <a:pt x="601" y="3541"/>
                  </a:lnTo>
                  <a:cubicBezTo>
                    <a:pt x="0" y="3808"/>
                    <a:pt x="201" y="4709"/>
                    <a:pt x="868" y="4709"/>
                  </a:cubicBezTo>
                  <a:cubicBezTo>
                    <a:pt x="968" y="4709"/>
                    <a:pt x="1068" y="4676"/>
                    <a:pt x="1135" y="4642"/>
                  </a:cubicBezTo>
                  <a:lnTo>
                    <a:pt x="8206" y="1206"/>
                  </a:lnTo>
                  <a:cubicBezTo>
                    <a:pt x="8840" y="890"/>
                    <a:pt x="8528" y="0"/>
                    <a:pt x="79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2" name="Google Shape;2002;p58"/>
            <p:cNvSpPr/>
            <p:nvPr/>
          </p:nvSpPr>
          <p:spPr>
            <a:xfrm>
              <a:off x="9149925" y="2478050"/>
              <a:ext cx="373100" cy="190150"/>
            </a:xfrm>
            <a:custGeom>
              <a:avLst/>
              <a:gdLst/>
              <a:ahLst/>
              <a:cxnLst/>
              <a:rect l="l" t="t" r="r" b="b"/>
              <a:pathLst>
                <a:path w="14924" h="7606" extrusionOk="0">
                  <a:moveTo>
                    <a:pt x="623" y="1"/>
                  </a:moveTo>
                  <a:cubicBezTo>
                    <a:pt x="236" y="1"/>
                    <a:pt x="0" y="604"/>
                    <a:pt x="480" y="801"/>
                  </a:cubicBezTo>
                  <a:lnTo>
                    <a:pt x="14156" y="7573"/>
                  </a:lnTo>
                  <a:cubicBezTo>
                    <a:pt x="14223" y="7606"/>
                    <a:pt x="14290" y="7606"/>
                    <a:pt x="14356" y="7606"/>
                  </a:cubicBezTo>
                  <a:cubicBezTo>
                    <a:pt x="14790" y="7606"/>
                    <a:pt x="14923" y="7006"/>
                    <a:pt x="14523" y="6805"/>
                  </a:cubicBezTo>
                  <a:lnTo>
                    <a:pt x="847" y="67"/>
                  </a:lnTo>
                  <a:cubicBezTo>
                    <a:pt x="769" y="21"/>
                    <a:pt x="694" y="1"/>
                    <a:pt x="6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3" name="Google Shape;2003;p58"/>
            <p:cNvSpPr/>
            <p:nvPr/>
          </p:nvSpPr>
          <p:spPr>
            <a:xfrm>
              <a:off x="9130475" y="2302375"/>
              <a:ext cx="494300" cy="252425"/>
            </a:xfrm>
            <a:custGeom>
              <a:avLst/>
              <a:gdLst/>
              <a:ahLst/>
              <a:cxnLst/>
              <a:rect l="l" t="t" r="r" b="b"/>
              <a:pathLst>
                <a:path w="19772" h="10097" extrusionOk="0">
                  <a:moveTo>
                    <a:pt x="605" y="0"/>
                  </a:moveTo>
                  <a:cubicBezTo>
                    <a:pt x="203" y="0"/>
                    <a:pt x="1" y="595"/>
                    <a:pt x="457" y="823"/>
                  </a:cubicBezTo>
                  <a:lnTo>
                    <a:pt x="18970" y="10063"/>
                  </a:lnTo>
                  <a:cubicBezTo>
                    <a:pt x="19037" y="10063"/>
                    <a:pt x="19104" y="10096"/>
                    <a:pt x="19171" y="10096"/>
                  </a:cubicBezTo>
                  <a:cubicBezTo>
                    <a:pt x="19604" y="10096"/>
                    <a:pt x="19771" y="9496"/>
                    <a:pt x="19371" y="9296"/>
                  </a:cubicBezTo>
                  <a:lnTo>
                    <a:pt x="824" y="56"/>
                  </a:lnTo>
                  <a:cubicBezTo>
                    <a:pt x="747" y="17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4" name="Google Shape;2004;p58"/>
            <p:cNvSpPr/>
            <p:nvPr/>
          </p:nvSpPr>
          <p:spPr>
            <a:xfrm>
              <a:off x="9197200" y="2152250"/>
              <a:ext cx="473425" cy="241600"/>
            </a:xfrm>
            <a:custGeom>
              <a:avLst/>
              <a:gdLst/>
              <a:ahLst/>
              <a:cxnLst/>
              <a:rect l="l" t="t" r="r" b="b"/>
              <a:pathLst>
                <a:path w="18937" h="9664" extrusionOk="0">
                  <a:moveTo>
                    <a:pt x="615" y="1"/>
                  </a:moveTo>
                  <a:cubicBezTo>
                    <a:pt x="227" y="1"/>
                    <a:pt x="0" y="591"/>
                    <a:pt x="457" y="790"/>
                  </a:cubicBezTo>
                  <a:lnTo>
                    <a:pt x="18169" y="9630"/>
                  </a:lnTo>
                  <a:cubicBezTo>
                    <a:pt x="18203" y="9663"/>
                    <a:pt x="18270" y="9663"/>
                    <a:pt x="18336" y="9663"/>
                  </a:cubicBezTo>
                  <a:cubicBezTo>
                    <a:pt x="18770" y="9663"/>
                    <a:pt x="18937" y="9063"/>
                    <a:pt x="18536" y="8863"/>
                  </a:cubicBezTo>
                  <a:lnTo>
                    <a:pt x="824" y="57"/>
                  </a:lnTo>
                  <a:cubicBezTo>
                    <a:pt x="751" y="18"/>
                    <a:pt x="681" y="1"/>
                    <a:pt x="6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5" name="Google Shape;2005;p58"/>
            <p:cNvSpPr/>
            <p:nvPr/>
          </p:nvSpPr>
          <p:spPr>
            <a:xfrm>
              <a:off x="9303950" y="2040525"/>
              <a:ext cx="343275" cy="177375"/>
            </a:xfrm>
            <a:custGeom>
              <a:avLst/>
              <a:gdLst/>
              <a:ahLst/>
              <a:cxnLst/>
              <a:rect l="l" t="t" r="r" b="b"/>
              <a:pathLst>
                <a:path w="13731" h="7095" extrusionOk="0">
                  <a:moveTo>
                    <a:pt x="615" y="0"/>
                  </a:moveTo>
                  <a:cubicBezTo>
                    <a:pt x="227" y="0"/>
                    <a:pt x="0" y="590"/>
                    <a:pt x="457" y="790"/>
                  </a:cubicBezTo>
                  <a:lnTo>
                    <a:pt x="12965" y="7061"/>
                  </a:lnTo>
                  <a:cubicBezTo>
                    <a:pt x="13024" y="7090"/>
                    <a:pt x="13082" y="7094"/>
                    <a:pt x="13141" y="7094"/>
                  </a:cubicBezTo>
                  <a:lnTo>
                    <a:pt x="13141" y="7094"/>
                  </a:lnTo>
                  <a:cubicBezTo>
                    <a:pt x="13601" y="7087"/>
                    <a:pt x="13730" y="6492"/>
                    <a:pt x="13332" y="6294"/>
                  </a:cubicBezTo>
                  <a:lnTo>
                    <a:pt x="823" y="56"/>
                  </a:lnTo>
                  <a:cubicBezTo>
                    <a:pt x="751" y="17"/>
                    <a:pt x="681" y="0"/>
                    <a:pt x="615" y="0"/>
                  </a:cubicBezTo>
                  <a:close/>
                  <a:moveTo>
                    <a:pt x="13141" y="7094"/>
                  </a:moveTo>
                  <a:lnTo>
                    <a:pt x="13141" y="7094"/>
                  </a:lnTo>
                  <a:cubicBezTo>
                    <a:pt x="13138" y="7094"/>
                    <a:pt x="13135" y="7094"/>
                    <a:pt x="13132" y="7094"/>
                  </a:cubicBezTo>
                  <a:lnTo>
                    <a:pt x="13166" y="7094"/>
                  </a:lnTo>
                  <a:cubicBezTo>
                    <a:pt x="13157" y="7094"/>
                    <a:pt x="13149" y="7094"/>
                    <a:pt x="13141" y="709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6" name="Google Shape;2006;p58"/>
            <p:cNvSpPr/>
            <p:nvPr/>
          </p:nvSpPr>
          <p:spPr>
            <a:xfrm>
              <a:off x="9290525" y="2032300"/>
              <a:ext cx="207475" cy="112200"/>
            </a:xfrm>
            <a:custGeom>
              <a:avLst/>
              <a:gdLst/>
              <a:ahLst/>
              <a:cxnLst/>
              <a:rect l="l" t="t" r="r" b="b"/>
              <a:pathLst>
                <a:path w="8299" h="4488" extrusionOk="0">
                  <a:moveTo>
                    <a:pt x="885" y="0"/>
                  </a:moveTo>
                  <a:cubicBezTo>
                    <a:pt x="322" y="0"/>
                    <a:pt x="0" y="872"/>
                    <a:pt x="627" y="1185"/>
                  </a:cubicBezTo>
                  <a:lnTo>
                    <a:pt x="7131" y="4421"/>
                  </a:lnTo>
                  <a:cubicBezTo>
                    <a:pt x="7231" y="4454"/>
                    <a:pt x="7331" y="4488"/>
                    <a:pt x="7431" y="4488"/>
                  </a:cubicBezTo>
                  <a:cubicBezTo>
                    <a:pt x="8065" y="4488"/>
                    <a:pt x="8299" y="3587"/>
                    <a:pt x="7698" y="3320"/>
                  </a:cubicBezTo>
                  <a:lnTo>
                    <a:pt x="1194" y="85"/>
                  </a:lnTo>
                  <a:cubicBezTo>
                    <a:pt x="1086" y="26"/>
                    <a:pt x="982" y="0"/>
                    <a:pt x="8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7" name="Google Shape;2007;p58"/>
            <p:cNvSpPr/>
            <p:nvPr/>
          </p:nvSpPr>
          <p:spPr>
            <a:xfrm>
              <a:off x="9190250" y="2146850"/>
              <a:ext cx="247725" cy="132750"/>
            </a:xfrm>
            <a:custGeom>
              <a:avLst/>
              <a:gdLst/>
              <a:ahLst/>
              <a:cxnLst/>
              <a:rect l="l" t="t" r="r" b="b"/>
              <a:pathLst>
                <a:path w="9909" h="5310" extrusionOk="0">
                  <a:moveTo>
                    <a:pt x="904" y="0"/>
                  </a:moveTo>
                  <a:cubicBezTo>
                    <a:pt x="313" y="0"/>
                    <a:pt x="1" y="890"/>
                    <a:pt x="635" y="1207"/>
                  </a:cubicBezTo>
                  <a:lnTo>
                    <a:pt x="8741" y="5243"/>
                  </a:lnTo>
                  <a:cubicBezTo>
                    <a:pt x="8841" y="5276"/>
                    <a:pt x="8941" y="5276"/>
                    <a:pt x="9041" y="5310"/>
                  </a:cubicBezTo>
                  <a:cubicBezTo>
                    <a:pt x="9708" y="5310"/>
                    <a:pt x="9908" y="4409"/>
                    <a:pt x="9308" y="4142"/>
                  </a:cubicBezTo>
                  <a:lnTo>
                    <a:pt x="1202" y="72"/>
                  </a:lnTo>
                  <a:cubicBezTo>
                    <a:pt x="1097" y="22"/>
                    <a:pt x="997" y="0"/>
                    <a:pt x="9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8" name="Google Shape;2008;p58"/>
            <p:cNvSpPr/>
            <p:nvPr/>
          </p:nvSpPr>
          <p:spPr>
            <a:xfrm>
              <a:off x="9121225" y="2297750"/>
              <a:ext cx="229175" cy="123625"/>
            </a:xfrm>
            <a:custGeom>
              <a:avLst/>
              <a:gdLst/>
              <a:ahLst/>
              <a:cxnLst/>
              <a:rect l="l" t="t" r="r" b="b"/>
              <a:pathLst>
                <a:path w="9167" h="4945" extrusionOk="0">
                  <a:moveTo>
                    <a:pt x="900" y="0"/>
                  </a:moveTo>
                  <a:cubicBezTo>
                    <a:pt x="328" y="0"/>
                    <a:pt x="0" y="864"/>
                    <a:pt x="660" y="1208"/>
                  </a:cubicBezTo>
                  <a:lnTo>
                    <a:pt x="8032" y="4878"/>
                  </a:lnTo>
                  <a:cubicBezTo>
                    <a:pt x="8132" y="4911"/>
                    <a:pt x="8199" y="4944"/>
                    <a:pt x="8299" y="4944"/>
                  </a:cubicBezTo>
                  <a:cubicBezTo>
                    <a:pt x="8966" y="4944"/>
                    <a:pt x="9167" y="4044"/>
                    <a:pt x="8599" y="3743"/>
                  </a:cubicBezTo>
                  <a:lnTo>
                    <a:pt x="1194" y="74"/>
                  </a:lnTo>
                  <a:cubicBezTo>
                    <a:pt x="1092" y="23"/>
                    <a:pt x="993" y="0"/>
                    <a:pt x="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9" name="Google Shape;2009;p58"/>
            <p:cNvSpPr/>
            <p:nvPr/>
          </p:nvSpPr>
          <p:spPr>
            <a:xfrm>
              <a:off x="9143550" y="2472925"/>
              <a:ext cx="201850" cy="109400"/>
            </a:xfrm>
            <a:custGeom>
              <a:avLst/>
              <a:gdLst/>
              <a:ahLst/>
              <a:cxnLst/>
              <a:rect l="l" t="t" r="r" b="b"/>
              <a:pathLst>
                <a:path w="8074" h="4376" extrusionOk="0">
                  <a:moveTo>
                    <a:pt x="914" y="0"/>
                  </a:moveTo>
                  <a:cubicBezTo>
                    <a:pt x="338" y="0"/>
                    <a:pt x="1" y="889"/>
                    <a:pt x="635" y="1206"/>
                  </a:cubicBezTo>
                  <a:lnTo>
                    <a:pt x="6939" y="4308"/>
                  </a:lnTo>
                  <a:cubicBezTo>
                    <a:pt x="7006" y="4342"/>
                    <a:pt x="7106" y="4375"/>
                    <a:pt x="7206" y="4375"/>
                  </a:cubicBezTo>
                  <a:cubicBezTo>
                    <a:pt x="7873" y="4375"/>
                    <a:pt x="8073" y="3475"/>
                    <a:pt x="7473" y="3174"/>
                  </a:cubicBezTo>
                  <a:lnTo>
                    <a:pt x="1202" y="72"/>
                  </a:lnTo>
                  <a:cubicBezTo>
                    <a:pt x="1102" y="22"/>
                    <a:pt x="1005" y="0"/>
                    <a:pt x="9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0" name="Google Shape;2010;p58"/>
            <p:cNvSpPr/>
            <p:nvPr/>
          </p:nvSpPr>
          <p:spPr>
            <a:xfrm>
              <a:off x="9222975" y="3691050"/>
              <a:ext cx="352050" cy="104725"/>
            </a:xfrm>
            <a:custGeom>
              <a:avLst/>
              <a:gdLst/>
              <a:ahLst/>
              <a:cxnLst/>
              <a:rect l="l" t="t" r="r" b="b"/>
              <a:pathLst>
                <a:path w="14082" h="4189" extrusionOk="0">
                  <a:moveTo>
                    <a:pt x="577" y="0"/>
                  </a:moveTo>
                  <a:cubicBezTo>
                    <a:pt x="133" y="0"/>
                    <a:pt x="0" y="693"/>
                    <a:pt x="493" y="816"/>
                  </a:cubicBezTo>
                  <a:lnTo>
                    <a:pt x="13336" y="4152"/>
                  </a:lnTo>
                  <a:lnTo>
                    <a:pt x="13436" y="4152"/>
                  </a:lnTo>
                  <a:lnTo>
                    <a:pt x="13436" y="4185"/>
                  </a:lnTo>
                  <a:cubicBezTo>
                    <a:pt x="13458" y="4188"/>
                    <a:pt x="13479" y="4189"/>
                    <a:pt x="13499" y="4189"/>
                  </a:cubicBezTo>
                  <a:cubicBezTo>
                    <a:pt x="14010" y="4189"/>
                    <a:pt x="14081" y="3415"/>
                    <a:pt x="13536" y="3351"/>
                  </a:cubicBezTo>
                  <a:lnTo>
                    <a:pt x="693" y="15"/>
                  </a:lnTo>
                  <a:cubicBezTo>
                    <a:pt x="653" y="5"/>
                    <a:pt x="614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1" name="Google Shape;2011;p58"/>
            <p:cNvSpPr/>
            <p:nvPr/>
          </p:nvSpPr>
          <p:spPr>
            <a:xfrm>
              <a:off x="9118475" y="3844650"/>
              <a:ext cx="507450" cy="137925"/>
            </a:xfrm>
            <a:custGeom>
              <a:avLst/>
              <a:gdLst/>
              <a:ahLst/>
              <a:cxnLst/>
              <a:rect l="l" t="t" r="r" b="b"/>
              <a:pathLst>
                <a:path w="20298" h="5517" extrusionOk="0">
                  <a:moveTo>
                    <a:pt x="582" y="0"/>
                  </a:moveTo>
                  <a:cubicBezTo>
                    <a:pt x="148" y="0"/>
                    <a:pt x="0" y="684"/>
                    <a:pt x="470" y="810"/>
                  </a:cubicBezTo>
                  <a:lnTo>
                    <a:pt x="19551" y="5513"/>
                  </a:lnTo>
                  <a:lnTo>
                    <a:pt x="19684" y="5513"/>
                  </a:lnTo>
                  <a:cubicBezTo>
                    <a:pt x="19704" y="5516"/>
                    <a:pt x="19724" y="5517"/>
                    <a:pt x="19744" y="5517"/>
                  </a:cubicBezTo>
                  <a:cubicBezTo>
                    <a:pt x="20224" y="5517"/>
                    <a:pt x="20297" y="4743"/>
                    <a:pt x="19784" y="4679"/>
                  </a:cubicBezTo>
                  <a:lnTo>
                    <a:pt x="670" y="9"/>
                  </a:lnTo>
                  <a:cubicBezTo>
                    <a:pt x="640" y="3"/>
                    <a:pt x="611" y="0"/>
                    <a:pt x="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2" name="Google Shape;2012;p58"/>
            <p:cNvSpPr/>
            <p:nvPr/>
          </p:nvSpPr>
          <p:spPr>
            <a:xfrm>
              <a:off x="9263900" y="1734800"/>
              <a:ext cx="374250" cy="85325"/>
            </a:xfrm>
            <a:custGeom>
              <a:avLst/>
              <a:gdLst/>
              <a:ahLst/>
              <a:cxnLst/>
              <a:rect l="l" t="t" r="r" b="b"/>
              <a:pathLst>
                <a:path w="14970" h="3413" extrusionOk="0">
                  <a:moveTo>
                    <a:pt x="14387" y="1"/>
                  </a:moveTo>
                  <a:cubicBezTo>
                    <a:pt x="14360" y="1"/>
                    <a:pt x="14331" y="4"/>
                    <a:pt x="14301" y="9"/>
                  </a:cubicBezTo>
                  <a:lnTo>
                    <a:pt x="524" y="2578"/>
                  </a:lnTo>
                  <a:cubicBezTo>
                    <a:pt x="1" y="2610"/>
                    <a:pt x="55" y="3413"/>
                    <a:pt x="591" y="3413"/>
                  </a:cubicBezTo>
                  <a:cubicBezTo>
                    <a:pt x="602" y="3413"/>
                    <a:pt x="613" y="3412"/>
                    <a:pt x="624" y="3412"/>
                  </a:cubicBezTo>
                  <a:lnTo>
                    <a:pt x="691" y="3412"/>
                  </a:lnTo>
                  <a:lnTo>
                    <a:pt x="14434" y="843"/>
                  </a:lnTo>
                  <a:cubicBezTo>
                    <a:pt x="14969" y="749"/>
                    <a:pt x="14851" y="1"/>
                    <a:pt x="143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3" name="Google Shape;2013;p58"/>
            <p:cNvSpPr/>
            <p:nvPr/>
          </p:nvSpPr>
          <p:spPr>
            <a:xfrm>
              <a:off x="9169700" y="1534675"/>
              <a:ext cx="528475" cy="119500"/>
            </a:xfrm>
            <a:custGeom>
              <a:avLst/>
              <a:gdLst/>
              <a:ahLst/>
              <a:cxnLst/>
              <a:rect l="l" t="t" r="r" b="b"/>
              <a:pathLst>
                <a:path w="21139" h="4780" extrusionOk="0">
                  <a:moveTo>
                    <a:pt x="20557" y="0"/>
                  </a:moveTo>
                  <a:cubicBezTo>
                    <a:pt x="20529" y="0"/>
                    <a:pt x="20500" y="3"/>
                    <a:pt x="20470" y="9"/>
                  </a:cubicBezTo>
                  <a:lnTo>
                    <a:pt x="556" y="3945"/>
                  </a:lnTo>
                  <a:cubicBezTo>
                    <a:pt x="0" y="3977"/>
                    <a:pt x="53" y="4780"/>
                    <a:pt x="590" y="4780"/>
                  </a:cubicBezTo>
                  <a:cubicBezTo>
                    <a:pt x="601" y="4780"/>
                    <a:pt x="612" y="4779"/>
                    <a:pt x="623" y="4779"/>
                  </a:cubicBezTo>
                  <a:lnTo>
                    <a:pt x="723" y="4779"/>
                  </a:lnTo>
                  <a:lnTo>
                    <a:pt x="20604" y="842"/>
                  </a:lnTo>
                  <a:cubicBezTo>
                    <a:pt x="21139" y="748"/>
                    <a:pt x="21021" y="0"/>
                    <a:pt x="205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4" name="Google Shape;2014;p58"/>
            <p:cNvSpPr/>
            <p:nvPr/>
          </p:nvSpPr>
          <p:spPr>
            <a:xfrm>
              <a:off x="9476850" y="1529725"/>
              <a:ext cx="228000" cy="67775"/>
            </a:xfrm>
            <a:custGeom>
              <a:avLst/>
              <a:gdLst/>
              <a:ahLst/>
              <a:cxnLst/>
              <a:rect l="l" t="t" r="r" b="b"/>
              <a:pathLst>
                <a:path w="9120" h="2711" extrusionOk="0">
                  <a:moveTo>
                    <a:pt x="8245" y="0"/>
                  </a:moveTo>
                  <a:cubicBezTo>
                    <a:pt x="8215" y="0"/>
                    <a:pt x="8183" y="2"/>
                    <a:pt x="8151" y="6"/>
                  </a:cubicBezTo>
                  <a:lnTo>
                    <a:pt x="812" y="1441"/>
                  </a:lnTo>
                  <a:cubicBezTo>
                    <a:pt x="0" y="1538"/>
                    <a:pt x="106" y="2711"/>
                    <a:pt x="882" y="2711"/>
                  </a:cubicBezTo>
                  <a:cubicBezTo>
                    <a:pt x="902" y="2711"/>
                    <a:pt x="924" y="2710"/>
                    <a:pt x="946" y="2708"/>
                  </a:cubicBezTo>
                  <a:lnTo>
                    <a:pt x="1046" y="2675"/>
                  </a:lnTo>
                  <a:lnTo>
                    <a:pt x="8384" y="1241"/>
                  </a:lnTo>
                  <a:cubicBezTo>
                    <a:pt x="9119" y="1049"/>
                    <a:pt x="8936" y="0"/>
                    <a:pt x="8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5" name="Google Shape;2015;p58"/>
            <p:cNvSpPr/>
            <p:nvPr/>
          </p:nvSpPr>
          <p:spPr>
            <a:xfrm>
              <a:off x="9443500" y="1728925"/>
              <a:ext cx="201925" cy="61225"/>
            </a:xfrm>
            <a:custGeom>
              <a:avLst/>
              <a:gdLst/>
              <a:ahLst/>
              <a:cxnLst/>
              <a:rect l="l" t="t" r="r" b="b"/>
              <a:pathLst>
                <a:path w="8077" h="2449" extrusionOk="0">
                  <a:moveTo>
                    <a:pt x="7202" y="1"/>
                  </a:moveTo>
                  <a:cubicBezTo>
                    <a:pt x="7164" y="1"/>
                    <a:pt x="7124" y="4"/>
                    <a:pt x="7083" y="11"/>
                  </a:cubicBezTo>
                  <a:lnTo>
                    <a:pt x="812" y="1178"/>
                  </a:lnTo>
                  <a:cubicBezTo>
                    <a:pt x="0" y="1276"/>
                    <a:pt x="105" y="2448"/>
                    <a:pt x="881" y="2448"/>
                  </a:cubicBezTo>
                  <a:cubicBezTo>
                    <a:pt x="902" y="2448"/>
                    <a:pt x="924" y="2448"/>
                    <a:pt x="946" y="2446"/>
                  </a:cubicBezTo>
                  <a:lnTo>
                    <a:pt x="1046" y="2412"/>
                  </a:lnTo>
                  <a:lnTo>
                    <a:pt x="7317" y="1245"/>
                  </a:lnTo>
                  <a:cubicBezTo>
                    <a:pt x="8076" y="1118"/>
                    <a:pt x="7905" y="1"/>
                    <a:pt x="72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6" name="Google Shape;2016;p58"/>
            <p:cNvSpPr/>
            <p:nvPr/>
          </p:nvSpPr>
          <p:spPr>
            <a:xfrm>
              <a:off x="9206800" y="3682525"/>
              <a:ext cx="200350" cy="70775"/>
            </a:xfrm>
            <a:custGeom>
              <a:avLst/>
              <a:gdLst/>
              <a:ahLst/>
              <a:cxnLst/>
              <a:rect l="l" t="t" r="r" b="b"/>
              <a:pathLst>
                <a:path w="8014" h="2831" extrusionOk="0">
                  <a:moveTo>
                    <a:pt x="866" y="0"/>
                  </a:moveTo>
                  <a:cubicBezTo>
                    <a:pt x="200" y="0"/>
                    <a:pt x="1" y="1039"/>
                    <a:pt x="740" y="1224"/>
                  </a:cubicBezTo>
                  <a:lnTo>
                    <a:pt x="6911" y="2791"/>
                  </a:lnTo>
                  <a:lnTo>
                    <a:pt x="7078" y="2791"/>
                  </a:lnTo>
                  <a:lnTo>
                    <a:pt x="7044" y="2825"/>
                  </a:lnTo>
                  <a:cubicBezTo>
                    <a:pt x="7076" y="2829"/>
                    <a:pt x="7107" y="2830"/>
                    <a:pt x="7136" y="2830"/>
                  </a:cubicBezTo>
                  <a:cubicBezTo>
                    <a:pt x="7890" y="2830"/>
                    <a:pt x="8014" y="1653"/>
                    <a:pt x="7211" y="1557"/>
                  </a:cubicBezTo>
                  <a:lnTo>
                    <a:pt x="1040" y="23"/>
                  </a:lnTo>
                  <a:cubicBezTo>
                    <a:pt x="979" y="7"/>
                    <a:pt x="921" y="0"/>
                    <a:pt x="8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58"/>
            <p:cNvSpPr/>
            <p:nvPr/>
          </p:nvSpPr>
          <p:spPr>
            <a:xfrm>
              <a:off x="9106700" y="3838475"/>
              <a:ext cx="275425" cy="89950"/>
            </a:xfrm>
            <a:custGeom>
              <a:avLst/>
              <a:gdLst/>
              <a:ahLst/>
              <a:cxnLst/>
              <a:rect l="l" t="t" r="r" b="b"/>
              <a:pathLst>
                <a:path w="11017" h="3598" extrusionOk="0">
                  <a:moveTo>
                    <a:pt x="871" y="1"/>
                  </a:moveTo>
                  <a:cubicBezTo>
                    <a:pt x="202" y="1"/>
                    <a:pt x="0" y="1072"/>
                    <a:pt x="741" y="1257"/>
                  </a:cubicBezTo>
                  <a:lnTo>
                    <a:pt x="9914" y="3558"/>
                  </a:lnTo>
                  <a:lnTo>
                    <a:pt x="10081" y="3558"/>
                  </a:lnTo>
                  <a:lnTo>
                    <a:pt x="10081" y="3592"/>
                  </a:lnTo>
                  <a:cubicBezTo>
                    <a:pt x="10113" y="3596"/>
                    <a:pt x="10143" y="3597"/>
                    <a:pt x="10173" y="3597"/>
                  </a:cubicBezTo>
                  <a:cubicBezTo>
                    <a:pt x="10924" y="3597"/>
                    <a:pt x="11017" y="2420"/>
                    <a:pt x="10215" y="2324"/>
                  </a:cubicBezTo>
                  <a:lnTo>
                    <a:pt x="1041" y="23"/>
                  </a:lnTo>
                  <a:cubicBezTo>
                    <a:pt x="982" y="8"/>
                    <a:pt x="925" y="1"/>
                    <a:pt x="8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18" name="Google Shape;2018;p58"/>
          <p:cNvGrpSpPr/>
          <p:nvPr/>
        </p:nvGrpSpPr>
        <p:grpSpPr>
          <a:xfrm rot="7833381" flipH="1">
            <a:off x="285817" y="4017854"/>
            <a:ext cx="661437" cy="929044"/>
            <a:chOff x="2374700" y="1056350"/>
            <a:chExt cx="797300" cy="1119875"/>
          </a:xfrm>
        </p:grpSpPr>
        <p:sp>
          <p:nvSpPr>
            <p:cNvPr id="2019" name="Google Shape;2019;p58"/>
            <p:cNvSpPr/>
            <p:nvPr/>
          </p:nvSpPr>
          <p:spPr>
            <a:xfrm>
              <a:off x="2450775" y="1537550"/>
              <a:ext cx="233975" cy="535475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0" name="Google Shape;2020;p58"/>
            <p:cNvSpPr/>
            <p:nvPr/>
          </p:nvSpPr>
          <p:spPr>
            <a:xfrm>
              <a:off x="2450150" y="1109250"/>
              <a:ext cx="198025" cy="454125"/>
            </a:xfrm>
            <a:custGeom>
              <a:avLst/>
              <a:gdLst/>
              <a:ahLst/>
              <a:cxnLst/>
              <a:rect l="l" t="t" r="r" b="b"/>
              <a:pathLst>
                <a:path w="7921" h="18165" extrusionOk="0">
                  <a:moveTo>
                    <a:pt x="7266" y="1"/>
                  </a:moveTo>
                  <a:cubicBezTo>
                    <a:pt x="7044" y="1"/>
                    <a:pt x="6817" y="113"/>
                    <a:pt x="6720" y="373"/>
                  </a:cubicBezTo>
                  <a:lnTo>
                    <a:pt x="147" y="17522"/>
                  </a:lnTo>
                  <a:cubicBezTo>
                    <a:pt x="1" y="17912"/>
                    <a:pt x="322" y="18165"/>
                    <a:pt x="655" y="18165"/>
                  </a:cubicBezTo>
                  <a:cubicBezTo>
                    <a:pt x="877" y="18165"/>
                    <a:pt x="1104" y="18052"/>
                    <a:pt x="1202" y="17793"/>
                  </a:cubicBezTo>
                  <a:lnTo>
                    <a:pt x="7775" y="644"/>
                  </a:lnTo>
                  <a:cubicBezTo>
                    <a:pt x="7921" y="254"/>
                    <a:pt x="7599" y="1"/>
                    <a:pt x="72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58"/>
            <p:cNvSpPr/>
            <p:nvPr/>
          </p:nvSpPr>
          <p:spPr>
            <a:xfrm>
              <a:off x="2449975" y="1511450"/>
              <a:ext cx="623075" cy="52775"/>
            </a:xfrm>
            <a:custGeom>
              <a:avLst/>
              <a:gdLst/>
              <a:ahLst/>
              <a:cxnLst/>
              <a:rect l="l" t="t" r="r" b="b"/>
              <a:pathLst>
                <a:path w="24923" h="2111" extrusionOk="0">
                  <a:moveTo>
                    <a:pt x="24252" y="0"/>
                  </a:moveTo>
                  <a:cubicBezTo>
                    <a:pt x="24244" y="0"/>
                    <a:pt x="24236" y="0"/>
                    <a:pt x="24228" y="1"/>
                  </a:cubicBezTo>
                  <a:lnTo>
                    <a:pt x="695" y="1028"/>
                  </a:lnTo>
                  <a:cubicBezTo>
                    <a:pt x="0" y="1055"/>
                    <a:pt x="18" y="2111"/>
                    <a:pt x="670" y="2111"/>
                  </a:cubicBezTo>
                  <a:cubicBezTo>
                    <a:pt x="678" y="2111"/>
                    <a:pt x="687" y="2111"/>
                    <a:pt x="695" y="2110"/>
                  </a:cubicBezTo>
                  <a:lnTo>
                    <a:pt x="24228" y="1083"/>
                  </a:lnTo>
                  <a:cubicBezTo>
                    <a:pt x="24922" y="1056"/>
                    <a:pt x="24904" y="0"/>
                    <a:pt x="242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2" name="Google Shape;2022;p58"/>
            <p:cNvSpPr/>
            <p:nvPr/>
          </p:nvSpPr>
          <p:spPr>
            <a:xfrm>
              <a:off x="2374700" y="1458700"/>
              <a:ext cx="185300" cy="183975"/>
            </a:xfrm>
            <a:custGeom>
              <a:avLst/>
              <a:gdLst/>
              <a:ahLst/>
              <a:cxnLst/>
              <a:rect l="l" t="t" r="r" b="b"/>
              <a:pathLst>
                <a:path w="7412" h="7359" extrusionOk="0">
                  <a:moveTo>
                    <a:pt x="3702" y="0"/>
                  </a:moveTo>
                  <a:cubicBezTo>
                    <a:pt x="3685" y="0"/>
                    <a:pt x="3668" y="1"/>
                    <a:pt x="3652" y="1"/>
                  </a:cubicBezTo>
                  <a:cubicBezTo>
                    <a:pt x="1623" y="28"/>
                    <a:pt x="0" y="1678"/>
                    <a:pt x="27" y="3734"/>
                  </a:cubicBezTo>
                  <a:cubicBezTo>
                    <a:pt x="54" y="5746"/>
                    <a:pt x="1704" y="7358"/>
                    <a:pt x="3710" y="7358"/>
                  </a:cubicBezTo>
                  <a:cubicBezTo>
                    <a:pt x="3727" y="7358"/>
                    <a:pt x="3743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3" name="Google Shape;2023;p58"/>
            <p:cNvSpPr/>
            <p:nvPr/>
          </p:nvSpPr>
          <p:spPr>
            <a:xfrm>
              <a:off x="2551175" y="1944225"/>
              <a:ext cx="233325" cy="232000"/>
            </a:xfrm>
            <a:custGeom>
              <a:avLst/>
              <a:gdLst/>
              <a:ahLst/>
              <a:cxnLst/>
              <a:rect l="l" t="t" r="r" b="b"/>
              <a:pathLst>
                <a:path w="9333" h="9280" extrusionOk="0">
                  <a:moveTo>
                    <a:pt x="4649" y="1"/>
                  </a:moveTo>
                  <a:cubicBezTo>
                    <a:pt x="4633" y="1"/>
                    <a:pt x="4616" y="1"/>
                    <a:pt x="4599" y="1"/>
                  </a:cubicBezTo>
                  <a:cubicBezTo>
                    <a:pt x="2030" y="28"/>
                    <a:pt x="1" y="2138"/>
                    <a:pt x="28" y="4708"/>
                  </a:cubicBezTo>
                  <a:cubicBezTo>
                    <a:pt x="55" y="7260"/>
                    <a:pt x="2137" y="9279"/>
                    <a:pt x="4684" y="9279"/>
                  </a:cubicBezTo>
                  <a:cubicBezTo>
                    <a:pt x="4701" y="9279"/>
                    <a:pt x="4718" y="9279"/>
                    <a:pt x="4735" y="9279"/>
                  </a:cubicBezTo>
                  <a:cubicBezTo>
                    <a:pt x="7304" y="9252"/>
                    <a:pt x="9333" y="7142"/>
                    <a:pt x="9306" y="4572"/>
                  </a:cubicBezTo>
                  <a:cubicBezTo>
                    <a:pt x="9279" y="2046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58"/>
            <p:cNvSpPr/>
            <p:nvPr/>
          </p:nvSpPr>
          <p:spPr>
            <a:xfrm>
              <a:off x="2938675" y="1409325"/>
              <a:ext cx="233325" cy="232025"/>
            </a:xfrm>
            <a:custGeom>
              <a:avLst/>
              <a:gdLst/>
              <a:ahLst/>
              <a:cxnLst/>
              <a:rect l="l" t="t" r="r" b="b"/>
              <a:pathLst>
                <a:path w="9333" h="9281" extrusionOk="0">
                  <a:moveTo>
                    <a:pt x="4649" y="1"/>
                  </a:moveTo>
                  <a:cubicBezTo>
                    <a:pt x="4632" y="1"/>
                    <a:pt x="4615" y="1"/>
                    <a:pt x="4598" y="1"/>
                  </a:cubicBezTo>
                  <a:cubicBezTo>
                    <a:pt x="2029" y="55"/>
                    <a:pt x="0" y="2165"/>
                    <a:pt x="27" y="4708"/>
                  </a:cubicBezTo>
                  <a:cubicBezTo>
                    <a:pt x="54" y="7244"/>
                    <a:pt x="2110" y="9280"/>
                    <a:pt x="4635" y="9280"/>
                  </a:cubicBezTo>
                  <a:cubicBezTo>
                    <a:pt x="4668" y="9280"/>
                    <a:pt x="4701" y="9280"/>
                    <a:pt x="4734" y="9279"/>
                  </a:cubicBezTo>
                  <a:cubicBezTo>
                    <a:pt x="7303" y="9252"/>
                    <a:pt x="9332" y="7142"/>
                    <a:pt x="9305" y="4600"/>
                  </a:cubicBezTo>
                  <a:cubicBezTo>
                    <a:pt x="9278" y="2047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58"/>
            <p:cNvSpPr/>
            <p:nvPr/>
          </p:nvSpPr>
          <p:spPr>
            <a:xfrm>
              <a:off x="2565375" y="10563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47" y="0"/>
                  </a:moveTo>
                  <a:cubicBezTo>
                    <a:pt x="2630" y="0"/>
                    <a:pt x="2614" y="0"/>
                    <a:pt x="2598" y="1"/>
                  </a:cubicBezTo>
                  <a:cubicBezTo>
                    <a:pt x="1137" y="28"/>
                    <a:pt x="1" y="1191"/>
                    <a:pt x="1" y="2651"/>
                  </a:cubicBezTo>
                  <a:cubicBezTo>
                    <a:pt x="28" y="4069"/>
                    <a:pt x="1191" y="5221"/>
                    <a:pt x="2629" y="5221"/>
                  </a:cubicBezTo>
                  <a:cubicBezTo>
                    <a:pt x="2646" y="5221"/>
                    <a:pt x="2662" y="5221"/>
                    <a:pt x="2679" y="5221"/>
                  </a:cubicBezTo>
                  <a:cubicBezTo>
                    <a:pt x="4112" y="5221"/>
                    <a:pt x="5276" y="4031"/>
                    <a:pt x="5249" y="2570"/>
                  </a:cubicBezTo>
                  <a:cubicBezTo>
                    <a:pt x="5222" y="1153"/>
                    <a:pt x="4058" y="0"/>
                    <a:pt x="26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iro"/>
              <a:buNone/>
              <a:defRPr sz="3200" b="1">
                <a:solidFill>
                  <a:schemeClr val="dk2"/>
                </a:solidFill>
                <a:latin typeface="Cairo"/>
                <a:ea typeface="Cairo"/>
                <a:cs typeface="Cairo"/>
                <a:sym typeface="Cai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xygen"/>
              <a:buChar char="●"/>
              <a:defRPr sz="18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ygen"/>
              <a:buChar char="○"/>
              <a:defRPr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ygen"/>
              <a:buChar char="■"/>
              <a:defRPr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ygen"/>
              <a:buChar char="●"/>
              <a:defRPr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ygen"/>
              <a:buChar char="○"/>
              <a:defRPr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ygen"/>
              <a:buChar char="■"/>
              <a:defRPr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ygen"/>
              <a:buChar char="●"/>
              <a:defRPr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ygen"/>
              <a:buChar char="○"/>
              <a:defRPr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ygen"/>
              <a:buChar char="■"/>
              <a:defRPr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5" r:id="rId3"/>
    <p:sldLayoutId id="2147483659" r:id="rId4"/>
    <p:sldLayoutId id="2147483671" r:id="rId5"/>
    <p:sldLayoutId id="2147483675" r:id="rId6"/>
    <p:sldLayoutId id="2147483676" r:id="rId7"/>
    <p:sldLayoutId id="2147483687" r:id="rId8"/>
    <p:sldLayoutId id="2147483704" r:id="rId9"/>
    <p:sldLayoutId id="2147483706" r:id="rId10"/>
    <p:sldLayoutId id="2147483714" r:id="rId11"/>
    <p:sldLayoutId id="2147483715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hhtWXVVhZsmzfqBzyUJOZX6ThHxLK69hsyo9pFWP3_E/copy#gid=184787388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5" name="Google Shape;2125;p64"/>
          <p:cNvSpPr txBox="1">
            <a:spLocks noGrp="1"/>
          </p:cNvSpPr>
          <p:nvPr>
            <p:ph type="ctrTitle"/>
          </p:nvPr>
        </p:nvSpPr>
        <p:spPr>
          <a:xfrm>
            <a:off x="1221685" y="618286"/>
            <a:ext cx="5463112" cy="99022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a-IR" sz="4800" dirty="0">
                <a:solidFill>
                  <a:schemeClr val="accent4"/>
                </a:solidFill>
                <a:cs typeface="B Nazanin" panose="00000700000000000000" pitchFamily="2" charset="-78"/>
              </a:rPr>
              <a:t>تم : </a:t>
            </a:r>
            <a:r>
              <a:rPr lang="fa-IR" sz="6000" dirty="0">
                <a:solidFill>
                  <a:schemeClr val="bg1">
                    <a:lumMod val="50000"/>
                  </a:schemeClr>
                </a:solidFill>
                <a:cs typeface="B Nazanin" panose="00000700000000000000" pitchFamily="2" charset="-78"/>
              </a:rPr>
              <a:t>ژنتیک</a:t>
            </a:r>
            <a:r>
              <a:rPr lang="fa-IR" sz="6000" dirty="0">
                <a:solidFill>
                  <a:schemeClr val="dk2"/>
                </a:solidFill>
                <a:cs typeface="B Nazanin" panose="00000700000000000000" pitchFamily="2" charset="-78"/>
              </a:rPr>
              <a:t> مولکولی </a:t>
            </a:r>
            <a:endParaRPr sz="6000" b="1" dirty="0">
              <a:solidFill>
                <a:schemeClr val="dk2"/>
              </a:solidFill>
              <a:cs typeface="B Nazanin" panose="00000700000000000000" pitchFamily="2" charset="-78"/>
            </a:endParaRPr>
          </a:p>
        </p:txBody>
      </p:sp>
      <p:sp>
        <p:nvSpPr>
          <p:cNvPr id="2126" name="Google Shape;2126;p64"/>
          <p:cNvSpPr txBox="1">
            <a:spLocks noGrp="1"/>
          </p:cNvSpPr>
          <p:nvPr>
            <p:ph type="subTitle" idx="1"/>
          </p:nvPr>
        </p:nvSpPr>
        <p:spPr>
          <a:xfrm>
            <a:off x="875225" y="3962238"/>
            <a:ext cx="3504600" cy="52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a-IR" dirty="0">
                <a:cs typeface="B Nazanin" panose="00000700000000000000" pitchFamily="2" charset="-78"/>
              </a:rPr>
              <a:t>قالب پاورپوینت ژنتیک</a:t>
            </a:r>
            <a:endParaRPr dirty="0">
              <a:cs typeface="B Nazanin" panose="00000700000000000000" pitchFamily="2" charset="-78"/>
            </a:endParaRPr>
          </a:p>
        </p:txBody>
      </p:sp>
      <p:grpSp>
        <p:nvGrpSpPr>
          <p:cNvPr id="2127" name="Google Shape;2127;p64"/>
          <p:cNvGrpSpPr/>
          <p:nvPr/>
        </p:nvGrpSpPr>
        <p:grpSpPr>
          <a:xfrm rot="2415064">
            <a:off x="5969191" y="-588849"/>
            <a:ext cx="1902924" cy="7262243"/>
            <a:chOff x="9065175" y="1446600"/>
            <a:chExt cx="682175" cy="2603425"/>
          </a:xfrm>
        </p:grpSpPr>
        <p:sp>
          <p:nvSpPr>
            <p:cNvPr id="2128" name="Google Shape;2128;p64"/>
            <p:cNvSpPr/>
            <p:nvPr/>
          </p:nvSpPr>
          <p:spPr>
            <a:xfrm>
              <a:off x="9086850" y="1508200"/>
              <a:ext cx="610475" cy="2541825"/>
            </a:xfrm>
            <a:custGeom>
              <a:avLst/>
              <a:gdLst/>
              <a:ahLst/>
              <a:cxnLst/>
              <a:rect l="l" t="t" r="r" b="b"/>
              <a:pathLst>
                <a:path w="24419" h="101673" extrusionOk="0">
                  <a:moveTo>
                    <a:pt x="3036" y="0"/>
                  </a:moveTo>
                  <a:cubicBezTo>
                    <a:pt x="2703" y="0"/>
                    <a:pt x="2402" y="267"/>
                    <a:pt x="2402" y="601"/>
                  </a:cubicBezTo>
                  <a:cubicBezTo>
                    <a:pt x="2102" y="9474"/>
                    <a:pt x="7740" y="14010"/>
                    <a:pt x="13143" y="18380"/>
                  </a:cubicBezTo>
                  <a:cubicBezTo>
                    <a:pt x="18280" y="22550"/>
                    <a:pt x="23151" y="26452"/>
                    <a:pt x="22917" y="33824"/>
                  </a:cubicBezTo>
                  <a:cubicBezTo>
                    <a:pt x="22650" y="41997"/>
                    <a:pt x="17346" y="45633"/>
                    <a:pt x="11709" y="49502"/>
                  </a:cubicBezTo>
                  <a:cubicBezTo>
                    <a:pt x="6205" y="53305"/>
                    <a:pt x="534" y="57208"/>
                    <a:pt x="268" y="65614"/>
                  </a:cubicBezTo>
                  <a:cubicBezTo>
                    <a:pt x="1" y="73553"/>
                    <a:pt x="4804" y="77522"/>
                    <a:pt x="9908" y="81725"/>
                  </a:cubicBezTo>
                  <a:cubicBezTo>
                    <a:pt x="15378" y="86229"/>
                    <a:pt x="21049" y="90899"/>
                    <a:pt x="20715" y="101039"/>
                  </a:cubicBezTo>
                  <a:cubicBezTo>
                    <a:pt x="20715" y="101373"/>
                    <a:pt x="20982" y="101673"/>
                    <a:pt x="21316" y="101673"/>
                  </a:cubicBezTo>
                  <a:cubicBezTo>
                    <a:pt x="21683" y="101673"/>
                    <a:pt x="21950" y="101406"/>
                    <a:pt x="21950" y="101072"/>
                  </a:cubicBezTo>
                  <a:cubicBezTo>
                    <a:pt x="22283" y="90265"/>
                    <a:pt x="16146" y="85194"/>
                    <a:pt x="10708" y="80725"/>
                  </a:cubicBezTo>
                  <a:cubicBezTo>
                    <a:pt x="5838" y="76722"/>
                    <a:pt x="1268" y="72952"/>
                    <a:pt x="1502" y="65647"/>
                  </a:cubicBezTo>
                  <a:cubicBezTo>
                    <a:pt x="1769" y="57875"/>
                    <a:pt x="6939" y="54306"/>
                    <a:pt x="12410" y="50536"/>
                  </a:cubicBezTo>
                  <a:cubicBezTo>
                    <a:pt x="18047" y="46633"/>
                    <a:pt x="23851" y="42631"/>
                    <a:pt x="24151" y="33858"/>
                  </a:cubicBezTo>
                  <a:cubicBezTo>
                    <a:pt x="24418" y="25852"/>
                    <a:pt x="19081" y="21549"/>
                    <a:pt x="13944" y="17413"/>
                  </a:cubicBezTo>
                  <a:cubicBezTo>
                    <a:pt x="8507" y="13043"/>
                    <a:pt x="3370" y="8906"/>
                    <a:pt x="3637" y="634"/>
                  </a:cubicBezTo>
                  <a:cubicBezTo>
                    <a:pt x="3637" y="300"/>
                    <a:pt x="3370" y="0"/>
                    <a:pt x="30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29" name="Google Shape;2129;p64"/>
            <p:cNvSpPr/>
            <p:nvPr/>
          </p:nvSpPr>
          <p:spPr>
            <a:xfrm>
              <a:off x="9065175" y="1446600"/>
              <a:ext cx="682175" cy="2586000"/>
            </a:xfrm>
            <a:custGeom>
              <a:avLst/>
              <a:gdLst/>
              <a:ahLst/>
              <a:cxnLst/>
              <a:rect l="l" t="t" r="r" b="b"/>
              <a:pathLst>
                <a:path w="27287" h="103440" extrusionOk="0">
                  <a:moveTo>
                    <a:pt x="25601" y="0"/>
                  </a:moveTo>
                  <a:cubicBezTo>
                    <a:pt x="25266" y="0"/>
                    <a:pt x="24931" y="246"/>
                    <a:pt x="24985" y="696"/>
                  </a:cubicBezTo>
                  <a:cubicBezTo>
                    <a:pt x="25952" y="9969"/>
                    <a:pt x="19948" y="14573"/>
                    <a:pt x="13610" y="19443"/>
                  </a:cubicBezTo>
                  <a:cubicBezTo>
                    <a:pt x="8140" y="23679"/>
                    <a:pt x="2469" y="28016"/>
                    <a:pt x="2202" y="35588"/>
                  </a:cubicBezTo>
                  <a:cubicBezTo>
                    <a:pt x="1902" y="45328"/>
                    <a:pt x="7639" y="49698"/>
                    <a:pt x="13210" y="53901"/>
                  </a:cubicBezTo>
                  <a:cubicBezTo>
                    <a:pt x="18213" y="57704"/>
                    <a:pt x="22983" y="61306"/>
                    <a:pt x="22717" y="68778"/>
                  </a:cubicBezTo>
                  <a:cubicBezTo>
                    <a:pt x="22483" y="76350"/>
                    <a:pt x="17513" y="80020"/>
                    <a:pt x="12242" y="83922"/>
                  </a:cubicBezTo>
                  <a:cubicBezTo>
                    <a:pt x="6405" y="88259"/>
                    <a:pt x="334" y="92762"/>
                    <a:pt x="0" y="102803"/>
                  </a:cubicBezTo>
                  <a:cubicBezTo>
                    <a:pt x="0" y="103136"/>
                    <a:pt x="267" y="103436"/>
                    <a:pt x="601" y="103436"/>
                  </a:cubicBezTo>
                  <a:cubicBezTo>
                    <a:pt x="622" y="103438"/>
                    <a:pt x="642" y="103439"/>
                    <a:pt x="662" y="103439"/>
                  </a:cubicBezTo>
                  <a:cubicBezTo>
                    <a:pt x="997" y="103439"/>
                    <a:pt x="1236" y="103182"/>
                    <a:pt x="1268" y="102836"/>
                  </a:cubicBezTo>
                  <a:cubicBezTo>
                    <a:pt x="1568" y="93429"/>
                    <a:pt x="7372" y="89126"/>
                    <a:pt x="13010" y="84957"/>
                  </a:cubicBezTo>
                  <a:cubicBezTo>
                    <a:pt x="18280" y="81054"/>
                    <a:pt x="23717" y="76951"/>
                    <a:pt x="23984" y="68845"/>
                  </a:cubicBezTo>
                  <a:cubicBezTo>
                    <a:pt x="24251" y="60706"/>
                    <a:pt x="19014" y="56770"/>
                    <a:pt x="13944" y="52934"/>
                  </a:cubicBezTo>
                  <a:cubicBezTo>
                    <a:pt x="8640" y="48897"/>
                    <a:pt x="3169" y="44761"/>
                    <a:pt x="3470" y="35621"/>
                  </a:cubicBezTo>
                  <a:cubicBezTo>
                    <a:pt x="3703" y="28650"/>
                    <a:pt x="8873" y="24680"/>
                    <a:pt x="14377" y="20444"/>
                  </a:cubicBezTo>
                  <a:cubicBezTo>
                    <a:pt x="20715" y="15573"/>
                    <a:pt x="27287" y="10570"/>
                    <a:pt x="26219" y="563"/>
                  </a:cubicBezTo>
                  <a:cubicBezTo>
                    <a:pt x="26173" y="179"/>
                    <a:pt x="25887" y="0"/>
                    <a:pt x="25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30" name="Google Shape;2130;p64"/>
            <p:cNvSpPr/>
            <p:nvPr/>
          </p:nvSpPr>
          <p:spPr>
            <a:xfrm>
              <a:off x="9240300" y="3247475"/>
              <a:ext cx="393750" cy="199625"/>
            </a:xfrm>
            <a:custGeom>
              <a:avLst/>
              <a:gdLst/>
              <a:ahLst/>
              <a:cxnLst/>
              <a:rect l="l" t="t" r="r" b="b"/>
              <a:pathLst>
                <a:path w="15750" h="7985" extrusionOk="0">
                  <a:moveTo>
                    <a:pt x="15158" y="0"/>
                  </a:moveTo>
                  <a:cubicBezTo>
                    <a:pt x="15101" y="0"/>
                    <a:pt x="15040" y="14"/>
                    <a:pt x="14978" y="46"/>
                  </a:cubicBezTo>
                  <a:lnTo>
                    <a:pt x="401" y="7184"/>
                  </a:lnTo>
                  <a:cubicBezTo>
                    <a:pt x="0" y="7384"/>
                    <a:pt x="134" y="7985"/>
                    <a:pt x="601" y="7985"/>
                  </a:cubicBezTo>
                  <a:cubicBezTo>
                    <a:pt x="668" y="7951"/>
                    <a:pt x="701" y="7951"/>
                    <a:pt x="768" y="7918"/>
                  </a:cubicBezTo>
                  <a:lnTo>
                    <a:pt x="15345" y="813"/>
                  </a:lnTo>
                  <a:cubicBezTo>
                    <a:pt x="15749" y="582"/>
                    <a:pt x="15528" y="0"/>
                    <a:pt x="151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31" name="Google Shape;2131;p64"/>
            <p:cNvSpPr/>
            <p:nvPr/>
          </p:nvSpPr>
          <p:spPr>
            <a:xfrm>
              <a:off x="9142725" y="3083225"/>
              <a:ext cx="497100" cy="243800"/>
            </a:xfrm>
            <a:custGeom>
              <a:avLst/>
              <a:gdLst/>
              <a:ahLst/>
              <a:cxnLst/>
              <a:rect l="l" t="t" r="r" b="b"/>
              <a:pathLst>
                <a:path w="19884" h="9752" extrusionOk="0">
                  <a:moveTo>
                    <a:pt x="19267" y="1"/>
                  </a:moveTo>
                  <a:cubicBezTo>
                    <a:pt x="19208" y="1"/>
                    <a:pt x="19146" y="14"/>
                    <a:pt x="19081" y="44"/>
                  </a:cubicBezTo>
                  <a:lnTo>
                    <a:pt x="401" y="8951"/>
                  </a:lnTo>
                  <a:cubicBezTo>
                    <a:pt x="1" y="9151"/>
                    <a:pt x="167" y="9718"/>
                    <a:pt x="601" y="9751"/>
                  </a:cubicBezTo>
                  <a:cubicBezTo>
                    <a:pt x="668" y="9751"/>
                    <a:pt x="701" y="9718"/>
                    <a:pt x="768" y="9684"/>
                  </a:cubicBezTo>
                  <a:lnTo>
                    <a:pt x="19448" y="811"/>
                  </a:lnTo>
                  <a:cubicBezTo>
                    <a:pt x="19883" y="608"/>
                    <a:pt x="19662" y="1"/>
                    <a:pt x="19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32" name="Google Shape;2132;p64"/>
            <p:cNvSpPr/>
            <p:nvPr/>
          </p:nvSpPr>
          <p:spPr>
            <a:xfrm>
              <a:off x="9113550" y="2938925"/>
              <a:ext cx="459600" cy="234650"/>
            </a:xfrm>
            <a:custGeom>
              <a:avLst/>
              <a:gdLst/>
              <a:ahLst/>
              <a:cxnLst/>
              <a:rect l="l" t="t" r="r" b="b"/>
              <a:pathLst>
                <a:path w="18384" h="9386" extrusionOk="0">
                  <a:moveTo>
                    <a:pt x="17794" y="0"/>
                  </a:moveTo>
                  <a:cubicBezTo>
                    <a:pt x="17736" y="0"/>
                    <a:pt x="17675" y="14"/>
                    <a:pt x="17613" y="45"/>
                  </a:cubicBezTo>
                  <a:lnTo>
                    <a:pt x="400" y="8585"/>
                  </a:lnTo>
                  <a:cubicBezTo>
                    <a:pt x="0" y="8785"/>
                    <a:pt x="134" y="9385"/>
                    <a:pt x="601" y="9385"/>
                  </a:cubicBezTo>
                  <a:cubicBezTo>
                    <a:pt x="667" y="9385"/>
                    <a:pt x="734" y="9352"/>
                    <a:pt x="801" y="9319"/>
                  </a:cubicBezTo>
                  <a:lnTo>
                    <a:pt x="17980" y="779"/>
                  </a:lnTo>
                  <a:cubicBezTo>
                    <a:pt x="18384" y="577"/>
                    <a:pt x="18163" y="0"/>
                    <a:pt x="177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33" name="Google Shape;2133;p64"/>
            <p:cNvSpPr/>
            <p:nvPr/>
          </p:nvSpPr>
          <p:spPr>
            <a:xfrm>
              <a:off x="9164400" y="2824375"/>
              <a:ext cx="297550" cy="156550"/>
            </a:xfrm>
            <a:custGeom>
              <a:avLst/>
              <a:gdLst/>
              <a:ahLst/>
              <a:cxnLst/>
              <a:rect l="l" t="t" r="r" b="b"/>
              <a:pathLst>
                <a:path w="11902" h="6262" extrusionOk="0">
                  <a:moveTo>
                    <a:pt x="11322" y="0"/>
                  </a:moveTo>
                  <a:cubicBezTo>
                    <a:pt x="11256" y="0"/>
                    <a:pt x="11184" y="18"/>
                    <a:pt x="11109" y="58"/>
                  </a:cubicBezTo>
                  <a:lnTo>
                    <a:pt x="368" y="5461"/>
                  </a:lnTo>
                  <a:cubicBezTo>
                    <a:pt x="1" y="5662"/>
                    <a:pt x="134" y="6262"/>
                    <a:pt x="568" y="6262"/>
                  </a:cubicBezTo>
                  <a:cubicBezTo>
                    <a:pt x="635" y="6262"/>
                    <a:pt x="701" y="6229"/>
                    <a:pt x="768" y="6195"/>
                  </a:cubicBezTo>
                  <a:lnTo>
                    <a:pt x="11476" y="791"/>
                  </a:lnTo>
                  <a:cubicBezTo>
                    <a:pt x="11901" y="564"/>
                    <a:pt x="11700" y="0"/>
                    <a:pt x="11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34" name="Google Shape;2134;p64"/>
            <p:cNvSpPr/>
            <p:nvPr/>
          </p:nvSpPr>
          <p:spPr>
            <a:xfrm>
              <a:off x="9388725" y="3076125"/>
              <a:ext cx="261250" cy="134975"/>
            </a:xfrm>
            <a:custGeom>
              <a:avLst/>
              <a:gdLst/>
              <a:ahLst/>
              <a:cxnLst/>
              <a:rect l="l" t="t" r="r" b="b"/>
              <a:pathLst>
                <a:path w="10450" h="5399" extrusionOk="0">
                  <a:moveTo>
                    <a:pt x="9540" y="1"/>
                  </a:moveTo>
                  <a:cubicBezTo>
                    <a:pt x="9456" y="1"/>
                    <a:pt x="9367" y="19"/>
                    <a:pt x="9274" y="61"/>
                  </a:cubicBezTo>
                  <a:lnTo>
                    <a:pt x="601" y="4198"/>
                  </a:lnTo>
                  <a:cubicBezTo>
                    <a:pt x="1" y="4498"/>
                    <a:pt x="201" y="5399"/>
                    <a:pt x="868" y="5399"/>
                  </a:cubicBezTo>
                  <a:cubicBezTo>
                    <a:pt x="968" y="5399"/>
                    <a:pt x="1035" y="5365"/>
                    <a:pt x="1135" y="5332"/>
                  </a:cubicBezTo>
                  <a:lnTo>
                    <a:pt x="9808" y="1196"/>
                  </a:lnTo>
                  <a:cubicBezTo>
                    <a:pt x="10449" y="904"/>
                    <a:pt x="10122" y="1"/>
                    <a:pt x="95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35" name="Google Shape;2135;p64"/>
            <p:cNvSpPr/>
            <p:nvPr/>
          </p:nvSpPr>
          <p:spPr>
            <a:xfrm>
              <a:off x="9332025" y="2929875"/>
              <a:ext cx="253475" cy="135300"/>
            </a:xfrm>
            <a:custGeom>
              <a:avLst/>
              <a:gdLst/>
              <a:ahLst/>
              <a:cxnLst/>
              <a:rect l="l" t="t" r="r" b="b"/>
              <a:pathLst>
                <a:path w="10139" h="5412" extrusionOk="0">
                  <a:moveTo>
                    <a:pt x="9245" y="0"/>
                  </a:moveTo>
                  <a:cubicBezTo>
                    <a:pt x="9150" y="0"/>
                    <a:pt x="9048" y="23"/>
                    <a:pt x="8940" y="74"/>
                  </a:cubicBezTo>
                  <a:lnTo>
                    <a:pt x="568" y="4244"/>
                  </a:lnTo>
                  <a:cubicBezTo>
                    <a:pt x="1" y="4544"/>
                    <a:pt x="201" y="5411"/>
                    <a:pt x="868" y="5411"/>
                  </a:cubicBezTo>
                  <a:cubicBezTo>
                    <a:pt x="968" y="5411"/>
                    <a:pt x="1035" y="5411"/>
                    <a:pt x="1135" y="5344"/>
                  </a:cubicBezTo>
                  <a:lnTo>
                    <a:pt x="9507" y="1175"/>
                  </a:lnTo>
                  <a:cubicBezTo>
                    <a:pt x="10139" y="859"/>
                    <a:pt x="9832" y="0"/>
                    <a:pt x="9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36" name="Google Shape;2136;p64"/>
            <p:cNvSpPr/>
            <p:nvPr/>
          </p:nvSpPr>
          <p:spPr>
            <a:xfrm>
              <a:off x="9305350" y="2816175"/>
              <a:ext cx="167450" cy="93875"/>
            </a:xfrm>
            <a:custGeom>
              <a:avLst/>
              <a:gdLst/>
              <a:ahLst/>
              <a:cxnLst/>
              <a:rect l="l" t="t" r="r" b="b"/>
              <a:pathLst>
                <a:path w="6698" h="3755" extrusionOk="0">
                  <a:moveTo>
                    <a:pt x="5823" y="1"/>
                  </a:moveTo>
                  <a:cubicBezTo>
                    <a:pt x="5724" y="1"/>
                    <a:pt x="5617" y="27"/>
                    <a:pt x="5504" y="85"/>
                  </a:cubicBezTo>
                  <a:lnTo>
                    <a:pt x="567" y="2587"/>
                  </a:lnTo>
                  <a:cubicBezTo>
                    <a:pt x="0" y="2887"/>
                    <a:pt x="200" y="3755"/>
                    <a:pt x="868" y="3755"/>
                  </a:cubicBezTo>
                  <a:cubicBezTo>
                    <a:pt x="968" y="3755"/>
                    <a:pt x="1068" y="3721"/>
                    <a:pt x="1134" y="3688"/>
                  </a:cubicBezTo>
                  <a:lnTo>
                    <a:pt x="6071" y="1186"/>
                  </a:lnTo>
                  <a:cubicBezTo>
                    <a:pt x="6698" y="873"/>
                    <a:pt x="6401" y="1"/>
                    <a:pt x="5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37" name="Google Shape;2137;p64"/>
            <p:cNvSpPr/>
            <p:nvPr/>
          </p:nvSpPr>
          <p:spPr>
            <a:xfrm>
              <a:off x="9427100" y="3236800"/>
              <a:ext cx="221025" cy="117725"/>
            </a:xfrm>
            <a:custGeom>
              <a:avLst/>
              <a:gdLst/>
              <a:ahLst/>
              <a:cxnLst/>
              <a:rect l="l" t="t" r="r" b="b"/>
              <a:pathLst>
                <a:path w="8841" h="4709" extrusionOk="0">
                  <a:moveTo>
                    <a:pt x="7937" y="0"/>
                  </a:moveTo>
                  <a:cubicBezTo>
                    <a:pt x="7844" y="0"/>
                    <a:pt x="7744" y="22"/>
                    <a:pt x="7639" y="72"/>
                  </a:cubicBezTo>
                  <a:lnTo>
                    <a:pt x="601" y="3541"/>
                  </a:lnTo>
                  <a:cubicBezTo>
                    <a:pt x="0" y="3808"/>
                    <a:pt x="201" y="4709"/>
                    <a:pt x="868" y="4709"/>
                  </a:cubicBezTo>
                  <a:cubicBezTo>
                    <a:pt x="968" y="4709"/>
                    <a:pt x="1068" y="4676"/>
                    <a:pt x="1135" y="4642"/>
                  </a:cubicBezTo>
                  <a:lnTo>
                    <a:pt x="8206" y="1206"/>
                  </a:lnTo>
                  <a:cubicBezTo>
                    <a:pt x="8840" y="890"/>
                    <a:pt x="8528" y="0"/>
                    <a:pt x="79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38" name="Google Shape;2138;p64"/>
            <p:cNvSpPr/>
            <p:nvPr/>
          </p:nvSpPr>
          <p:spPr>
            <a:xfrm>
              <a:off x="9149925" y="2478050"/>
              <a:ext cx="373100" cy="190150"/>
            </a:xfrm>
            <a:custGeom>
              <a:avLst/>
              <a:gdLst/>
              <a:ahLst/>
              <a:cxnLst/>
              <a:rect l="l" t="t" r="r" b="b"/>
              <a:pathLst>
                <a:path w="14924" h="7606" extrusionOk="0">
                  <a:moveTo>
                    <a:pt x="623" y="1"/>
                  </a:moveTo>
                  <a:cubicBezTo>
                    <a:pt x="236" y="1"/>
                    <a:pt x="0" y="604"/>
                    <a:pt x="480" y="801"/>
                  </a:cubicBezTo>
                  <a:lnTo>
                    <a:pt x="14156" y="7573"/>
                  </a:lnTo>
                  <a:cubicBezTo>
                    <a:pt x="14223" y="7606"/>
                    <a:pt x="14290" y="7606"/>
                    <a:pt x="14356" y="7606"/>
                  </a:cubicBezTo>
                  <a:cubicBezTo>
                    <a:pt x="14790" y="7606"/>
                    <a:pt x="14923" y="7006"/>
                    <a:pt x="14523" y="6805"/>
                  </a:cubicBezTo>
                  <a:lnTo>
                    <a:pt x="847" y="67"/>
                  </a:lnTo>
                  <a:cubicBezTo>
                    <a:pt x="769" y="21"/>
                    <a:pt x="694" y="1"/>
                    <a:pt x="6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39" name="Google Shape;2139;p64"/>
            <p:cNvSpPr/>
            <p:nvPr/>
          </p:nvSpPr>
          <p:spPr>
            <a:xfrm>
              <a:off x="9130475" y="2302375"/>
              <a:ext cx="494300" cy="252425"/>
            </a:xfrm>
            <a:custGeom>
              <a:avLst/>
              <a:gdLst/>
              <a:ahLst/>
              <a:cxnLst/>
              <a:rect l="l" t="t" r="r" b="b"/>
              <a:pathLst>
                <a:path w="19772" h="10097" extrusionOk="0">
                  <a:moveTo>
                    <a:pt x="605" y="0"/>
                  </a:moveTo>
                  <a:cubicBezTo>
                    <a:pt x="203" y="0"/>
                    <a:pt x="1" y="595"/>
                    <a:pt x="457" y="823"/>
                  </a:cubicBezTo>
                  <a:lnTo>
                    <a:pt x="18970" y="10063"/>
                  </a:lnTo>
                  <a:cubicBezTo>
                    <a:pt x="19037" y="10063"/>
                    <a:pt x="19104" y="10096"/>
                    <a:pt x="19171" y="10096"/>
                  </a:cubicBezTo>
                  <a:cubicBezTo>
                    <a:pt x="19604" y="10096"/>
                    <a:pt x="19771" y="9496"/>
                    <a:pt x="19371" y="9296"/>
                  </a:cubicBezTo>
                  <a:lnTo>
                    <a:pt x="824" y="56"/>
                  </a:lnTo>
                  <a:cubicBezTo>
                    <a:pt x="747" y="17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40" name="Google Shape;2140;p64"/>
            <p:cNvSpPr/>
            <p:nvPr/>
          </p:nvSpPr>
          <p:spPr>
            <a:xfrm>
              <a:off x="9197200" y="2152250"/>
              <a:ext cx="473425" cy="241600"/>
            </a:xfrm>
            <a:custGeom>
              <a:avLst/>
              <a:gdLst/>
              <a:ahLst/>
              <a:cxnLst/>
              <a:rect l="l" t="t" r="r" b="b"/>
              <a:pathLst>
                <a:path w="18937" h="9664" extrusionOk="0">
                  <a:moveTo>
                    <a:pt x="615" y="1"/>
                  </a:moveTo>
                  <a:cubicBezTo>
                    <a:pt x="227" y="1"/>
                    <a:pt x="0" y="591"/>
                    <a:pt x="457" y="790"/>
                  </a:cubicBezTo>
                  <a:lnTo>
                    <a:pt x="18169" y="9630"/>
                  </a:lnTo>
                  <a:cubicBezTo>
                    <a:pt x="18203" y="9663"/>
                    <a:pt x="18270" y="9663"/>
                    <a:pt x="18336" y="9663"/>
                  </a:cubicBezTo>
                  <a:cubicBezTo>
                    <a:pt x="18770" y="9663"/>
                    <a:pt x="18937" y="9063"/>
                    <a:pt x="18536" y="8863"/>
                  </a:cubicBezTo>
                  <a:lnTo>
                    <a:pt x="824" y="57"/>
                  </a:lnTo>
                  <a:cubicBezTo>
                    <a:pt x="751" y="18"/>
                    <a:pt x="681" y="1"/>
                    <a:pt x="6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41" name="Google Shape;2141;p64"/>
            <p:cNvSpPr/>
            <p:nvPr/>
          </p:nvSpPr>
          <p:spPr>
            <a:xfrm>
              <a:off x="9303950" y="2040525"/>
              <a:ext cx="343275" cy="177375"/>
            </a:xfrm>
            <a:custGeom>
              <a:avLst/>
              <a:gdLst/>
              <a:ahLst/>
              <a:cxnLst/>
              <a:rect l="l" t="t" r="r" b="b"/>
              <a:pathLst>
                <a:path w="13731" h="7095" extrusionOk="0">
                  <a:moveTo>
                    <a:pt x="615" y="0"/>
                  </a:moveTo>
                  <a:cubicBezTo>
                    <a:pt x="227" y="0"/>
                    <a:pt x="0" y="590"/>
                    <a:pt x="457" y="790"/>
                  </a:cubicBezTo>
                  <a:lnTo>
                    <a:pt x="12965" y="7061"/>
                  </a:lnTo>
                  <a:cubicBezTo>
                    <a:pt x="13024" y="7090"/>
                    <a:pt x="13082" y="7094"/>
                    <a:pt x="13141" y="7094"/>
                  </a:cubicBezTo>
                  <a:lnTo>
                    <a:pt x="13141" y="7094"/>
                  </a:lnTo>
                  <a:cubicBezTo>
                    <a:pt x="13601" y="7087"/>
                    <a:pt x="13730" y="6492"/>
                    <a:pt x="13332" y="6294"/>
                  </a:cubicBezTo>
                  <a:lnTo>
                    <a:pt x="823" y="56"/>
                  </a:lnTo>
                  <a:cubicBezTo>
                    <a:pt x="751" y="17"/>
                    <a:pt x="681" y="0"/>
                    <a:pt x="615" y="0"/>
                  </a:cubicBezTo>
                  <a:close/>
                  <a:moveTo>
                    <a:pt x="13141" y="7094"/>
                  </a:moveTo>
                  <a:lnTo>
                    <a:pt x="13141" y="7094"/>
                  </a:lnTo>
                  <a:cubicBezTo>
                    <a:pt x="13138" y="7094"/>
                    <a:pt x="13135" y="7094"/>
                    <a:pt x="13132" y="7094"/>
                  </a:cubicBezTo>
                  <a:lnTo>
                    <a:pt x="13166" y="7094"/>
                  </a:lnTo>
                  <a:cubicBezTo>
                    <a:pt x="13157" y="7094"/>
                    <a:pt x="13149" y="7094"/>
                    <a:pt x="13141" y="709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42" name="Google Shape;2142;p64"/>
            <p:cNvSpPr/>
            <p:nvPr/>
          </p:nvSpPr>
          <p:spPr>
            <a:xfrm>
              <a:off x="9290525" y="2032300"/>
              <a:ext cx="207475" cy="112200"/>
            </a:xfrm>
            <a:custGeom>
              <a:avLst/>
              <a:gdLst/>
              <a:ahLst/>
              <a:cxnLst/>
              <a:rect l="l" t="t" r="r" b="b"/>
              <a:pathLst>
                <a:path w="8299" h="4488" extrusionOk="0">
                  <a:moveTo>
                    <a:pt x="885" y="0"/>
                  </a:moveTo>
                  <a:cubicBezTo>
                    <a:pt x="322" y="0"/>
                    <a:pt x="0" y="872"/>
                    <a:pt x="627" y="1185"/>
                  </a:cubicBezTo>
                  <a:lnTo>
                    <a:pt x="7131" y="4421"/>
                  </a:lnTo>
                  <a:cubicBezTo>
                    <a:pt x="7231" y="4454"/>
                    <a:pt x="7331" y="4488"/>
                    <a:pt x="7431" y="4488"/>
                  </a:cubicBezTo>
                  <a:cubicBezTo>
                    <a:pt x="8065" y="4488"/>
                    <a:pt x="8299" y="3587"/>
                    <a:pt x="7698" y="3320"/>
                  </a:cubicBezTo>
                  <a:lnTo>
                    <a:pt x="1194" y="85"/>
                  </a:lnTo>
                  <a:cubicBezTo>
                    <a:pt x="1086" y="26"/>
                    <a:pt x="982" y="0"/>
                    <a:pt x="8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43" name="Google Shape;2143;p64"/>
            <p:cNvSpPr/>
            <p:nvPr/>
          </p:nvSpPr>
          <p:spPr>
            <a:xfrm>
              <a:off x="9190250" y="2146850"/>
              <a:ext cx="247725" cy="132750"/>
            </a:xfrm>
            <a:custGeom>
              <a:avLst/>
              <a:gdLst/>
              <a:ahLst/>
              <a:cxnLst/>
              <a:rect l="l" t="t" r="r" b="b"/>
              <a:pathLst>
                <a:path w="9909" h="5310" extrusionOk="0">
                  <a:moveTo>
                    <a:pt x="904" y="0"/>
                  </a:moveTo>
                  <a:cubicBezTo>
                    <a:pt x="313" y="0"/>
                    <a:pt x="1" y="890"/>
                    <a:pt x="635" y="1207"/>
                  </a:cubicBezTo>
                  <a:lnTo>
                    <a:pt x="8741" y="5243"/>
                  </a:lnTo>
                  <a:cubicBezTo>
                    <a:pt x="8841" y="5276"/>
                    <a:pt x="8941" y="5276"/>
                    <a:pt x="9041" y="5310"/>
                  </a:cubicBezTo>
                  <a:cubicBezTo>
                    <a:pt x="9708" y="5310"/>
                    <a:pt x="9908" y="4409"/>
                    <a:pt x="9308" y="4142"/>
                  </a:cubicBezTo>
                  <a:lnTo>
                    <a:pt x="1202" y="72"/>
                  </a:lnTo>
                  <a:cubicBezTo>
                    <a:pt x="1097" y="22"/>
                    <a:pt x="997" y="0"/>
                    <a:pt x="9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44" name="Google Shape;2144;p64"/>
            <p:cNvSpPr/>
            <p:nvPr/>
          </p:nvSpPr>
          <p:spPr>
            <a:xfrm>
              <a:off x="9121225" y="2297750"/>
              <a:ext cx="229175" cy="123625"/>
            </a:xfrm>
            <a:custGeom>
              <a:avLst/>
              <a:gdLst/>
              <a:ahLst/>
              <a:cxnLst/>
              <a:rect l="l" t="t" r="r" b="b"/>
              <a:pathLst>
                <a:path w="9167" h="4945" extrusionOk="0">
                  <a:moveTo>
                    <a:pt x="900" y="0"/>
                  </a:moveTo>
                  <a:cubicBezTo>
                    <a:pt x="328" y="0"/>
                    <a:pt x="0" y="864"/>
                    <a:pt x="660" y="1208"/>
                  </a:cubicBezTo>
                  <a:lnTo>
                    <a:pt x="8032" y="4878"/>
                  </a:lnTo>
                  <a:cubicBezTo>
                    <a:pt x="8132" y="4911"/>
                    <a:pt x="8199" y="4944"/>
                    <a:pt x="8299" y="4944"/>
                  </a:cubicBezTo>
                  <a:cubicBezTo>
                    <a:pt x="8966" y="4944"/>
                    <a:pt x="9167" y="4044"/>
                    <a:pt x="8599" y="3743"/>
                  </a:cubicBezTo>
                  <a:lnTo>
                    <a:pt x="1194" y="74"/>
                  </a:lnTo>
                  <a:cubicBezTo>
                    <a:pt x="1092" y="23"/>
                    <a:pt x="993" y="0"/>
                    <a:pt x="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45" name="Google Shape;2145;p64"/>
            <p:cNvSpPr/>
            <p:nvPr/>
          </p:nvSpPr>
          <p:spPr>
            <a:xfrm>
              <a:off x="9143550" y="2472925"/>
              <a:ext cx="201850" cy="109400"/>
            </a:xfrm>
            <a:custGeom>
              <a:avLst/>
              <a:gdLst/>
              <a:ahLst/>
              <a:cxnLst/>
              <a:rect l="l" t="t" r="r" b="b"/>
              <a:pathLst>
                <a:path w="8074" h="4376" extrusionOk="0">
                  <a:moveTo>
                    <a:pt x="914" y="0"/>
                  </a:moveTo>
                  <a:cubicBezTo>
                    <a:pt x="338" y="0"/>
                    <a:pt x="1" y="889"/>
                    <a:pt x="635" y="1206"/>
                  </a:cubicBezTo>
                  <a:lnTo>
                    <a:pt x="6939" y="4308"/>
                  </a:lnTo>
                  <a:cubicBezTo>
                    <a:pt x="7006" y="4342"/>
                    <a:pt x="7106" y="4375"/>
                    <a:pt x="7206" y="4375"/>
                  </a:cubicBezTo>
                  <a:cubicBezTo>
                    <a:pt x="7873" y="4375"/>
                    <a:pt x="8073" y="3475"/>
                    <a:pt x="7473" y="3174"/>
                  </a:cubicBezTo>
                  <a:lnTo>
                    <a:pt x="1202" y="72"/>
                  </a:lnTo>
                  <a:cubicBezTo>
                    <a:pt x="1102" y="22"/>
                    <a:pt x="1005" y="0"/>
                    <a:pt x="9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46" name="Google Shape;2146;p64"/>
            <p:cNvSpPr/>
            <p:nvPr/>
          </p:nvSpPr>
          <p:spPr>
            <a:xfrm>
              <a:off x="9222975" y="3691050"/>
              <a:ext cx="352050" cy="104725"/>
            </a:xfrm>
            <a:custGeom>
              <a:avLst/>
              <a:gdLst/>
              <a:ahLst/>
              <a:cxnLst/>
              <a:rect l="l" t="t" r="r" b="b"/>
              <a:pathLst>
                <a:path w="14082" h="4189" extrusionOk="0">
                  <a:moveTo>
                    <a:pt x="577" y="0"/>
                  </a:moveTo>
                  <a:cubicBezTo>
                    <a:pt x="133" y="0"/>
                    <a:pt x="0" y="693"/>
                    <a:pt x="493" y="816"/>
                  </a:cubicBezTo>
                  <a:lnTo>
                    <a:pt x="13336" y="4152"/>
                  </a:lnTo>
                  <a:lnTo>
                    <a:pt x="13436" y="4152"/>
                  </a:lnTo>
                  <a:lnTo>
                    <a:pt x="13436" y="4185"/>
                  </a:lnTo>
                  <a:cubicBezTo>
                    <a:pt x="13458" y="4188"/>
                    <a:pt x="13479" y="4189"/>
                    <a:pt x="13499" y="4189"/>
                  </a:cubicBezTo>
                  <a:cubicBezTo>
                    <a:pt x="14010" y="4189"/>
                    <a:pt x="14081" y="3415"/>
                    <a:pt x="13536" y="3351"/>
                  </a:cubicBezTo>
                  <a:lnTo>
                    <a:pt x="693" y="15"/>
                  </a:lnTo>
                  <a:cubicBezTo>
                    <a:pt x="653" y="5"/>
                    <a:pt x="614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47" name="Google Shape;2147;p64"/>
            <p:cNvSpPr/>
            <p:nvPr/>
          </p:nvSpPr>
          <p:spPr>
            <a:xfrm>
              <a:off x="9118475" y="3844650"/>
              <a:ext cx="507450" cy="137925"/>
            </a:xfrm>
            <a:custGeom>
              <a:avLst/>
              <a:gdLst/>
              <a:ahLst/>
              <a:cxnLst/>
              <a:rect l="l" t="t" r="r" b="b"/>
              <a:pathLst>
                <a:path w="20298" h="5517" extrusionOk="0">
                  <a:moveTo>
                    <a:pt x="582" y="0"/>
                  </a:moveTo>
                  <a:cubicBezTo>
                    <a:pt x="148" y="0"/>
                    <a:pt x="0" y="684"/>
                    <a:pt x="470" y="810"/>
                  </a:cubicBezTo>
                  <a:lnTo>
                    <a:pt x="19551" y="5513"/>
                  </a:lnTo>
                  <a:lnTo>
                    <a:pt x="19684" y="5513"/>
                  </a:lnTo>
                  <a:cubicBezTo>
                    <a:pt x="19704" y="5516"/>
                    <a:pt x="19724" y="5517"/>
                    <a:pt x="19744" y="5517"/>
                  </a:cubicBezTo>
                  <a:cubicBezTo>
                    <a:pt x="20224" y="5517"/>
                    <a:pt x="20297" y="4743"/>
                    <a:pt x="19784" y="4679"/>
                  </a:cubicBezTo>
                  <a:lnTo>
                    <a:pt x="670" y="9"/>
                  </a:lnTo>
                  <a:cubicBezTo>
                    <a:pt x="640" y="3"/>
                    <a:pt x="611" y="0"/>
                    <a:pt x="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48" name="Google Shape;2148;p64"/>
            <p:cNvSpPr/>
            <p:nvPr/>
          </p:nvSpPr>
          <p:spPr>
            <a:xfrm>
              <a:off x="9263900" y="1734800"/>
              <a:ext cx="374250" cy="85325"/>
            </a:xfrm>
            <a:custGeom>
              <a:avLst/>
              <a:gdLst/>
              <a:ahLst/>
              <a:cxnLst/>
              <a:rect l="l" t="t" r="r" b="b"/>
              <a:pathLst>
                <a:path w="14970" h="3413" extrusionOk="0">
                  <a:moveTo>
                    <a:pt x="14387" y="1"/>
                  </a:moveTo>
                  <a:cubicBezTo>
                    <a:pt x="14360" y="1"/>
                    <a:pt x="14331" y="4"/>
                    <a:pt x="14301" y="9"/>
                  </a:cubicBezTo>
                  <a:lnTo>
                    <a:pt x="524" y="2578"/>
                  </a:lnTo>
                  <a:cubicBezTo>
                    <a:pt x="1" y="2610"/>
                    <a:pt x="55" y="3413"/>
                    <a:pt x="591" y="3413"/>
                  </a:cubicBezTo>
                  <a:cubicBezTo>
                    <a:pt x="602" y="3413"/>
                    <a:pt x="613" y="3412"/>
                    <a:pt x="624" y="3412"/>
                  </a:cubicBezTo>
                  <a:lnTo>
                    <a:pt x="691" y="3412"/>
                  </a:lnTo>
                  <a:lnTo>
                    <a:pt x="14434" y="843"/>
                  </a:lnTo>
                  <a:cubicBezTo>
                    <a:pt x="14969" y="749"/>
                    <a:pt x="14851" y="1"/>
                    <a:pt x="143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49" name="Google Shape;2149;p64"/>
            <p:cNvSpPr/>
            <p:nvPr/>
          </p:nvSpPr>
          <p:spPr>
            <a:xfrm>
              <a:off x="9169700" y="1534675"/>
              <a:ext cx="528475" cy="119500"/>
            </a:xfrm>
            <a:custGeom>
              <a:avLst/>
              <a:gdLst/>
              <a:ahLst/>
              <a:cxnLst/>
              <a:rect l="l" t="t" r="r" b="b"/>
              <a:pathLst>
                <a:path w="21139" h="4780" extrusionOk="0">
                  <a:moveTo>
                    <a:pt x="20557" y="0"/>
                  </a:moveTo>
                  <a:cubicBezTo>
                    <a:pt x="20529" y="0"/>
                    <a:pt x="20500" y="3"/>
                    <a:pt x="20470" y="9"/>
                  </a:cubicBezTo>
                  <a:lnTo>
                    <a:pt x="556" y="3945"/>
                  </a:lnTo>
                  <a:cubicBezTo>
                    <a:pt x="0" y="3977"/>
                    <a:pt x="53" y="4780"/>
                    <a:pt x="590" y="4780"/>
                  </a:cubicBezTo>
                  <a:cubicBezTo>
                    <a:pt x="601" y="4780"/>
                    <a:pt x="612" y="4779"/>
                    <a:pt x="623" y="4779"/>
                  </a:cubicBezTo>
                  <a:lnTo>
                    <a:pt x="723" y="4779"/>
                  </a:lnTo>
                  <a:lnTo>
                    <a:pt x="20604" y="842"/>
                  </a:lnTo>
                  <a:cubicBezTo>
                    <a:pt x="21139" y="748"/>
                    <a:pt x="21021" y="0"/>
                    <a:pt x="205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50" name="Google Shape;2150;p64"/>
            <p:cNvSpPr/>
            <p:nvPr/>
          </p:nvSpPr>
          <p:spPr>
            <a:xfrm>
              <a:off x="9476850" y="1529725"/>
              <a:ext cx="228000" cy="67775"/>
            </a:xfrm>
            <a:custGeom>
              <a:avLst/>
              <a:gdLst/>
              <a:ahLst/>
              <a:cxnLst/>
              <a:rect l="l" t="t" r="r" b="b"/>
              <a:pathLst>
                <a:path w="9120" h="2711" extrusionOk="0">
                  <a:moveTo>
                    <a:pt x="8245" y="0"/>
                  </a:moveTo>
                  <a:cubicBezTo>
                    <a:pt x="8215" y="0"/>
                    <a:pt x="8183" y="2"/>
                    <a:pt x="8151" y="6"/>
                  </a:cubicBezTo>
                  <a:lnTo>
                    <a:pt x="812" y="1441"/>
                  </a:lnTo>
                  <a:cubicBezTo>
                    <a:pt x="0" y="1538"/>
                    <a:pt x="106" y="2711"/>
                    <a:pt x="882" y="2711"/>
                  </a:cubicBezTo>
                  <a:cubicBezTo>
                    <a:pt x="902" y="2711"/>
                    <a:pt x="924" y="2710"/>
                    <a:pt x="946" y="2708"/>
                  </a:cubicBezTo>
                  <a:lnTo>
                    <a:pt x="1046" y="2675"/>
                  </a:lnTo>
                  <a:lnTo>
                    <a:pt x="8384" y="1241"/>
                  </a:lnTo>
                  <a:cubicBezTo>
                    <a:pt x="9119" y="1049"/>
                    <a:pt x="8936" y="0"/>
                    <a:pt x="8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51" name="Google Shape;2151;p64"/>
            <p:cNvSpPr/>
            <p:nvPr/>
          </p:nvSpPr>
          <p:spPr>
            <a:xfrm>
              <a:off x="9443500" y="1728925"/>
              <a:ext cx="201925" cy="61225"/>
            </a:xfrm>
            <a:custGeom>
              <a:avLst/>
              <a:gdLst/>
              <a:ahLst/>
              <a:cxnLst/>
              <a:rect l="l" t="t" r="r" b="b"/>
              <a:pathLst>
                <a:path w="8077" h="2449" extrusionOk="0">
                  <a:moveTo>
                    <a:pt x="7202" y="1"/>
                  </a:moveTo>
                  <a:cubicBezTo>
                    <a:pt x="7164" y="1"/>
                    <a:pt x="7124" y="4"/>
                    <a:pt x="7083" y="11"/>
                  </a:cubicBezTo>
                  <a:lnTo>
                    <a:pt x="812" y="1178"/>
                  </a:lnTo>
                  <a:cubicBezTo>
                    <a:pt x="0" y="1276"/>
                    <a:pt x="105" y="2448"/>
                    <a:pt x="881" y="2448"/>
                  </a:cubicBezTo>
                  <a:cubicBezTo>
                    <a:pt x="902" y="2448"/>
                    <a:pt x="924" y="2448"/>
                    <a:pt x="946" y="2446"/>
                  </a:cubicBezTo>
                  <a:lnTo>
                    <a:pt x="1046" y="2412"/>
                  </a:lnTo>
                  <a:lnTo>
                    <a:pt x="7317" y="1245"/>
                  </a:lnTo>
                  <a:cubicBezTo>
                    <a:pt x="8076" y="1118"/>
                    <a:pt x="7905" y="1"/>
                    <a:pt x="72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52" name="Google Shape;2152;p64"/>
            <p:cNvSpPr/>
            <p:nvPr/>
          </p:nvSpPr>
          <p:spPr>
            <a:xfrm>
              <a:off x="9206800" y="3682525"/>
              <a:ext cx="200350" cy="70775"/>
            </a:xfrm>
            <a:custGeom>
              <a:avLst/>
              <a:gdLst/>
              <a:ahLst/>
              <a:cxnLst/>
              <a:rect l="l" t="t" r="r" b="b"/>
              <a:pathLst>
                <a:path w="8014" h="2831" extrusionOk="0">
                  <a:moveTo>
                    <a:pt x="866" y="0"/>
                  </a:moveTo>
                  <a:cubicBezTo>
                    <a:pt x="200" y="0"/>
                    <a:pt x="1" y="1039"/>
                    <a:pt x="740" y="1224"/>
                  </a:cubicBezTo>
                  <a:lnTo>
                    <a:pt x="6911" y="2791"/>
                  </a:lnTo>
                  <a:lnTo>
                    <a:pt x="7078" y="2791"/>
                  </a:lnTo>
                  <a:lnTo>
                    <a:pt x="7044" y="2825"/>
                  </a:lnTo>
                  <a:cubicBezTo>
                    <a:pt x="7076" y="2829"/>
                    <a:pt x="7107" y="2830"/>
                    <a:pt x="7136" y="2830"/>
                  </a:cubicBezTo>
                  <a:cubicBezTo>
                    <a:pt x="7890" y="2830"/>
                    <a:pt x="8014" y="1653"/>
                    <a:pt x="7211" y="1557"/>
                  </a:cubicBezTo>
                  <a:lnTo>
                    <a:pt x="1040" y="23"/>
                  </a:lnTo>
                  <a:cubicBezTo>
                    <a:pt x="979" y="7"/>
                    <a:pt x="921" y="0"/>
                    <a:pt x="8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53" name="Google Shape;2153;p64"/>
            <p:cNvSpPr/>
            <p:nvPr/>
          </p:nvSpPr>
          <p:spPr>
            <a:xfrm>
              <a:off x="9106700" y="3838475"/>
              <a:ext cx="275425" cy="89950"/>
            </a:xfrm>
            <a:custGeom>
              <a:avLst/>
              <a:gdLst/>
              <a:ahLst/>
              <a:cxnLst/>
              <a:rect l="l" t="t" r="r" b="b"/>
              <a:pathLst>
                <a:path w="11017" h="3598" extrusionOk="0">
                  <a:moveTo>
                    <a:pt x="871" y="1"/>
                  </a:moveTo>
                  <a:cubicBezTo>
                    <a:pt x="202" y="1"/>
                    <a:pt x="0" y="1072"/>
                    <a:pt x="741" y="1257"/>
                  </a:cubicBezTo>
                  <a:lnTo>
                    <a:pt x="9914" y="3558"/>
                  </a:lnTo>
                  <a:lnTo>
                    <a:pt x="10081" y="3558"/>
                  </a:lnTo>
                  <a:lnTo>
                    <a:pt x="10081" y="3592"/>
                  </a:lnTo>
                  <a:cubicBezTo>
                    <a:pt x="10113" y="3596"/>
                    <a:pt x="10143" y="3597"/>
                    <a:pt x="10173" y="3597"/>
                  </a:cubicBezTo>
                  <a:cubicBezTo>
                    <a:pt x="10924" y="3597"/>
                    <a:pt x="11017" y="2420"/>
                    <a:pt x="10215" y="2324"/>
                  </a:cubicBezTo>
                  <a:lnTo>
                    <a:pt x="1041" y="23"/>
                  </a:lnTo>
                  <a:cubicBezTo>
                    <a:pt x="982" y="8"/>
                    <a:pt x="925" y="1"/>
                    <a:pt x="8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2154" name="Google Shape;2154;p64"/>
          <p:cNvGrpSpPr/>
          <p:nvPr/>
        </p:nvGrpSpPr>
        <p:grpSpPr>
          <a:xfrm rot="5400000">
            <a:off x="3250847" y="1697657"/>
            <a:ext cx="1783856" cy="1890815"/>
            <a:chOff x="3403900" y="3304800"/>
            <a:chExt cx="1556050" cy="1649350"/>
          </a:xfrm>
        </p:grpSpPr>
        <p:sp>
          <p:nvSpPr>
            <p:cNvPr id="2155" name="Google Shape;2155;p64"/>
            <p:cNvSpPr/>
            <p:nvPr/>
          </p:nvSpPr>
          <p:spPr>
            <a:xfrm>
              <a:off x="3960075" y="3761850"/>
              <a:ext cx="510150" cy="213400"/>
            </a:xfrm>
            <a:custGeom>
              <a:avLst/>
              <a:gdLst/>
              <a:ahLst/>
              <a:cxnLst/>
              <a:rect l="l" t="t" r="r" b="b"/>
              <a:pathLst>
                <a:path w="20406" h="8536" extrusionOk="0">
                  <a:moveTo>
                    <a:pt x="19766" y="0"/>
                  </a:moveTo>
                  <a:cubicBezTo>
                    <a:pt x="19714" y="0"/>
                    <a:pt x="19658" y="10"/>
                    <a:pt x="19599" y="31"/>
                  </a:cubicBezTo>
                  <a:cubicBezTo>
                    <a:pt x="13161" y="2358"/>
                    <a:pt x="6967" y="5198"/>
                    <a:pt x="556" y="7524"/>
                  </a:cubicBezTo>
                  <a:cubicBezTo>
                    <a:pt x="1" y="7717"/>
                    <a:pt x="157" y="8536"/>
                    <a:pt x="640" y="8536"/>
                  </a:cubicBezTo>
                  <a:cubicBezTo>
                    <a:pt x="698" y="8536"/>
                    <a:pt x="760" y="8524"/>
                    <a:pt x="827" y="8498"/>
                  </a:cubicBezTo>
                  <a:cubicBezTo>
                    <a:pt x="7238" y="6171"/>
                    <a:pt x="13459" y="3358"/>
                    <a:pt x="19870" y="1005"/>
                  </a:cubicBezTo>
                  <a:cubicBezTo>
                    <a:pt x="20406" y="810"/>
                    <a:pt x="20239" y="0"/>
                    <a:pt x="197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56" name="Google Shape;2156;p64"/>
            <p:cNvSpPr/>
            <p:nvPr/>
          </p:nvSpPr>
          <p:spPr>
            <a:xfrm>
              <a:off x="3559675" y="3796150"/>
              <a:ext cx="433700" cy="179100"/>
            </a:xfrm>
            <a:custGeom>
              <a:avLst/>
              <a:gdLst/>
              <a:ahLst/>
              <a:cxnLst/>
              <a:rect l="l" t="t" r="r" b="b"/>
              <a:pathLst>
                <a:path w="17348" h="7164" extrusionOk="0">
                  <a:moveTo>
                    <a:pt x="616" y="1"/>
                  </a:moveTo>
                  <a:cubicBezTo>
                    <a:pt x="138" y="1"/>
                    <a:pt x="1" y="819"/>
                    <a:pt x="532" y="1013"/>
                  </a:cubicBezTo>
                  <a:lnTo>
                    <a:pt x="16545" y="7126"/>
                  </a:lnTo>
                  <a:cubicBezTo>
                    <a:pt x="16612" y="7152"/>
                    <a:pt x="16674" y="7164"/>
                    <a:pt x="16732" y="7164"/>
                  </a:cubicBezTo>
                  <a:cubicBezTo>
                    <a:pt x="17210" y="7164"/>
                    <a:pt x="17347" y="6345"/>
                    <a:pt x="16816" y="6152"/>
                  </a:cubicBezTo>
                  <a:lnTo>
                    <a:pt x="803" y="39"/>
                  </a:lnTo>
                  <a:cubicBezTo>
                    <a:pt x="736" y="13"/>
                    <a:pt x="674" y="1"/>
                    <a:pt x="6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57" name="Google Shape;2157;p64"/>
            <p:cNvSpPr/>
            <p:nvPr/>
          </p:nvSpPr>
          <p:spPr>
            <a:xfrm>
              <a:off x="3713075" y="3949425"/>
              <a:ext cx="287200" cy="502625"/>
            </a:xfrm>
            <a:custGeom>
              <a:avLst/>
              <a:gdLst/>
              <a:ahLst/>
              <a:cxnLst/>
              <a:rect l="l" t="t" r="r" b="b"/>
              <a:pathLst>
                <a:path w="11488" h="20105" extrusionOk="0">
                  <a:moveTo>
                    <a:pt x="10805" y="0"/>
                  </a:moveTo>
                  <a:cubicBezTo>
                    <a:pt x="10652" y="0"/>
                    <a:pt x="10503" y="78"/>
                    <a:pt x="10409" y="264"/>
                  </a:cubicBezTo>
                  <a:cubicBezTo>
                    <a:pt x="7326" y="6702"/>
                    <a:pt x="4134" y="13356"/>
                    <a:pt x="266" y="19361"/>
                  </a:cubicBezTo>
                  <a:cubicBezTo>
                    <a:pt x="1" y="19740"/>
                    <a:pt x="358" y="20105"/>
                    <a:pt x="717" y="20105"/>
                  </a:cubicBezTo>
                  <a:cubicBezTo>
                    <a:pt x="871" y="20105"/>
                    <a:pt x="1026" y="20038"/>
                    <a:pt x="1132" y="19875"/>
                  </a:cubicBezTo>
                  <a:cubicBezTo>
                    <a:pt x="5027" y="13870"/>
                    <a:pt x="8191" y="7216"/>
                    <a:pt x="11302" y="778"/>
                  </a:cubicBezTo>
                  <a:cubicBezTo>
                    <a:pt x="11488" y="370"/>
                    <a:pt x="11138" y="0"/>
                    <a:pt x="1080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58" name="Google Shape;2158;p64"/>
            <p:cNvSpPr/>
            <p:nvPr/>
          </p:nvSpPr>
          <p:spPr>
            <a:xfrm>
              <a:off x="3735975" y="4426625"/>
              <a:ext cx="646450" cy="82025"/>
            </a:xfrm>
            <a:custGeom>
              <a:avLst/>
              <a:gdLst/>
              <a:ahLst/>
              <a:cxnLst/>
              <a:rect l="l" t="t" r="r" b="b"/>
              <a:pathLst>
                <a:path w="25858" h="3281" extrusionOk="0">
                  <a:moveTo>
                    <a:pt x="625" y="1"/>
                  </a:moveTo>
                  <a:cubicBezTo>
                    <a:pt x="1" y="1"/>
                    <a:pt x="43" y="978"/>
                    <a:pt x="675" y="1030"/>
                  </a:cubicBezTo>
                  <a:cubicBezTo>
                    <a:pt x="8871" y="1626"/>
                    <a:pt x="17067" y="2329"/>
                    <a:pt x="25209" y="3276"/>
                  </a:cubicBezTo>
                  <a:cubicBezTo>
                    <a:pt x="25234" y="3279"/>
                    <a:pt x="25257" y="3280"/>
                    <a:pt x="25280" y="3280"/>
                  </a:cubicBezTo>
                  <a:cubicBezTo>
                    <a:pt x="25857" y="3280"/>
                    <a:pt x="25834" y="2326"/>
                    <a:pt x="25209" y="2248"/>
                  </a:cubicBezTo>
                  <a:cubicBezTo>
                    <a:pt x="17067" y="1328"/>
                    <a:pt x="8871" y="625"/>
                    <a:pt x="675" y="3"/>
                  </a:cubicBezTo>
                  <a:cubicBezTo>
                    <a:pt x="658" y="1"/>
                    <a:pt x="641" y="1"/>
                    <a:pt x="6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59" name="Google Shape;2159;p64"/>
            <p:cNvSpPr/>
            <p:nvPr/>
          </p:nvSpPr>
          <p:spPr>
            <a:xfrm>
              <a:off x="3960700" y="3948925"/>
              <a:ext cx="422675" cy="560600"/>
            </a:xfrm>
            <a:custGeom>
              <a:avLst/>
              <a:gdLst/>
              <a:ahLst/>
              <a:cxnLst/>
              <a:rect l="l" t="t" r="r" b="b"/>
              <a:pathLst>
                <a:path w="16907" h="22424" extrusionOk="0">
                  <a:moveTo>
                    <a:pt x="693" y="1"/>
                  </a:moveTo>
                  <a:cubicBezTo>
                    <a:pt x="337" y="1"/>
                    <a:pt x="0" y="516"/>
                    <a:pt x="288" y="907"/>
                  </a:cubicBezTo>
                  <a:cubicBezTo>
                    <a:pt x="5698" y="7858"/>
                    <a:pt x="10404" y="15351"/>
                    <a:pt x="15868" y="22248"/>
                  </a:cubicBezTo>
                  <a:cubicBezTo>
                    <a:pt x="15966" y="22372"/>
                    <a:pt x="16082" y="22424"/>
                    <a:pt x="16197" y="22424"/>
                  </a:cubicBezTo>
                  <a:cubicBezTo>
                    <a:pt x="16560" y="22424"/>
                    <a:pt x="16907" y="21908"/>
                    <a:pt x="16599" y="21518"/>
                  </a:cubicBezTo>
                  <a:cubicBezTo>
                    <a:pt x="11135" y="14620"/>
                    <a:pt x="6428" y="7128"/>
                    <a:pt x="1018" y="176"/>
                  </a:cubicBezTo>
                  <a:cubicBezTo>
                    <a:pt x="921" y="53"/>
                    <a:pt x="806" y="1"/>
                    <a:pt x="6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60" name="Google Shape;2160;p64"/>
            <p:cNvSpPr/>
            <p:nvPr/>
          </p:nvSpPr>
          <p:spPr>
            <a:xfrm>
              <a:off x="4353000" y="3762125"/>
              <a:ext cx="113300" cy="745475"/>
            </a:xfrm>
            <a:custGeom>
              <a:avLst/>
              <a:gdLst/>
              <a:ahLst/>
              <a:cxnLst/>
              <a:rect l="l" t="t" r="r" b="b"/>
              <a:pathLst>
                <a:path w="4532" h="29819" extrusionOk="0">
                  <a:moveTo>
                    <a:pt x="4004" y="0"/>
                  </a:moveTo>
                  <a:cubicBezTo>
                    <a:pt x="3754" y="0"/>
                    <a:pt x="3503" y="169"/>
                    <a:pt x="3503" y="507"/>
                  </a:cubicBezTo>
                  <a:cubicBezTo>
                    <a:pt x="3530" y="4673"/>
                    <a:pt x="2773" y="8920"/>
                    <a:pt x="2259" y="13031"/>
                  </a:cubicBezTo>
                  <a:cubicBezTo>
                    <a:pt x="1529" y="18468"/>
                    <a:pt x="744" y="23905"/>
                    <a:pt x="41" y="29342"/>
                  </a:cubicBezTo>
                  <a:cubicBezTo>
                    <a:pt x="1" y="29663"/>
                    <a:pt x="226" y="29818"/>
                    <a:pt x="473" y="29818"/>
                  </a:cubicBezTo>
                  <a:cubicBezTo>
                    <a:pt x="725" y="29818"/>
                    <a:pt x="1001" y="29656"/>
                    <a:pt x="1042" y="29342"/>
                  </a:cubicBezTo>
                  <a:cubicBezTo>
                    <a:pt x="1772" y="23905"/>
                    <a:pt x="2557" y="18468"/>
                    <a:pt x="3260" y="13031"/>
                  </a:cubicBezTo>
                  <a:cubicBezTo>
                    <a:pt x="3801" y="8920"/>
                    <a:pt x="4531" y="4673"/>
                    <a:pt x="4504" y="507"/>
                  </a:cubicBezTo>
                  <a:cubicBezTo>
                    <a:pt x="4504" y="169"/>
                    <a:pt x="4254" y="0"/>
                    <a:pt x="40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61" name="Google Shape;2161;p64"/>
            <p:cNvSpPr/>
            <p:nvPr/>
          </p:nvSpPr>
          <p:spPr>
            <a:xfrm>
              <a:off x="4348800" y="4483000"/>
              <a:ext cx="542900" cy="320575"/>
            </a:xfrm>
            <a:custGeom>
              <a:avLst/>
              <a:gdLst/>
              <a:ahLst/>
              <a:cxnLst/>
              <a:rect l="l" t="t" r="r" b="b"/>
              <a:pathLst>
                <a:path w="21716" h="12823" extrusionOk="0">
                  <a:moveTo>
                    <a:pt x="709" y="1"/>
                  </a:moveTo>
                  <a:cubicBezTo>
                    <a:pt x="272" y="1"/>
                    <a:pt x="1" y="643"/>
                    <a:pt x="480" y="939"/>
                  </a:cubicBezTo>
                  <a:lnTo>
                    <a:pt x="20739" y="12760"/>
                  </a:lnTo>
                  <a:cubicBezTo>
                    <a:pt x="20823" y="12804"/>
                    <a:pt x="20904" y="12823"/>
                    <a:pt x="20981" y="12823"/>
                  </a:cubicBezTo>
                  <a:cubicBezTo>
                    <a:pt x="21428" y="12823"/>
                    <a:pt x="21715" y="12171"/>
                    <a:pt x="21253" y="11894"/>
                  </a:cubicBezTo>
                  <a:lnTo>
                    <a:pt x="966" y="74"/>
                  </a:lnTo>
                  <a:cubicBezTo>
                    <a:pt x="877" y="23"/>
                    <a:pt x="790" y="1"/>
                    <a:pt x="7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62" name="Google Shape;2162;p64"/>
            <p:cNvSpPr/>
            <p:nvPr/>
          </p:nvSpPr>
          <p:spPr>
            <a:xfrm>
              <a:off x="3496325" y="4429725"/>
              <a:ext cx="250725" cy="370050"/>
            </a:xfrm>
            <a:custGeom>
              <a:avLst/>
              <a:gdLst/>
              <a:ahLst/>
              <a:cxnLst/>
              <a:rect l="l" t="t" r="r" b="b"/>
              <a:pathLst>
                <a:path w="10029" h="14802" extrusionOk="0">
                  <a:moveTo>
                    <a:pt x="9319" y="0"/>
                  </a:moveTo>
                  <a:cubicBezTo>
                    <a:pt x="9166" y="0"/>
                    <a:pt x="9015" y="68"/>
                    <a:pt x="8909" y="230"/>
                  </a:cubicBezTo>
                  <a:lnTo>
                    <a:pt x="226" y="14052"/>
                  </a:lnTo>
                  <a:cubicBezTo>
                    <a:pt x="1" y="14446"/>
                    <a:pt x="348" y="14801"/>
                    <a:pt x="700" y="14801"/>
                  </a:cubicBezTo>
                  <a:cubicBezTo>
                    <a:pt x="855" y="14801"/>
                    <a:pt x="1011" y="14732"/>
                    <a:pt x="1119" y="14566"/>
                  </a:cubicBezTo>
                  <a:lnTo>
                    <a:pt x="9802" y="744"/>
                  </a:lnTo>
                  <a:cubicBezTo>
                    <a:pt x="10029" y="366"/>
                    <a:pt x="9673" y="0"/>
                    <a:pt x="93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63" name="Google Shape;2163;p64"/>
            <p:cNvSpPr/>
            <p:nvPr/>
          </p:nvSpPr>
          <p:spPr>
            <a:xfrm>
              <a:off x="3940500" y="3400850"/>
              <a:ext cx="49400" cy="573450"/>
            </a:xfrm>
            <a:custGeom>
              <a:avLst/>
              <a:gdLst/>
              <a:ahLst/>
              <a:cxnLst/>
              <a:rect l="l" t="t" r="r" b="b"/>
              <a:pathLst>
                <a:path w="1976" h="22938" extrusionOk="0">
                  <a:moveTo>
                    <a:pt x="508" y="0"/>
                  </a:moveTo>
                  <a:cubicBezTo>
                    <a:pt x="251" y="0"/>
                    <a:pt x="0" y="162"/>
                    <a:pt x="14" y="487"/>
                  </a:cubicBezTo>
                  <a:lnTo>
                    <a:pt x="961" y="22451"/>
                  </a:lnTo>
                  <a:cubicBezTo>
                    <a:pt x="974" y="22775"/>
                    <a:pt x="1231" y="22938"/>
                    <a:pt x="1481" y="22938"/>
                  </a:cubicBezTo>
                  <a:cubicBezTo>
                    <a:pt x="1732" y="22938"/>
                    <a:pt x="1975" y="22775"/>
                    <a:pt x="1962" y="22451"/>
                  </a:cubicBezTo>
                  <a:lnTo>
                    <a:pt x="1042" y="487"/>
                  </a:lnTo>
                  <a:cubicBezTo>
                    <a:pt x="1028" y="162"/>
                    <a:pt x="765" y="0"/>
                    <a:pt x="5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64" name="Google Shape;2164;p64"/>
            <p:cNvSpPr/>
            <p:nvPr/>
          </p:nvSpPr>
          <p:spPr>
            <a:xfrm>
              <a:off x="4152750" y="4482950"/>
              <a:ext cx="230050" cy="422600"/>
            </a:xfrm>
            <a:custGeom>
              <a:avLst/>
              <a:gdLst/>
              <a:ahLst/>
              <a:cxnLst/>
              <a:rect l="l" t="t" r="r" b="b"/>
              <a:pathLst>
                <a:path w="9202" h="16904" extrusionOk="0">
                  <a:moveTo>
                    <a:pt x="8521" y="0"/>
                  </a:moveTo>
                  <a:cubicBezTo>
                    <a:pt x="8364" y="0"/>
                    <a:pt x="8208" y="77"/>
                    <a:pt x="8105" y="265"/>
                  </a:cubicBezTo>
                  <a:cubicBezTo>
                    <a:pt x="5292" y="5459"/>
                    <a:pt x="3047" y="10950"/>
                    <a:pt x="207" y="16143"/>
                  </a:cubicBezTo>
                  <a:cubicBezTo>
                    <a:pt x="1" y="16537"/>
                    <a:pt x="353" y="16904"/>
                    <a:pt x="696" y="16904"/>
                  </a:cubicBezTo>
                  <a:cubicBezTo>
                    <a:pt x="849" y="16904"/>
                    <a:pt x="1000" y="16832"/>
                    <a:pt x="1099" y="16657"/>
                  </a:cubicBezTo>
                  <a:cubicBezTo>
                    <a:pt x="3913" y="11464"/>
                    <a:pt x="6158" y="5973"/>
                    <a:pt x="8998" y="752"/>
                  </a:cubicBezTo>
                  <a:cubicBezTo>
                    <a:pt x="9201" y="363"/>
                    <a:pt x="8860" y="0"/>
                    <a:pt x="85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65" name="Google Shape;2165;p64"/>
            <p:cNvSpPr/>
            <p:nvPr/>
          </p:nvSpPr>
          <p:spPr>
            <a:xfrm>
              <a:off x="3665625" y="4343500"/>
              <a:ext cx="173800" cy="171800"/>
            </a:xfrm>
            <a:custGeom>
              <a:avLst/>
              <a:gdLst/>
              <a:ahLst/>
              <a:cxnLst/>
              <a:rect l="l" t="t" r="r" b="b"/>
              <a:pathLst>
                <a:path w="6952" h="6872" extrusionOk="0">
                  <a:moveTo>
                    <a:pt x="3485" y="0"/>
                  </a:moveTo>
                  <a:cubicBezTo>
                    <a:pt x="3469" y="0"/>
                    <a:pt x="3452" y="0"/>
                    <a:pt x="3435" y="1"/>
                  </a:cubicBezTo>
                  <a:cubicBezTo>
                    <a:pt x="1515" y="28"/>
                    <a:pt x="0" y="1569"/>
                    <a:pt x="27" y="3490"/>
                  </a:cubicBezTo>
                  <a:cubicBezTo>
                    <a:pt x="54" y="5367"/>
                    <a:pt x="1595" y="6871"/>
                    <a:pt x="3466" y="6871"/>
                  </a:cubicBezTo>
                  <a:cubicBezTo>
                    <a:pt x="3483" y="6871"/>
                    <a:pt x="3500" y="6871"/>
                    <a:pt x="3516" y="6871"/>
                  </a:cubicBezTo>
                  <a:cubicBezTo>
                    <a:pt x="5410" y="6844"/>
                    <a:pt x="6952" y="5275"/>
                    <a:pt x="6925" y="3382"/>
                  </a:cubicBezTo>
                  <a:cubicBezTo>
                    <a:pt x="6898" y="1505"/>
                    <a:pt x="5356" y="0"/>
                    <a:pt x="348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66" name="Google Shape;2166;p64"/>
            <p:cNvSpPr/>
            <p:nvPr/>
          </p:nvSpPr>
          <p:spPr>
            <a:xfrm>
              <a:off x="4786800" y="4704600"/>
              <a:ext cx="173150" cy="172475"/>
            </a:xfrm>
            <a:custGeom>
              <a:avLst/>
              <a:gdLst/>
              <a:ahLst/>
              <a:cxnLst/>
              <a:rect l="l" t="t" r="r" b="b"/>
              <a:pathLst>
                <a:path w="6926" h="6899" extrusionOk="0">
                  <a:moveTo>
                    <a:pt x="3409" y="1"/>
                  </a:moveTo>
                  <a:cubicBezTo>
                    <a:pt x="1515" y="28"/>
                    <a:pt x="1" y="1597"/>
                    <a:pt x="28" y="3490"/>
                  </a:cubicBezTo>
                  <a:cubicBezTo>
                    <a:pt x="54" y="5394"/>
                    <a:pt x="1569" y="6899"/>
                    <a:pt x="3440" y="6899"/>
                  </a:cubicBezTo>
                  <a:cubicBezTo>
                    <a:pt x="3457" y="6899"/>
                    <a:pt x="3473" y="6899"/>
                    <a:pt x="3490" y="6898"/>
                  </a:cubicBezTo>
                  <a:cubicBezTo>
                    <a:pt x="5410" y="6871"/>
                    <a:pt x="6925" y="5302"/>
                    <a:pt x="6898" y="3409"/>
                  </a:cubicBezTo>
                  <a:cubicBezTo>
                    <a:pt x="6871" y="1516"/>
                    <a:pt x="5302" y="1"/>
                    <a:pt x="34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67" name="Google Shape;2167;p64"/>
            <p:cNvSpPr/>
            <p:nvPr/>
          </p:nvSpPr>
          <p:spPr>
            <a:xfrm>
              <a:off x="3890800" y="3876225"/>
              <a:ext cx="173125" cy="171800"/>
            </a:xfrm>
            <a:custGeom>
              <a:avLst/>
              <a:gdLst/>
              <a:ahLst/>
              <a:cxnLst/>
              <a:rect l="l" t="t" r="r" b="b"/>
              <a:pathLst>
                <a:path w="6925" h="6872" extrusionOk="0">
                  <a:moveTo>
                    <a:pt x="3458" y="0"/>
                  </a:moveTo>
                  <a:cubicBezTo>
                    <a:pt x="3442" y="0"/>
                    <a:pt x="3425" y="0"/>
                    <a:pt x="3409" y="1"/>
                  </a:cubicBezTo>
                  <a:cubicBezTo>
                    <a:pt x="1515" y="28"/>
                    <a:pt x="0" y="1596"/>
                    <a:pt x="27" y="3490"/>
                  </a:cubicBezTo>
                  <a:cubicBezTo>
                    <a:pt x="27" y="5367"/>
                    <a:pt x="1569" y="6871"/>
                    <a:pt x="3440" y="6871"/>
                  </a:cubicBezTo>
                  <a:cubicBezTo>
                    <a:pt x="3456" y="6871"/>
                    <a:pt x="3473" y="6871"/>
                    <a:pt x="3490" y="6871"/>
                  </a:cubicBezTo>
                  <a:cubicBezTo>
                    <a:pt x="5410" y="6844"/>
                    <a:pt x="6925" y="5275"/>
                    <a:pt x="6898" y="3382"/>
                  </a:cubicBezTo>
                  <a:cubicBezTo>
                    <a:pt x="6871" y="1505"/>
                    <a:pt x="5330" y="0"/>
                    <a:pt x="345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68" name="Google Shape;2168;p64"/>
            <p:cNvSpPr/>
            <p:nvPr/>
          </p:nvSpPr>
          <p:spPr>
            <a:xfrm>
              <a:off x="4343875" y="3666600"/>
              <a:ext cx="218450" cy="216425"/>
            </a:xfrm>
            <a:custGeom>
              <a:avLst/>
              <a:gdLst/>
              <a:ahLst/>
              <a:cxnLst/>
              <a:rect l="l" t="t" r="r" b="b"/>
              <a:pathLst>
                <a:path w="8738" h="8657" extrusionOk="0">
                  <a:moveTo>
                    <a:pt x="4352" y="0"/>
                  </a:moveTo>
                  <a:cubicBezTo>
                    <a:pt x="4335" y="0"/>
                    <a:pt x="4318" y="0"/>
                    <a:pt x="4301" y="0"/>
                  </a:cubicBezTo>
                  <a:cubicBezTo>
                    <a:pt x="1921" y="27"/>
                    <a:pt x="0" y="2002"/>
                    <a:pt x="27" y="4382"/>
                  </a:cubicBezTo>
                  <a:cubicBezTo>
                    <a:pt x="81" y="6773"/>
                    <a:pt x="2002" y="8656"/>
                    <a:pt x="4385" y="8656"/>
                  </a:cubicBezTo>
                  <a:cubicBezTo>
                    <a:pt x="4402" y="8656"/>
                    <a:pt x="4419" y="8656"/>
                    <a:pt x="4436" y="8656"/>
                  </a:cubicBezTo>
                  <a:cubicBezTo>
                    <a:pt x="6817" y="8629"/>
                    <a:pt x="8737" y="6654"/>
                    <a:pt x="8710" y="4274"/>
                  </a:cubicBezTo>
                  <a:cubicBezTo>
                    <a:pt x="8656" y="1884"/>
                    <a:pt x="6736" y="0"/>
                    <a:pt x="435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69" name="Google Shape;2169;p64"/>
            <p:cNvSpPr/>
            <p:nvPr/>
          </p:nvSpPr>
          <p:spPr>
            <a:xfrm>
              <a:off x="3844825" y="3304800"/>
              <a:ext cx="218425" cy="216450"/>
            </a:xfrm>
            <a:custGeom>
              <a:avLst/>
              <a:gdLst/>
              <a:ahLst/>
              <a:cxnLst/>
              <a:rect l="l" t="t" r="r" b="b"/>
              <a:pathLst>
                <a:path w="8737" h="8658" extrusionOk="0">
                  <a:moveTo>
                    <a:pt x="4351" y="1"/>
                  </a:moveTo>
                  <a:cubicBezTo>
                    <a:pt x="4334" y="1"/>
                    <a:pt x="4318" y="1"/>
                    <a:pt x="4301" y="1"/>
                  </a:cubicBezTo>
                  <a:cubicBezTo>
                    <a:pt x="1921" y="28"/>
                    <a:pt x="0" y="2003"/>
                    <a:pt x="27" y="4383"/>
                  </a:cubicBezTo>
                  <a:cubicBezTo>
                    <a:pt x="54" y="6773"/>
                    <a:pt x="2001" y="8657"/>
                    <a:pt x="4359" y="8657"/>
                  </a:cubicBezTo>
                  <a:cubicBezTo>
                    <a:pt x="4375" y="8657"/>
                    <a:pt x="4392" y="8657"/>
                    <a:pt x="4409" y="8657"/>
                  </a:cubicBezTo>
                  <a:cubicBezTo>
                    <a:pt x="6816" y="8630"/>
                    <a:pt x="8737" y="6655"/>
                    <a:pt x="8683" y="4275"/>
                  </a:cubicBezTo>
                  <a:cubicBezTo>
                    <a:pt x="8656" y="1884"/>
                    <a:pt x="6709" y="1"/>
                    <a:pt x="435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70" name="Google Shape;2170;p64"/>
            <p:cNvSpPr/>
            <p:nvPr/>
          </p:nvSpPr>
          <p:spPr>
            <a:xfrm>
              <a:off x="3403900" y="4678900"/>
              <a:ext cx="218450" cy="216450"/>
            </a:xfrm>
            <a:custGeom>
              <a:avLst/>
              <a:gdLst/>
              <a:ahLst/>
              <a:cxnLst/>
              <a:rect l="l" t="t" r="r" b="b"/>
              <a:pathLst>
                <a:path w="8738" h="8658" extrusionOk="0">
                  <a:moveTo>
                    <a:pt x="4352" y="1"/>
                  </a:moveTo>
                  <a:cubicBezTo>
                    <a:pt x="4335" y="1"/>
                    <a:pt x="4319" y="1"/>
                    <a:pt x="4302" y="1"/>
                  </a:cubicBezTo>
                  <a:cubicBezTo>
                    <a:pt x="1921" y="28"/>
                    <a:pt x="1" y="2003"/>
                    <a:pt x="28" y="4410"/>
                  </a:cubicBezTo>
                  <a:cubicBezTo>
                    <a:pt x="81" y="6758"/>
                    <a:pt x="1976" y="8658"/>
                    <a:pt x="4338" y="8658"/>
                  </a:cubicBezTo>
                  <a:cubicBezTo>
                    <a:pt x="4371" y="8658"/>
                    <a:pt x="4404" y="8657"/>
                    <a:pt x="4437" y="8657"/>
                  </a:cubicBezTo>
                  <a:cubicBezTo>
                    <a:pt x="6817" y="8630"/>
                    <a:pt x="8738" y="6682"/>
                    <a:pt x="8711" y="4275"/>
                  </a:cubicBezTo>
                  <a:cubicBezTo>
                    <a:pt x="8657" y="1911"/>
                    <a:pt x="6736" y="1"/>
                    <a:pt x="43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71" name="Google Shape;2171;p64"/>
            <p:cNvSpPr/>
            <p:nvPr/>
          </p:nvSpPr>
          <p:spPr>
            <a:xfrm>
              <a:off x="3515500" y="3748400"/>
              <a:ext cx="123100" cy="121775"/>
            </a:xfrm>
            <a:custGeom>
              <a:avLst/>
              <a:gdLst/>
              <a:ahLst/>
              <a:cxnLst/>
              <a:rect l="l" t="t" r="r" b="b"/>
              <a:pathLst>
                <a:path w="4924" h="4871" extrusionOk="0">
                  <a:moveTo>
                    <a:pt x="2457" y="1"/>
                  </a:moveTo>
                  <a:cubicBezTo>
                    <a:pt x="2441" y="1"/>
                    <a:pt x="2424" y="1"/>
                    <a:pt x="2407" y="1"/>
                  </a:cubicBezTo>
                  <a:cubicBezTo>
                    <a:pt x="1082" y="1"/>
                    <a:pt x="0" y="1110"/>
                    <a:pt x="0" y="2463"/>
                  </a:cubicBezTo>
                  <a:cubicBezTo>
                    <a:pt x="27" y="3799"/>
                    <a:pt x="1109" y="4871"/>
                    <a:pt x="2439" y="4871"/>
                  </a:cubicBezTo>
                  <a:cubicBezTo>
                    <a:pt x="2456" y="4871"/>
                    <a:pt x="2472" y="4870"/>
                    <a:pt x="2489" y="4870"/>
                  </a:cubicBezTo>
                  <a:cubicBezTo>
                    <a:pt x="3841" y="4870"/>
                    <a:pt x="4923" y="3761"/>
                    <a:pt x="4896" y="2409"/>
                  </a:cubicBezTo>
                  <a:cubicBezTo>
                    <a:pt x="4869" y="1073"/>
                    <a:pt x="3787" y="1"/>
                    <a:pt x="24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72" name="Google Shape;2172;p64"/>
            <p:cNvSpPr/>
            <p:nvPr/>
          </p:nvSpPr>
          <p:spPr>
            <a:xfrm>
              <a:off x="4107875" y="4831725"/>
              <a:ext cx="123100" cy="122425"/>
            </a:xfrm>
            <a:custGeom>
              <a:avLst/>
              <a:gdLst/>
              <a:ahLst/>
              <a:cxnLst/>
              <a:rect l="l" t="t" r="r" b="b"/>
              <a:pathLst>
                <a:path w="4924" h="4897" extrusionOk="0">
                  <a:moveTo>
                    <a:pt x="2457" y="1"/>
                  </a:moveTo>
                  <a:cubicBezTo>
                    <a:pt x="2441" y="1"/>
                    <a:pt x="2424" y="1"/>
                    <a:pt x="2408" y="1"/>
                  </a:cubicBezTo>
                  <a:cubicBezTo>
                    <a:pt x="1055" y="28"/>
                    <a:pt x="0" y="1137"/>
                    <a:pt x="0" y="2490"/>
                  </a:cubicBezTo>
                  <a:cubicBezTo>
                    <a:pt x="27" y="3815"/>
                    <a:pt x="1136" y="4897"/>
                    <a:pt x="2489" y="4897"/>
                  </a:cubicBezTo>
                  <a:cubicBezTo>
                    <a:pt x="3841" y="4870"/>
                    <a:pt x="4923" y="3761"/>
                    <a:pt x="4896" y="2408"/>
                  </a:cubicBezTo>
                  <a:cubicBezTo>
                    <a:pt x="4869" y="1073"/>
                    <a:pt x="3787" y="1"/>
                    <a:pt x="24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173" name="Google Shape;2173;p64"/>
            <p:cNvSpPr/>
            <p:nvPr/>
          </p:nvSpPr>
          <p:spPr>
            <a:xfrm>
              <a:off x="4304650" y="4434125"/>
              <a:ext cx="123775" cy="122425"/>
            </a:xfrm>
            <a:custGeom>
              <a:avLst/>
              <a:gdLst/>
              <a:ahLst/>
              <a:cxnLst/>
              <a:rect l="l" t="t" r="r" b="b"/>
              <a:pathLst>
                <a:path w="4951" h="4897" extrusionOk="0">
                  <a:moveTo>
                    <a:pt x="2435" y="0"/>
                  </a:moveTo>
                  <a:cubicBezTo>
                    <a:pt x="1082" y="27"/>
                    <a:pt x="0" y="1136"/>
                    <a:pt x="28" y="2489"/>
                  </a:cubicBezTo>
                  <a:cubicBezTo>
                    <a:pt x="54" y="3825"/>
                    <a:pt x="1137" y="4897"/>
                    <a:pt x="2466" y="4897"/>
                  </a:cubicBezTo>
                  <a:cubicBezTo>
                    <a:pt x="2483" y="4897"/>
                    <a:pt x="2499" y="4896"/>
                    <a:pt x="2516" y="4896"/>
                  </a:cubicBezTo>
                  <a:cubicBezTo>
                    <a:pt x="3869" y="4896"/>
                    <a:pt x="4950" y="3787"/>
                    <a:pt x="4923" y="2435"/>
                  </a:cubicBezTo>
                  <a:cubicBezTo>
                    <a:pt x="4896" y="1082"/>
                    <a:pt x="3787" y="0"/>
                    <a:pt x="243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sp>
        <p:nvSpPr>
          <p:cNvPr id="2174" name="Google Shape;2174;p64"/>
          <p:cNvSpPr/>
          <p:nvPr/>
        </p:nvSpPr>
        <p:spPr>
          <a:xfrm rot="1982137" flipH="1">
            <a:off x="7393751" y="541189"/>
            <a:ext cx="1112773" cy="987513"/>
          </a:xfrm>
          <a:custGeom>
            <a:avLst/>
            <a:gdLst/>
            <a:ahLst/>
            <a:cxnLst/>
            <a:rect l="l" t="t" r="r" b="b"/>
            <a:pathLst>
              <a:path w="9766" h="8666" extrusionOk="0">
                <a:moveTo>
                  <a:pt x="4907" y="1"/>
                </a:moveTo>
                <a:cubicBezTo>
                  <a:pt x="3098" y="1"/>
                  <a:pt x="1410" y="1124"/>
                  <a:pt x="785" y="2934"/>
                </a:cubicBezTo>
                <a:cubicBezTo>
                  <a:pt x="1" y="5179"/>
                  <a:pt x="1191" y="7640"/>
                  <a:pt x="3463" y="8425"/>
                </a:cubicBezTo>
                <a:cubicBezTo>
                  <a:pt x="3937" y="8588"/>
                  <a:pt x="4419" y="8666"/>
                  <a:pt x="4892" y="8666"/>
                </a:cubicBezTo>
                <a:cubicBezTo>
                  <a:pt x="6689" y="8666"/>
                  <a:pt x="8360" y="7545"/>
                  <a:pt x="8981" y="5747"/>
                </a:cubicBezTo>
                <a:cubicBezTo>
                  <a:pt x="9766" y="3475"/>
                  <a:pt x="8548" y="1013"/>
                  <a:pt x="6303" y="229"/>
                </a:cubicBezTo>
                <a:cubicBezTo>
                  <a:pt x="5841" y="74"/>
                  <a:pt x="5370" y="1"/>
                  <a:pt x="490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sp>
        <p:nvSpPr>
          <p:cNvPr id="2175" name="Google Shape;2175;p64"/>
          <p:cNvSpPr txBox="1">
            <a:spLocks noGrp="1"/>
          </p:cNvSpPr>
          <p:nvPr>
            <p:ph type="subTitle" idx="2"/>
          </p:nvPr>
        </p:nvSpPr>
        <p:spPr>
          <a:xfrm>
            <a:off x="7517987" y="713195"/>
            <a:ext cx="864300" cy="64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700000000000000" pitchFamily="2" charset="-78"/>
              </a:rPr>
              <a:t>9th grade</a:t>
            </a:r>
            <a:endParaRPr>
              <a:cs typeface="B Nazanin" panose="000007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/>
                                        <p:tgtEl>
                                          <p:spTgt spid="2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6" name="Google Shape;2456;p68"/>
          <p:cNvSpPr txBox="1">
            <a:spLocks noGrp="1"/>
          </p:cNvSpPr>
          <p:nvPr>
            <p:ph type="body" idx="1"/>
          </p:nvPr>
        </p:nvSpPr>
        <p:spPr>
          <a:xfrm>
            <a:off x="729317" y="1376138"/>
            <a:ext cx="4117800" cy="261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lnSpc>
                <a:spcPct val="150000"/>
              </a:lnSpc>
              <a:buNone/>
            </a:pPr>
            <a:r>
              <a:rPr lang="fa-IR" dirty="0">
                <a:solidFill>
                  <a:schemeClr val="dk1"/>
                </a:solidFill>
                <a:cs typeface="B Nazanin" panose="00000400000000000000" pitchFamily="2" charset="-78"/>
              </a:rPr>
              <a:t>آیا می دانید چه چیزی به شما کمک می کند تا نظر خود را روشن کنید؟ لیست هایی مانند این:</a:t>
            </a:r>
          </a:p>
          <a:p>
            <a:pPr marL="0" lvl="0" indent="0" algn="r" rtl="1">
              <a:lnSpc>
                <a:spcPct val="150000"/>
              </a:lnSpc>
              <a:buNone/>
            </a:pPr>
            <a:r>
              <a:rPr lang="fa-IR" dirty="0">
                <a:solidFill>
                  <a:schemeClr val="dk1"/>
                </a:solidFill>
                <a:cs typeface="B Nazanin" panose="00000400000000000000" pitchFamily="2" charset="-78"/>
              </a:rPr>
              <a:t>آنها ساده هستند</a:t>
            </a:r>
          </a:p>
          <a:p>
            <a:pPr marL="0" lvl="0" indent="0" algn="r" rtl="1">
              <a:lnSpc>
                <a:spcPct val="150000"/>
              </a:lnSpc>
              <a:buNone/>
            </a:pPr>
            <a:r>
              <a:rPr lang="fa-IR" dirty="0">
                <a:solidFill>
                  <a:schemeClr val="dk1"/>
                </a:solidFill>
                <a:cs typeface="B Nazanin" panose="00000400000000000000" pitchFamily="2" charset="-78"/>
              </a:rPr>
              <a:t>شما می توانید ایده های خود را به وضوح سازماندهی کنید</a:t>
            </a:r>
          </a:p>
          <a:p>
            <a:pPr marL="0" lvl="0" indent="0" algn="r" rtl="1">
              <a:lnSpc>
                <a:spcPct val="150000"/>
              </a:lnSpc>
              <a:buNone/>
            </a:pPr>
            <a:r>
              <a:rPr lang="fa-IR" dirty="0">
                <a:solidFill>
                  <a:schemeClr val="dk1"/>
                </a:solidFill>
                <a:cs typeface="B Nazanin" panose="00000400000000000000" pitchFamily="2" charset="-78"/>
              </a:rPr>
              <a:t>خرید شیر را هرگز فراموش نخواهید کرد!</a:t>
            </a:r>
          </a:p>
          <a:p>
            <a:pPr marL="0" lvl="0" indent="0" algn="r" rtl="1">
              <a:lnSpc>
                <a:spcPct val="150000"/>
              </a:lnSpc>
              <a:buNone/>
            </a:pPr>
            <a:r>
              <a:rPr lang="fa-IR" dirty="0">
                <a:solidFill>
                  <a:schemeClr val="dk1"/>
                </a:solidFill>
                <a:cs typeface="B Nazanin" panose="00000400000000000000" pitchFamily="2" charset="-78"/>
              </a:rPr>
              <a:t>و مهم‌ترین چیز: مخاطب از ارائه شما غافل نخواهد 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457" name="Google Shape;2457;p68"/>
          <p:cNvSpPr txBox="1">
            <a:spLocks noGrp="1"/>
          </p:cNvSpPr>
          <p:nvPr>
            <p:ph type="title"/>
          </p:nvPr>
        </p:nvSpPr>
        <p:spPr>
          <a:xfrm>
            <a:off x="720000" y="524372"/>
            <a:ext cx="4294800" cy="113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solidFill>
                  <a:schemeClr val="tx2"/>
                </a:solidFill>
                <a:cs typeface="B Nazanin" panose="00000400000000000000" pitchFamily="2" charset="-78"/>
              </a:rPr>
              <a:t>ژنتیک</a:t>
            </a:r>
            <a:r>
              <a:rPr lang="fa-IR" dirty="0">
                <a:solidFill>
                  <a:schemeClr val="accent4"/>
                </a:solidFill>
                <a:cs typeface="B Nazanin" panose="00000400000000000000" pitchFamily="2" charset="-78"/>
              </a:rPr>
              <a:t> مولکولی </a:t>
            </a:r>
            <a:r>
              <a:rPr lang="fa-IR" dirty="0">
                <a:solidFill>
                  <a:schemeClr val="bg2"/>
                </a:solidFill>
                <a:cs typeface="B Nazanin" panose="00000400000000000000" pitchFamily="2" charset="-78"/>
              </a:rPr>
              <a:t>چیست؟</a:t>
            </a:r>
            <a:endParaRPr dirty="0">
              <a:solidFill>
                <a:schemeClr val="bg2"/>
              </a:solidFill>
              <a:cs typeface="B Nazanin" panose="00000400000000000000" pitchFamily="2" charset="-78"/>
            </a:endParaRPr>
          </a:p>
        </p:txBody>
      </p:sp>
      <p:grpSp>
        <p:nvGrpSpPr>
          <p:cNvPr id="2458" name="Google Shape;2458;p68"/>
          <p:cNvGrpSpPr/>
          <p:nvPr/>
        </p:nvGrpSpPr>
        <p:grpSpPr>
          <a:xfrm>
            <a:off x="5511675" y="779924"/>
            <a:ext cx="3255746" cy="4393079"/>
            <a:chOff x="5747180" y="899945"/>
            <a:chExt cx="3031138" cy="4090009"/>
          </a:xfrm>
        </p:grpSpPr>
        <p:sp>
          <p:nvSpPr>
            <p:cNvPr id="2459" name="Google Shape;2459;p68"/>
            <p:cNvSpPr/>
            <p:nvPr/>
          </p:nvSpPr>
          <p:spPr>
            <a:xfrm>
              <a:off x="6771763" y="1813568"/>
              <a:ext cx="1784407" cy="1931941"/>
            </a:xfrm>
            <a:custGeom>
              <a:avLst/>
              <a:gdLst/>
              <a:ahLst/>
              <a:cxnLst/>
              <a:rect l="l" t="t" r="r" b="b"/>
              <a:pathLst>
                <a:path w="63232" h="68460" extrusionOk="0">
                  <a:moveTo>
                    <a:pt x="10078" y="1"/>
                  </a:moveTo>
                  <a:cubicBezTo>
                    <a:pt x="7986" y="1"/>
                    <a:pt x="5918" y="457"/>
                    <a:pt x="4022" y="1345"/>
                  </a:cubicBezTo>
                  <a:cubicBezTo>
                    <a:pt x="2755" y="1945"/>
                    <a:pt x="1654" y="2779"/>
                    <a:pt x="720" y="3780"/>
                  </a:cubicBezTo>
                  <a:cubicBezTo>
                    <a:pt x="1" y="4550"/>
                    <a:pt x="705" y="5597"/>
                    <a:pt x="1493" y="5597"/>
                  </a:cubicBezTo>
                  <a:cubicBezTo>
                    <a:pt x="1729" y="5597"/>
                    <a:pt x="1973" y="5504"/>
                    <a:pt x="2188" y="5281"/>
                  </a:cubicBezTo>
                  <a:cubicBezTo>
                    <a:pt x="2988" y="4414"/>
                    <a:pt x="3922" y="3713"/>
                    <a:pt x="4990" y="3213"/>
                  </a:cubicBezTo>
                  <a:lnTo>
                    <a:pt x="4990" y="3213"/>
                  </a:lnTo>
                  <a:cubicBezTo>
                    <a:pt x="4956" y="3580"/>
                    <a:pt x="5156" y="3947"/>
                    <a:pt x="5490" y="4113"/>
                  </a:cubicBezTo>
                  <a:cubicBezTo>
                    <a:pt x="11161" y="7149"/>
                    <a:pt x="13529" y="13587"/>
                    <a:pt x="14863" y="19491"/>
                  </a:cubicBezTo>
                  <a:cubicBezTo>
                    <a:pt x="15697" y="23127"/>
                    <a:pt x="16231" y="26796"/>
                    <a:pt x="17198" y="30332"/>
                  </a:cubicBezTo>
                  <a:cubicBezTo>
                    <a:pt x="18199" y="33935"/>
                    <a:pt x="19467" y="37437"/>
                    <a:pt x="20901" y="40873"/>
                  </a:cubicBezTo>
                  <a:cubicBezTo>
                    <a:pt x="23603" y="47411"/>
                    <a:pt x="26472" y="54049"/>
                    <a:pt x="30975" y="59620"/>
                  </a:cubicBezTo>
                  <a:cubicBezTo>
                    <a:pt x="34010" y="63389"/>
                    <a:pt x="38013" y="66758"/>
                    <a:pt x="42583" y="68460"/>
                  </a:cubicBezTo>
                  <a:lnTo>
                    <a:pt x="52924" y="57885"/>
                  </a:lnTo>
                  <a:cubicBezTo>
                    <a:pt x="55892" y="53115"/>
                    <a:pt x="52924" y="48079"/>
                    <a:pt x="52924" y="48078"/>
                  </a:cubicBezTo>
                  <a:lnTo>
                    <a:pt x="52924" y="48078"/>
                  </a:lnTo>
                  <a:cubicBezTo>
                    <a:pt x="56293" y="50380"/>
                    <a:pt x="55592" y="53682"/>
                    <a:pt x="55592" y="53682"/>
                  </a:cubicBezTo>
                  <a:lnTo>
                    <a:pt x="63231" y="45743"/>
                  </a:lnTo>
                  <a:cubicBezTo>
                    <a:pt x="62431" y="44009"/>
                    <a:pt x="61463" y="42307"/>
                    <a:pt x="60396" y="40706"/>
                  </a:cubicBezTo>
                  <a:cubicBezTo>
                    <a:pt x="58594" y="37971"/>
                    <a:pt x="56493" y="35469"/>
                    <a:pt x="54125" y="33201"/>
                  </a:cubicBezTo>
                  <a:cubicBezTo>
                    <a:pt x="51690" y="30933"/>
                    <a:pt x="48721" y="29231"/>
                    <a:pt x="45518" y="28264"/>
                  </a:cubicBezTo>
                  <a:cubicBezTo>
                    <a:pt x="39814" y="26563"/>
                    <a:pt x="31875" y="26563"/>
                    <a:pt x="28673" y="20559"/>
                  </a:cubicBezTo>
                  <a:cubicBezTo>
                    <a:pt x="27973" y="19124"/>
                    <a:pt x="27439" y="17590"/>
                    <a:pt x="27072" y="16055"/>
                  </a:cubicBezTo>
                  <a:cubicBezTo>
                    <a:pt x="26672" y="14521"/>
                    <a:pt x="26171" y="12986"/>
                    <a:pt x="25538" y="11519"/>
                  </a:cubicBezTo>
                  <a:cubicBezTo>
                    <a:pt x="24370" y="8717"/>
                    <a:pt x="22602" y="6215"/>
                    <a:pt x="20367" y="4147"/>
                  </a:cubicBezTo>
                  <a:cubicBezTo>
                    <a:pt x="18199" y="2112"/>
                    <a:pt x="15464" y="744"/>
                    <a:pt x="12528" y="211"/>
                  </a:cubicBezTo>
                  <a:cubicBezTo>
                    <a:pt x="11714" y="70"/>
                    <a:pt x="10894" y="1"/>
                    <a:pt x="100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60" name="Google Shape;2460;p68"/>
            <p:cNvSpPr/>
            <p:nvPr/>
          </p:nvSpPr>
          <p:spPr>
            <a:xfrm>
              <a:off x="6992556" y="2488788"/>
              <a:ext cx="345497" cy="366211"/>
            </a:xfrm>
            <a:custGeom>
              <a:avLst/>
              <a:gdLst/>
              <a:ahLst/>
              <a:cxnLst/>
              <a:rect l="l" t="t" r="r" b="b"/>
              <a:pathLst>
                <a:path w="12243" h="12977" extrusionOk="0">
                  <a:moveTo>
                    <a:pt x="9941" y="1"/>
                  </a:moveTo>
                  <a:cubicBezTo>
                    <a:pt x="6539" y="7039"/>
                    <a:pt x="1" y="7039"/>
                    <a:pt x="1" y="7039"/>
                  </a:cubicBezTo>
                  <a:cubicBezTo>
                    <a:pt x="1268" y="8874"/>
                    <a:pt x="2336" y="10875"/>
                    <a:pt x="3170" y="12977"/>
                  </a:cubicBezTo>
                  <a:cubicBezTo>
                    <a:pt x="4571" y="12143"/>
                    <a:pt x="5905" y="11209"/>
                    <a:pt x="7173" y="10141"/>
                  </a:cubicBezTo>
                  <a:cubicBezTo>
                    <a:pt x="8207" y="9207"/>
                    <a:pt x="9174" y="8207"/>
                    <a:pt x="10041" y="7106"/>
                  </a:cubicBezTo>
                  <a:cubicBezTo>
                    <a:pt x="10508" y="6505"/>
                    <a:pt x="10942" y="5872"/>
                    <a:pt x="11376" y="5271"/>
                  </a:cubicBezTo>
                  <a:cubicBezTo>
                    <a:pt x="11643" y="4904"/>
                    <a:pt x="11909" y="4504"/>
                    <a:pt x="12243" y="4170"/>
                  </a:cubicBezTo>
                  <a:cubicBezTo>
                    <a:pt x="11342" y="2836"/>
                    <a:pt x="10575" y="1435"/>
                    <a:pt x="9941" y="1"/>
                  </a:cubicBezTo>
                  <a:close/>
                </a:path>
              </a:pathLst>
            </a:custGeom>
            <a:solidFill>
              <a:srgbClr val="DB7D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61" name="Google Shape;2461;p68"/>
            <p:cNvSpPr/>
            <p:nvPr/>
          </p:nvSpPr>
          <p:spPr>
            <a:xfrm>
              <a:off x="6664922" y="1815176"/>
              <a:ext cx="739025" cy="911478"/>
            </a:xfrm>
            <a:custGeom>
              <a:avLst/>
              <a:gdLst/>
              <a:ahLst/>
              <a:cxnLst/>
              <a:rect l="l" t="t" r="r" b="b"/>
              <a:pathLst>
                <a:path w="26188" h="32299" extrusionOk="0">
                  <a:moveTo>
                    <a:pt x="12484" y="1"/>
                  </a:moveTo>
                  <a:cubicBezTo>
                    <a:pt x="6153" y="1"/>
                    <a:pt x="1" y="5230"/>
                    <a:pt x="536" y="13997"/>
                  </a:cubicBezTo>
                  <a:cubicBezTo>
                    <a:pt x="536" y="14130"/>
                    <a:pt x="570" y="14264"/>
                    <a:pt x="570" y="14431"/>
                  </a:cubicBezTo>
                  <a:cubicBezTo>
                    <a:pt x="1203" y="21469"/>
                    <a:pt x="3172" y="31509"/>
                    <a:pt x="7041" y="32210"/>
                  </a:cubicBezTo>
                  <a:cubicBezTo>
                    <a:pt x="7380" y="32268"/>
                    <a:pt x="7766" y="32299"/>
                    <a:pt x="8190" y="32299"/>
                  </a:cubicBezTo>
                  <a:cubicBezTo>
                    <a:pt x="12602" y="32299"/>
                    <a:pt x="21166" y="29021"/>
                    <a:pt x="24787" y="20135"/>
                  </a:cubicBezTo>
                  <a:cubicBezTo>
                    <a:pt x="26188" y="16766"/>
                    <a:pt x="25554" y="12096"/>
                    <a:pt x="23619" y="7826"/>
                  </a:cubicBezTo>
                  <a:cubicBezTo>
                    <a:pt x="21199" y="2431"/>
                    <a:pt x="16800" y="1"/>
                    <a:pt x="12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62" name="Google Shape;2462;p68"/>
            <p:cNvSpPr/>
            <p:nvPr/>
          </p:nvSpPr>
          <p:spPr>
            <a:xfrm>
              <a:off x="6815589" y="2085750"/>
              <a:ext cx="166639" cy="70522"/>
            </a:xfrm>
            <a:custGeom>
              <a:avLst/>
              <a:gdLst/>
              <a:ahLst/>
              <a:cxnLst/>
              <a:rect l="l" t="t" r="r" b="b"/>
              <a:pathLst>
                <a:path w="5905" h="2499" extrusionOk="0">
                  <a:moveTo>
                    <a:pt x="2889" y="1"/>
                  </a:moveTo>
                  <a:cubicBezTo>
                    <a:pt x="2233" y="1"/>
                    <a:pt x="1495" y="208"/>
                    <a:pt x="701" y="773"/>
                  </a:cubicBezTo>
                  <a:cubicBezTo>
                    <a:pt x="701" y="773"/>
                    <a:pt x="1" y="1307"/>
                    <a:pt x="835" y="2307"/>
                  </a:cubicBezTo>
                  <a:cubicBezTo>
                    <a:pt x="951" y="2442"/>
                    <a:pt x="1065" y="2498"/>
                    <a:pt x="1185" y="2498"/>
                  </a:cubicBezTo>
                  <a:cubicBezTo>
                    <a:pt x="1760" y="2498"/>
                    <a:pt x="2468" y="1221"/>
                    <a:pt x="4161" y="1221"/>
                  </a:cubicBezTo>
                  <a:cubicBezTo>
                    <a:pt x="4652" y="1221"/>
                    <a:pt x="5227" y="1329"/>
                    <a:pt x="5905" y="1607"/>
                  </a:cubicBezTo>
                  <a:cubicBezTo>
                    <a:pt x="5905" y="1607"/>
                    <a:pt x="4714" y="1"/>
                    <a:pt x="28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63" name="Google Shape;2463;p68"/>
            <p:cNvSpPr/>
            <p:nvPr/>
          </p:nvSpPr>
          <p:spPr>
            <a:xfrm>
              <a:off x="6635799" y="2143234"/>
              <a:ext cx="99814" cy="70719"/>
            </a:xfrm>
            <a:custGeom>
              <a:avLst/>
              <a:gdLst/>
              <a:ahLst/>
              <a:cxnLst/>
              <a:rect l="l" t="t" r="r" b="b"/>
              <a:pathLst>
                <a:path w="3537" h="2506" extrusionOk="0">
                  <a:moveTo>
                    <a:pt x="2220" y="1"/>
                  </a:moveTo>
                  <a:cubicBezTo>
                    <a:pt x="297" y="1"/>
                    <a:pt x="1" y="2505"/>
                    <a:pt x="1" y="2505"/>
                  </a:cubicBezTo>
                  <a:cubicBezTo>
                    <a:pt x="639" y="1611"/>
                    <a:pt x="1254" y="1382"/>
                    <a:pt x="1780" y="1382"/>
                  </a:cubicBezTo>
                  <a:cubicBezTo>
                    <a:pt x="2331" y="1382"/>
                    <a:pt x="2786" y="1633"/>
                    <a:pt x="3070" y="1633"/>
                  </a:cubicBezTo>
                  <a:cubicBezTo>
                    <a:pt x="3223" y="1633"/>
                    <a:pt x="3326" y="1561"/>
                    <a:pt x="3370" y="1338"/>
                  </a:cubicBezTo>
                  <a:cubicBezTo>
                    <a:pt x="3536" y="304"/>
                    <a:pt x="2936" y="104"/>
                    <a:pt x="2936" y="104"/>
                  </a:cubicBezTo>
                  <a:cubicBezTo>
                    <a:pt x="2675" y="33"/>
                    <a:pt x="2437" y="1"/>
                    <a:pt x="22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64" name="Google Shape;2464;p68"/>
            <p:cNvSpPr/>
            <p:nvPr/>
          </p:nvSpPr>
          <p:spPr>
            <a:xfrm>
              <a:off x="6727119" y="2196965"/>
              <a:ext cx="94142" cy="239136"/>
            </a:xfrm>
            <a:custGeom>
              <a:avLst/>
              <a:gdLst/>
              <a:ahLst/>
              <a:cxnLst/>
              <a:rect l="l" t="t" r="r" b="b"/>
              <a:pathLst>
                <a:path w="3336" h="8474" fill="none" extrusionOk="0">
                  <a:moveTo>
                    <a:pt x="1368" y="1"/>
                  </a:moveTo>
                  <a:cubicBezTo>
                    <a:pt x="1368" y="1"/>
                    <a:pt x="0" y="7706"/>
                    <a:pt x="834" y="8107"/>
                  </a:cubicBezTo>
                  <a:cubicBezTo>
                    <a:pt x="1635" y="8474"/>
                    <a:pt x="3336" y="7807"/>
                    <a:pt x="3336" y="7807"/>
                  </a:cubicBezTo>
                </a:path>
              </a:pathLst>
            </a:custGeom>
            <a:solidFill>
              <a:schemeClr val="dk1"/>
            </a:solidFill>
            <a:ln w="1085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65" name="Google Shape;2465;p68"/>
            <p:cNvSpPr/>
            <p:nvPr/>
          </p:nvSpPr>
          <p:spPr>
            <a:xfrm>
              <a:off x="6762874" y="2499144"/>
              <a:ext cx="125240" cy="64398"/>
            </a:xfrm>
            <a:custGeom>
              <a:avLst/>
              <a:gdLst/>
              <a:ahLst/>
              <a:cxnLst/>
              <a:rect l="l" t="t" r="r" b="b"/>
              <a:pathLst>
                <a:path w="4438" h="2282" extrusionOk="0">
                  <a:moveTo>
                    <a:pt x="2836" y="1"/>
                  </a:moveTo>
                  <a:cubicBezTo>
                    <a:pt x="2836" y="1"/>
                    <a:pt x="2469" y="768"/>
                    <a:pt x="2136" y="901"/>
                  </a:cubicBezTo>
                  <a:cubicBezTo>
                    <a:pt x="2095" y="916"/>
                    <a:pt x="2047" y="923"/>
                    <a:pt x="1994" y="923"/>
                  </a:cubicBezTo>
                  <a:cubicBezTo>
                    <a:pt x="1573" y="923"/>
                    <a:pt x="835" y="501"/>
                    <a:pt x="835" y="501"/>
                  </a:cubicBezTo>
                  <a:lnTo>
                    <a:pt x="1" y="1568"/>
                  </a:lnTo>
                  <a:cubicBezTo>
                    <a:pt x="682" y="2088"/>
                    <a:pt x="1304" y="2281"/>
                    <a:pt x="1854" y="2281"/>
                  </a:cubicBezTo>
                  <a:cubicBezTo>
                    <a:pt x="3457" y="2281"/>
                    <a:pt x="4437" y="634"/>
                    <a:pt x="4437" y="634"/>
                  </a:cubicBezTo>
                  <a:lnTo>
                    <a:pt x="283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66" name="Google Shape;2466;p68"/>
            <p:cNvSpPr/>
            <p:nvPr/>
          </p:nvSpPr>
          <p:spPr>
            <a:xfrm>
              <a:off x="6759121" y="2513819"/>
              <a:ext cx="132211" cy="32199"/>
            </a:xfrm>
            <a:custGeom>
              <a:avLst/>
              <a:gdLst/>
              <a:ahLst/>
              <a:cxnLst/>
              <a:rect l="l" t="t" r="r" b="b"/>
              <a:pathLst>
                <a:path w="4685" h="1141" extrusionOk="0">
                  <a:moveTo>
                    <a:pt x="4545" y="1"/>
                  </a:moveTo>
                  <a:cubicBezTo>
                    <a:pt x="4532" y="1"/>
                    <a:pt x="4518" y="5"/>
                    <a:pt x="4504" y="14"/>
                  </a:cubicBezTo>
                  <a:cubicBezTo>
                    <a:pt x="4473" y="14"/>
                    <a:pt x="2611" y="972"/>
                    <a:pt x="627" y="972"/>
                  </a:cubicBezTo>
                  <a:cubicBezTo>
                    <a:pt x="452" y="972"/>
                    <a:pt x="276" y="965"/>
                    <a:pt x="100" y="948"/>
                  </a:cubicBezTo>
                  <a:cubicBezTo>
                    <a:pt x="0" y="948"/>
                    <a:pt x="0" y="1082"/>
                    <a:pt x="100" y="1115"/>
                  </a:cubicBezTo>
                  <a:cubicBezTo>
                    <a:pt x="307" y="1132"/>
                    <a:pt x="512" y="1141"/>
                    <a:pt x="714" y="1141"/>
                  </a:cubicBezTo>
                  <a:cubicBezTo>
                    <a:pt x="1295" y="1141"/>
                    <a:pt x="1858" y="1072"/>
                    <a:pt x="2402" y="948"/>
                  </a:cubicBezTo>
                  <a:cubicBezTo>
                    <a:pt x="3169" y="748"/>
                    <a:pt x="3903" y="515"/>
                    <a:pt x="4570" y="181"/>
                  </a:cubicBezTo>
                  <a:cubicBezTo>
                    <a:pt x="4685" y="152"/>
                    <a:pt x="4627" y="1"/>
                    <a:pt x="45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67" name="Google Shape;2467;p68"/>
            <p:cNvSpPr/>
            <p:nvPr/>
          </p:nvSpPr>
          <p:spPr>
            <a:xfrm>
              <a:off x="6683801" y="2244431"/>
              <a:ext cx="43346" cy="47240"/>
            </a:xfrm>
            <a:custGeom>
              <a:avLst/>
              <a:gdLst/>
              <a:ahLst/>
              <a:cxnLst/>
              <a:rect l="l" t="t" r="r" b="b"/>
              <a:pathLst>
                <a:path w="1536" h="1674" extrusionOk="0">
                  <a:moveTo>
                    <a:pt x="744" y="1"/>
                  </a:moveTo>
                  <a:cubicBezTo>
                    <a:pt x="697" y="1"/>
                    <a:pt x="649" y="7"/>
                    <a:pt x="601" y="20"/>
                  </a:cubicBezTo>
                  <a:cubicBezTo>
                    <a:pt x="234" y="87"/>
                    <a:pt x="1" y="520"/>
                    <a:pt x="101" y="987"/>
                  </a:cubicBezTo>
                  <a:cubicBezTo>
                    <a:pt x="217" y="1394"/>
                    <a:pt x="510" y="1674"/>
                    <a:pt x="826" y="1674"/>
                  </a:cubicBezTo>
                  <a:cubicBezTo>
                    <a:pt x="873" y="1674"/>
                    <a:pt x="920" y="1668"/>
                    <a:pt x="968" y="1655"/>
                  </a:cubicBezTo>
                  <a:cubicBezTo>
                    <a:pt x="1335" y="1588"/>
                    <a:pt x="1535" y="1154"/>
                    <a:pt x="1435" y="687"/>
                  </a:cubicBezTo>
                  <a:cubicBezTo>
                    <a:pt x="1348" y="281"/>
                    <a:pt x="1059" y="1"/>
                    <a:pt x="7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68" name="Google Shape;2468;p68"/>
            <p:cNvSpPr/>
            <p:nvPr/>
          </p:nvSpPr>
          <p:spPr>
            <a:xfrm>
              <a:off x="6893730" y="2196711"/>
              <a:ext cx="43318" cy="46958"/>
            </a:xfrm>
            <a:custGeom>
              <a:avLst/>
              <a:gdLst/>
              <a:ahLst/>
              <a:cxnLst/>
              <a:rect l="l" t="t" r="r" b="b"/>
              <a:pathLst>
                <a:path w="1535" h="1664" extrusionOk="0">
                  <a:moveTo>
                    <a:pt x="704" y="1"/>
                  </a:moveTo>
                  <a:cubicBezTo>
                    <a:pt x="670" y="1"/>
                    <a:pt x="635" y="4"/>
                    <a:pt x="601" y="10"/>
                  </a:cubicBezTo>
                  <a:cubicBezTo>
                    <a:pt x="234" y="110"/>
                    <a:pt x="0" y="544"/>
                    <a:pt x="100" y="977"/>
                  </a:cubicBezTo>
                  <a:cubicBezTo>
                    <a:pt x="188" y="1384"/>
                    <a:pt x="502" y="1664"/>
                    <a:pt x="824" y="1664"/>
                  </a:cubicBezTo>
                  <a:cubicBezTo>
                    <a:pt x="872" y="1664"/>
                    <a:pt x="920" y="1657"/>
                    <a:pt x="968" y="1644"/>
                  </a:cubicBezTo>
                  <a:cubicBezTo>
                    <a:pt x="1335" y="1578"/>
                    <a:pt x="1535" y="1144"/>
                    <a:pt x="1435" y="677"/>
                  </a:cubicBezTo>
                  <a:cubicBezTo>
                    <a:pt x="1344" y="284"/>
                    <a:pt x="1034" y="1"/>
                    <a:pt x="7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69" name="Google Shape;2469;p68"/>
            <p:cNvSpPr/>
            <p:nvPr/>
          </p:nvSpPr>
          <p:spPr>
            <a:xfrm>
              <a:off x="6885264" y="2181556"/>
              <a:ext cx="106389" cy="27684"/>
            </a:xfrm>
            <a:custGeom>
              <a:avLst/>
              <a:gdLst/>
              <a:ahLst/>
              <a:cxnLst/>
              <a:rect l="l" t="t" r="r" b="b"/>
              <a:pathLst>
                <a:path w="3770" h="981" extrusionOk="0">
                  <a:moveTo>
                    <a:pt x="1279" y="0"/>
                  </a:moveTo>
                  <a:cubicBezTo>
                    <a:pt x="885" y="0"/>
                    <a:pt x="411" y="174"/>
                    <a:pt x="0" y="814"/>
                  </a:cubicBezTo>
                  <a:cubicBezTo>
                    <a:pt x="0" y="814"/>
                    <a:pt x="390" y="370"/>
                    <a:pt x="1007" y="370"/>
                  </a:cubicBezTo>
                  <a:cubicBezTo>
                    <a:pt x="1362" y="370"/>
                    <a:pt x="1793" y="517"/>
                    <a:pt x="2268" y="981"/>
                  </a:cubicBezTo>
                  <a:lnTo>
                    <a:pt x="3770" y="80"/>
                  </a:lnTo>
                  <a:lnTo>
                    <a:pt x="2102" y="247"/>
                  </a:lnTo>
                  <a:cubicBezTo>
                    <a:pt x="2102" y="247"/>
                    <a:pt x="1747" y="0"/>
                    <a:pt x="12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70" name="Google Shape;2470;p68"/>
            <p:cNvSpPr/>
            <p:nvPr/>
          </p:nvSpPr>
          <p:spPr>
            <a:xfrm>
              <a:off x="6625442" y="2231167"/>
              <a:ext cx="105458" cy="40213"/>
            </a:xfrm>
            <a:custGeom>
              <a:avLst/>
              <a:gdLst/>
              <a:ahLst/>
              <a:cxnLst/>
              <a:rect l="l" t="t" r="r" b="b"/>
              <a:pathLst>
                <a:path w="3737" h="1425" extrusionOk="0">
                  <a:moveTo>
                    <a:pt x="2759" y="0"/>
                  </a:moveTo>
                  <a:cubicBezTo>
                    <a:pt x="1983" y="0"/>
                    <a:pt x="1602" y="690"/>
                    <a:pt x="1602" y="690"/>
                  </a:cubicBezTo>
                  <a:lnTo>
                    <a:pt x="1" y="1291"/>
                  </a:lnTo>
                  <a:lnTo>
                    <a:pt x="1769" y="1424"/>
                  </a:lnTo>
                  <a:cubicBezTo>
                    <a:pt x="2146" y="431"/>
                    <a:pt x="2771" y="230"/>
                    <a:pt x="3216" y="230"/>
                  </a:cubicBezTo>
                  <a:cubicBezTo>
                    <a:pt x="3518" y="230"/>
                    <a:pt x="3737" y="323"/>
                    <a:pt x="3737" y="323"/>
                  </a:cubicBezTo>
                  <a:cubicBezTo>
                    <a:pt x="3361" y="87"/>
                    <a:pt x="3035" y="0"/>
                    <a:pt x="27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71" name="Google Shape;2471;p68"/>
            <p:cNvSpPr/>
            <p:nvPr/>
          </p:nvSpPr>
          <p:spPr>
            <a:xfrm>
              <a:off x="6908799" y="2243556"/>
              <a:ext cx="201463" cy="116803"/>
            </a:xfrm>
            <a:custGeom>
              <a:avLst/>
              <a:gdLst/>
              <a:ahLst/>
              <a:cxnLst/>
              <a:rect l="l" t="t" r="r" b="b"/>
              <a:pathLst>
                <a:path w="7139" h="4139" extrusionOk="0">
                  <a:moveTo>
                    <a:pt x="4398" y="0"/>
                  </a:moveTo>
                  <a:cubicBezTo>
                    <a:pt x="3997" y="0"/>
                    <a:pt x="3570" y="49"/>
                    <a:pt x="3136" y="151"/>
                  </a:cubicBezTo>
                  <a:cubicBezTo>
                    <a:pt x="1301" y="551"/>
                    <a:pt x="0" y="1752"/>
                    <a:pt x="234" y="2820"/>
                  </a:cubicBezTo>
                  <a:cubicBezTo>
                    <a:pt x="437" y="3635"/>
                    <a:pt x="1457" y="4138"/>
                    <a:pt x="2745" y="4138"/>
                  </a:cubicBezTo>
                  <a:cubicBezTo>
                    <a:pt x="3144" y="4138"/>
                    <a:pt x="3569" y="4090"/>
                    <a:pt x="4003" y="3987"/>
                  </a:cubicBezTo>
                  <a:cubicBezTo>
                    <a:pt x="5838" y="3587"/>
                    <a:pt x="7139" y="2386"/>
                    <a:pt x="6905" y="1319"/>
                  </a:cubicBezTo>
                  <a:cubicBezTo>
                    <a:pt x="6727" y="504"/>
                    <a:pt x="5693" y="0"/>
                    <a:pt x="439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72" name="Google Shape;2472;p68"/>
            <p:cNvSpPr/>
            <p:nvPr/>
          </p:nvSpPr>
          <p:spPr>
            <a:xfrm>
              <a:off x="6691336" y="2314642"/>
              <a:ext cx="44277" cy="84745"/>
            </a:xfrm>
            <a:custGeom>
              <a:avLst/>
              <a:gdLst/>
              <a:ahLst/>
              <a:cxnLst/>
              <a:rect l="l" t="t" r="r" b="b"/>
              <a:pathLst>
                <a:path w="1569" h="3003" extrusionOk="0">
                  <a:moveTo>
                    <a:pt x="1" y="1"/>
                  </a:moveTo>
                  <a:cubicBezTo>
                    <a:pt x="234" y="968"/>
                    <a:pt x="267" y="2369"/>
                    <a:pt x="501" y="3003"/>
                  </a:cubicBezTo>
                  <a:cubicBezTo>
                    <a:pt x="1101" y="2469"/>
                    <a:pt x="1568" y="1802"/>
                    <a:pt x="1435" y="1201"/>
                  </a:cubicBezTo>
                  <a:cubicBezTo>
                    <a:pt x="1302" y="634"/>
                    <a:pt x="835" y="167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73" name="Google Shape;2473;p68"/>
            <p:cNvSpPr/>
            <p:nvPr/>
          </p:nvSpPr>
          <p:spPr>
            <a:xfrm>
              <a:off x="7320162" y="2112954"/>
              <a:ext cx="247433" cy="282031"/>
            </a:xfrm>
            <a:custGeom>
              <a:avLst/>
              <a:gdLst/>
              <a:ahLst/>
              <a:cxnLst/>
              <a:rect l="l" t="t" r="r" b="b"/>
              <a:pathLst>
                <a:path w="8768" h="9994" extrusionOk="0">
                  <a:moveTo>
                    <a:pt x="3318" y="0"/>
                  </a:moveTo>
                  <a:cubicBezTo>
                    <a:pt x="3105" y="0"/>
                    <a:pt x="2888" y="14"/>
                    <a:pt x="2669" y="42"/>
                  </a:cubicBezTo>
                  <a:cubicBezTo>
                    <a:pt x="1668" y="143"/>
                    <a:pt x="734" y="543"/>
                    <a:pt x="0" y="1210"/>
                  </a:cubicBezTo>
                  <a:lnTo>
                    <a:pt x="934" y="9416"/>
                  </a:lnTo>
                  <a:cubicBezTo>
                    <a:pt x="1690" y="9811"/>
                    <a:pt x="2488" y="9994"/>
                    <a:pt x="3269" y="9994"/>
                  </a:cubicBezTo>
                  <a:cubicBezTo>
                    <a:pt x="5590" y="9994"/>
                    <a:pt x="7757" y="8376"/>
                    <a:pt x="8206" y="5880"/>
                  </a:cubicBezTo>
                  <a:cubicBezTo>
                    <a:pt x="8767" y="2794"/>
                    <a:pt x="6358" y="0"/>
                    <a:pt x="331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74" name="Google Shape;2474;p68"/>
            <p:cNvSpPr/>
            <p:nvPr/>
          </p:nvSpPr>
          <p:spPr>
            <a:xfrm>
              <a:off x="7374740" y="2181923"/>
              <a:ext cx="94170" cy="144035"/>
            </a:xfrm>
            <a:custGeom>
              <a:avLst/>
              <a:gdLst/>
              <a:ahLst/>
              <a:cxnLst/>
              <a:rect l="l" t="t" r="r" b="b"/>
              <a:pathLst>
                <a:path w="3337" h="5104" fill="none" extrusionOk="0">
                  <a:moveTo>
                    <a:pt x="3337" y="0"/>
                  </a:moveTo>
                  <a:lnTo>
                    <a:pt x="1" y="5104"/>
                  </a:lnTo>
                  <a:lnTo>
                    <a:pt x="2436" y="4337"/>
                  </a:lnTo>
                </a:path>
              </a:pathLst>
            </a:custGeom>
            <a:solidFill>
              <a:schemeClr val="dk1"/>
            </a:solidFill>
            <a:ln w="1085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75" name="Google Shape;2475;p68"/>
            <p:cNvSpPr/>
            <p:nvPr/>
          </p:nvSpPr>
          <p:spPr>
            <a:xfrm>
              <a:off x="6687583" y="1803437"/>
              <a:ext cx="726721" cy="753756"/>
            </a:xfrm>
            <a:custGeom>
              <a:avLst/>
              <a:gdLst/>
              <a:ahLst/>
              <a:cxnLst/>
              <a:rect l="l" t="t" r="r" b="b"/>
              <a:pathLst>
                <a:path w="25752" h="26710" extrusionOk="0">
                  <a:moveTo>
                    <a:pt x="12234" y="1"/>
                  </a:moveTo>
                  <a:cubicBezTo>
                    <a:pt x="6728" y="1"/>
                    <a:pt x="1246" y="3919"/>
                    <a:pt x="0" y="10410"/>
                  </a:cubicBezTo>
                  <a:cubicBezTo>
                    <a:pt x="534" y="10243"/>
                    <a:pt x="3403" y="9176"/>
                    <a:pt x="4370" y="6040"/>
                  </a:cubicBezTo>
                  <a:cubicBezTo>
                    <a:pt x="4370" y="6040"/>
                    <a:pt x="10174" y="11878"/>
                    <a:pt x="18146" y="12078"/>
                  </a:cubicBezTo>
                  <a:lnTo>
                    <a:pt x="18146" y="12111"/>
                  </a:lnTo>
                  <a:lnTo>
                    <a:pt x="21249" y="25021"/>
                  </a:lnTo>
                  <a:cubicBezTo>
                    <a:pt x="21479" y="26026"/>
                    <a:pt x="22376" y="26710"/>
                    <a:pt x="23388" y="26710"/>
                  </a:cubicBezTo>
                  <a:cubicBezTo>
                    <a:pt x="23551" y="26710"/>
                    <a:pt x="23717" y="26692"/>
                    <a:pt x="23884" y="26655"/>
                  </a:cubicBezTo>
                  <a:cubicBezTo>
                    <a:pt x="25051" y="26355"/>
                    <a:pt x="25752" y="25187"/>
                    <a:pt x="25452" y="24020"/>
                  </a:cubicBezTo>
                  <a:lnTo>
                    <a:pt x="22483" y="11644"/>
                  </a:lnTo>
                  <a:cubicBezTo>
                    <a:pt x="23083" y="11477"/>
                    <a:pt x="23717" y="11311"/>
                    <a:pt x="24284" y="11077"/>
                  </a:cubicBezTo>
                  <a:cubicBezTo>
                    <a:pt x="23951" y="9876"/>
                    <a:pt x="23550" y="8675"/>
                    <a:pt x="23050" y="7541"/>
                  </a:cubicBezTo>
                  <a:cubicBezTo>
                    <a:pt x="20703" y="2311"/>
                    <a:pt x="16462" y="1"/>
                    <a:pt x="122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76" name="Google Shape;2476;p68"/>
            <p:cNvSpPr/>
            <p:nvPr/>
          </p:nvSpPr>
          <p:spPr>
            <a:xfrm>
              <a:off x="6911621" y="2615862"/>
              <a:ext cx="1866697" cy="2374092"/>
            </a:xfrm>
            <a:custGeom>
              <a:avLst/>
              <a:gdLst/>
              <a:ahLst/>
              <a:cxnLst/>
              <a:rect l="l" t="t" r="r" b="b"/>
              <a:pathLst>
                <a:path w="66148" h="84128" extrusionOk="0">
                  <a:moveTo>
                    <a:pt x="15311" y="1"/>
                  </a:moveTo>
                  <a:cubicBezTo>
                    <a:pt x="15011" y="435"/>
                    <a:pt x="14711" y="868"/>
                    <a:pt x="14444" y="1302"/>
                  </a:cubicBezTo>
                  <a:cubicBezTo>
                    <a:pt x="13943" y="2036"/>
                    <a:pt x="13476" y="2736"/>
                    <a:pt x="12909" y="3437"/>
                  </a:cubicBezTo>
                  <a:cubicBezTo>
                    <a:pt x="11041" y="5672"/>
                    <a:pt x="8773" y="7573"/>
                    <a:pt x="6205" y="9007"/>
                  </a:cubicBezTo>
                  <a:cubicBezTo>
                    <a:pt x="8406" y="15445"/>
                    <a:pt x="7305" y="22283"/>
                    <a:pt x="2869" y="33391"/>
                  </a:cubicBezTo>
                  <a:cubicBezTo>
                    <a:pt x="0" y="40530"/>
                    <a:pt x="4870" y="47368"/>
                    <a:pt x="10674" y="52505"/>
                  </a:cubicBezTo>
                  <a:lnTo>
                    <a:pt x="12809" y="84094"/>
                  </a:lnTo>
                  <a:lnTo>
                    <a:pt x="66147" y="84128"/>
                  </a:lnTo>
                  <a:cubicBezTo>
                    <a:pt x="64480" y="75889"/>
                    <a:pt x="60110" y="61011"/>
                    <a:pt x="59409" y="59877"/>
                  </a:cubicBezTo>
                  <a:cubicBezTo>
                    <a:pt x="45232" y="20749"/>
                    <a:pt x="21716" y="5471"/>
                    <a:pt x="17546" y="3003"/>
                  </a:cubicBezTo>
                  <a:cubicBezTo>
                    <a:pt x="16679" y="1936"/>
                    <a:pt x="15945" y="935"/>
                    <a:pt x="153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77" name="Google Shape;2477;p68"/>
            <p:cNvSpPr/>
            <p:nvPr/>
          </p:nvSpPr>
          <p:spPr>
            <a:xfrm>
              <a:off x="7065985" y="2596560"/>
              <a:ext cx="345497" cy="434475"/>
            </a:xfrm>
            <a:custGeom>
              <a:avLst/>
              <a:gdLst/>
              <a:ahLst/>
              <a:cxnLst/>
              <a:rect l="l" t="t" r="r" b="b"/>
              <a:pathLst>
                <a:path w="12243" h="15396" extrusionOk="0">
                  <a:moveTo>
                    <a:pt x="10131" y="0"/>
                  </a:moveTo>
                  <a:cubicBezTo>
                    <a:pt x="9917" y="0"/>
                    <a:pt x="9697" y="55"/>
                    <a:pt x="9474" y="185"/>
                  </a:cubicBezTo>
                  <a:cubicBezTo>
                    <a:pt x="9474" y="185"/>
                    <a:pt x="3637" y="7423"/>
                    <a:pt x="1" y="8624"/>
                  </a:cubicBezTo>
                  <a:lnTo>
                    <a:pt x="868" y="15395"/>
                  </a:lnTo>
                  <a:cubicBezTo>
                    <a:pt x="868" y="15395"/>
                    <a:pt x="9975" y="8991"/>
                    <a:pt x="12243" y="1619"/>
                  </a:cubicBezTo>
                  <a:cubicBezTo>
                    <a:pt x="12243" y="1619"/>
                    <a:pt x="11291" y="0"/>
                    <a:pt x="10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78" name="Google Shape;2478;p68"/>
            <p:cNvSpPr/>
            <p:nvPr/>
          </p:nvSpPr>
          <p:spPr>
            <a:xfrm>
              <a:off x="5771646" y="969479"/>
              <a:ext cx="689104" cy="2869212"/>
            </a:xfrm>
            <a:custGeom>
              <a:avLst/>
              <a:gdLst/>
              <a:ahLst/>
              <a:cxnLst/>
              <a:rect l="l" t="t" r="r" b="b"/>
              <a:pathLst>
                <a:path w="24419" h="101673" extrusionOk="0">
                  <a:moveTo>
                    <a:pt x="3036" y="0"/>
                  </a:moveTo>
                  <a:cubicBezTo>
                    <a:pt x="2703" y="0"/>
                    <a:pt x="2402" y="267"/>
                    <a:pt x="2402" y="601"/>
                  </a:cubicBezTo>
                  <a:cubicBezTo>
                    <a:pt x="2102" y="9474"/>
                    <a:pt x="7740" y="14010"/>
                    <a:pt x="13143" y="18380"/>
                  </a:cubicBezTo>
                  <a:cubicBezTo>
                    <a:pt x="18280" y="22550"/>
                    <a:pt x="23151" y="26452"/>
                    <a:pt x="22917" y="33824"/>
                  </a:cubicBezTo>
                  <a:cubicBezTo>
                    <a:pt x="22650" y="41997"/>
                    <a:pt x="17346" y="45633"/>
                    <a:pt x="11709" y="49502"/>
                  </a:cubicBezTo>
                  <a:cubicBezTo>
                    <a:pt x="6205" y="53305"/>
                    <a:pt x="534" y="57208"/>
                    <a:pt x="268" y="65614"/>
                  </a:cubicBezTo>
                  <a:cubicBezTo>
                    <a:pt x="1" y="73553"/>
                    <a:pt x="4804" y="77522"/>
                    <a:pt x="9908" y="81725"/>
                  </a:cubicBezTo>
                  <a:cubicBezTo>
                    <a:pt x="15378" y="86229"/>
                    <a:pt x="21049" y="90899"/>
                    <a:pt x="20715" y="101039"/>
                  </a:cubicBezTo>
                  <a:cubicBezTo>
                    <a:pt x="20715" y="101373"/>
                    <a:pt x="20982" y="101673"/>
                    <a:pt x="21316" y="101673"/>
                  </a:cubicBezTo>
                  <a:cubicBezTo>
                    <a:pt x="21683" y="101673"/>
                    <a:pt x="21950" y="101406"/>
                    <a:pt x="21950" y="101072"/>
                  </a:cubicBezTo>
                  <a:cubicBezTo>
                    <a:pt x="22283" y="90265"/>
                    <a:pt x="16146" y="85194"/>
                    <a:pt x="10708" y="80725"/>
                  </a:cubicBezTo>
                  <a:cubicBezTo>
                    <a:pt x="5838" y="76722"/>
                    <a:pt x="1268" y="72952"/>
                    <a:pt x="1502" y="65647"/>
                  </a:cubicBezTo>
                  <a:cubicBezTo>
                    <a:pt x="1769" y="57875"/>
                    <a:pt x="6939" y="54306"/>
                    <a:pt x="12410" y="50536"/>
                  </a:cubicBezTo>
                  <a:cubicBezTo>
                    <a:pt x="18047" y="46633"/>
                    <a:pt x="23851" y="42631"/>
                    <a:pt x="24151" y="33858"/>
                  </a:cubicBezTo>
                  <a:cubicBezTo>
                    <a:pt x="24418" y="25852"/>
                    <a:pt x="19081" y="21549"/>
                    <a:pt x="13944" y="17413"/>
                  </a:cubicBezTo>
                  <a:cubicBezTo>
                    <a:pt x="8507" y="13043"/>
                    <a:pt x="3370" y="8906"/>
                    <a:pt x="3637" y="634"/>
                  </a:cubicBezTo>
                  <a:cubicBezTo>
                    <a:pt x="3637" y="300"/>
                    <a:pt x="3370" y="0"/>
                    <a:pt x="30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79" name="Google Shape;2479;p68"/>
            <p:cNvSpPr/>
            <p:nvPr/>
          </p:nvSpPr>
          <p:spPr>
            <a:xfrm>
              <a:off x="5747180" y="899945"/>
              <a:ext cx="770039" cy="2919077"/>
            </a:xfrm>
            <a:custGeom>
              <a:avLst/>
              <a:gdLst/>
              <a:ahLst/>
              <a:cxnLst/>
              <a:rect l="l" t="t" r="r" b="b"/>
              <a:pathLst>
                <a:path w="27287" h="103440" extrusionOk="0">
                  <a:moveTo>
                    <a:pt x="25601" y="0"/>
                  </a:moveTo>
                  <a:cubicBezTo>
                    <a:pt x="25266" y="0"/>
                    <a:pt x="24931" y="246"/>
                    <a:pt x="24985" y="696"/>
                  </a:cubicBezTo>
                  <a:cubicBezTo>
                    <a:pt x="25952" y="9969"/>
                    <a:pt x="19948" y="14573"/>
                    <a:pt x="13610" y="19443"/>
                  </a:cubicBezTo>
                  <a:cubicBezTo>
                    <a:pt x="8140" y="23679"/>
                    <a:pt x="2469" y="28016"/>
                    <a:pt x="2202" y="35588"/>
                  </a:cubicBezTo>
                  <a:cubicBezTo>
                    <a:pt x="1902" y="45328"/>
                    <a:pt x="7639" y="49698"/>
                    <a:pt x="13210" y="53901"/>
                  </a:cubicBezTo>
                  <a:cubicBezTo>
                    <a:pt x="18213" y="57704"/>
                    <a:pt x="22983" y="61306"/>
                    <a:pt x="22717" y="68778"/>
                  </a:cubicBezTo>
                  <a:cubicBezTo>
                    <a:pt x="22483" y="76350"/>
                    <a:pt x="17513" y="80020"/>
                    <a:pt x="12242" y="83922"/>
                  </a:cubicBezTo>
                  <a:cubicBezTo>
                    <a:pt x="6405" y="88259"/>
                    <a:pt x="334" y="92762"/>
                    <a:pt x="0" y="102803"/>
                  </a:cubicBezTo>
                  <a:cubicBezTo>
                    <a:pt x="0" y="103136"/>
                    <a:pt x="267" y="103436"/>
                    <a:pt x="601" y="103436"/>
                  </a:cubicBezTo>
                  <a:cubicBezTo>
                    <a:pt x="622" y="103438"/>
                    <a:pt x="642" y="103439"/>
                    <a:pt x="662" y="103439"/>
                  </a:cubicBezTo>
                  <a:cubicBezTo>
                    <a:pt x="997" y="103439"/>
                    <a:pt x="1236" y="103182"/>
                    <a:pt x="1268" y="102836"/>
                  </a:cubicBezTo>
                  <a:cubicBezTo>
                    <a:pt x="1568" y="93429"/>
                    <a:pt x="7372" y="89126"/>
                    <a:pt x="13010" y="84957"/>
                  </a:cubicBezTo>
                  <a:cubicBezTo>
                    <a:pt x="18280" y="81054"/>
                    <a:pt x="23717" y="76951"/>
                    <a:pt x="23984" y="68845"/>
                  </a:cubicBezTo>
                  <a:cubicBezTo>
                    <a:pt x="24251" y="60706"/>
                    <a:pt x="19014" y="56770"/>
                    <a:pt x="13944" y="52934"/>
                  </a:cubicBezTo>
                  <a:cubicBezTo>
                    <a:pt x="8640" y="48897"/>
                    <a:pt x="3169" y="44761"/>
                    <a:pt x="3470" y="35621"/>
                  </a:cubicBezTo>
                  <a:cubicBezTo>
                    <a:pt x="3703" y="28650"/>
                    <a:pt x="8873" y="24680"/>
                    <a:pt x="14377" y="20444"/>
                  </a:cubicBezTo>
                  <a:cubicBezTo>
                    <a:pt x="20715" y="15573"/>
                    <a:pt x="27287" y="10570"/>
                    <a:pt x="26219" y="563"/>
                  </a:cubicBezTo>
                  <a:cubicBezTo>
                    <a:pt x="26173" y="179"/>
                    <a:pt x="25887" y="0"/>
                    <a:pt x="25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80" name="Google Shape;2480;p68"/>
            <p:cNvSpPr/>
            <p:nvPr/>
          </p:nvSpPr>
          <p:spPr>
            <a:xfrm>
              <a:off x="5944861" y="2932773"/>
              <a:ext cx="444465" cy="225337"/>
            </a:xfrm>
            <a:custGeom>
              <a:avLst/>
              <a:gdLst/>
              <a:ahLst/>
              <a:cxnLst/>
              <a:rect l="l" t="t" r="r" b="b"/>
              <a:pathLst>
                <a:path w="15750" h="7985" extrusionOk="0">
                  <a:moveTo>
                    <a:pt x="15158" y="0"/>
                  </a:moveTo>
                  <a:cubicBezTo>
                    <a:pt x="15101" y="0"/>
                    <a:pt x="15040" y="14"/>
                    <a:pt x="14978" y="46"/>
                  </a:cubicBezTo>
                  <a:lnTo>
                    <a:pt x="401" y="7184"/>
                  </a:lnTo>
                  <a:cubicBezTo>
                    <a:pt x="0" y="7384"/>
                    <a:pt x="134" y="7985"/>
                    <a:pt x="601" y="7985"/>
                  </a:cubicBezTo>
                  <a:cubicBezTo>
                    <a:pt x="668" y="7951"/>
                    <a:pt x="701" y="7951"/>
                    <a:pt x="768" y="7918"/>
                  </a:cubicBezTo>
                  <a:lnTo>
                    <a:pt x="15345" y="813"/>
                  </a:lnTo>
                  <a:cubicBezTo>
                    <a:pt x="15749" y="582"/>
                    <a:pt x="15528" y="0"/>
                    <a:pt x="151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81" name="Google Shape;2481;p68"/>
            <p:cNvSpPr/>
            <p:nvPr/>
          </p:nvSpPr>
          <p:spPr>
            <a:xfrm>
              <a:off x="5834718" y="2747367"/>
              <a:ext cx="561126" cy="275201"/>
            </a:xfrm>
            <a:custGeom>
              <a:avLst/>
              <a:gdLst/>
              <a:ahLst/>
              <a:cxnLst/>
              <a:rect l="l" t="t" r="r" b="b"/>
              <a:pathLst>
                <a:path w="19884" h="9752" extrusionOk="0">
                  <a:moveTo>
                    <a:pt x="19267" y="1"/>
                  </a:moveTo>
                  <a:cubicBezTo>
                    <a:pt x="19208" y="1"/>
                    <a:pt x="19146" y="14"/>
                    <a:pt x="19081" y="44"/>
                  </a:cubicBezTo>
                  <a:lnTo>
                    <a:pt x="401" y="8951"/>
                  </a:lnTo>
                  <a:cubicBezTo>
                    <a:pt x="1" y="9151"/>
                    <a:pt x="167" y="9718"/>
                    <a:pt x="601" y="9751"/>
                  </a:cubicBezTo>
                  <a:cubicBezTo>
                    <a:pt x="668" y="9751"/>
                    <a:pt x="701" y="9718"/>
                    <a:pt x="768" y="9684"/>
                  </a:cubicBezTo>
                  <a:lnTo>
                    <a:pt x="19448" y="811"/>
                  </a:lnTo>
                  <a:cubicBezTo>
                    <a:pt x="19883" y="608"/>
                    <a:pt x="19662" y="1"/>
                    <a:pt x="19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82" name="Google Shape;2482;p68"/>
            <p:cNvSpPr/>
            <p:nvPr/>
          </p:nvSpPr>
          <p:spPr>
            <a:xfrm>
              <a:off x="5801785" y="2584482"/>
              <a:ext cx="518796" cy="264873"/>
            </a:xfrm>
            <a:custGeom>
              <a:avLst/>
              <a:gdLst/>
              <a:ahLst/>
              <a:cxnLst/>
              <a:rect l="l" t="t" r="r" b="b"/>
              <a:pathLst>
                <a:path w="18384" h="9386" extrusionOk="0">
                  <a:moveTo>
                    <a:pt x="17794" y="0"/>
                  </a:moveTo>
                  <a:cubicBezTo>
                    <a:pt x="17736" y="0"/>
                    <a:pt x="17675" y="14"/>
                    <a:pt x="17613" y="45"/>
                  </a:cubicBezTo>
                  <a:lnTo>
                    <a:pt x="400" y="8585"/>
                  </a:lnTo>
                  <a:cubicBezTo>
                    <a:pt x="0" y="8785"/>
                    <a:pt x="134" y="9385"/>
                    <a:pt x="601" y="9385"/>
                  </a:cubicBezTo>
                  <a:cubicBezTo>
                    <a:pt x="667" y="9385"/>
                    <a:pt x="734" y="9352"/>
                    <a:pt x="801" y="9319"/>
                  </a:cubicBezTo>
                  <a:lnTo>
                    <a:pt x="17980" y="779"/>
                  </a:lnTo>
                  <a:cubicBezTo>
                    <a:pt x="18384" y="577"/>
                    <a:pt x="18163" y="0"/>
                    <a:pt x="177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83" name="Google Shape;2483;p68"/>
            <p:cNvSpPr/>
            <p:nvPr/>
          </p:nvSpPr>
          <p:spPr>
            <a:xfrm>
              <a:off x="5859185" y="2455178"/>
              <a:ext cx="335874" cy="176714"/>
            </a:xfrm>
            <a:custGeom>
              <a:avLst/>
              <a:gdLst/>
              <a:ahLst/>
              <a:cxnLst/>
              <a:rect l="l" t="t" r="r" b="b"/>
              <a:pathLst>
                <a:path w="11902" h="6262" extrusionOk="0">
                  <a:moveTo>
                    <a:pt x="11322" y="0"/>
                  </a:moveTo>
                  <a:cubicBezTo>
                    <a:pt x="11256" y="0"/>
                    <a:pt x="11184" y="18"/>
                    <a:pt x="11109" y="58"/>
                  </a:cubicBezTo>
                  <a:lnTo>
                    <a:pt x="368" y="5461"/>
                  </a:lnTo>
                  <a:cubicBezTo>
                    <a:pt x="1" y="5662"/>
                    <a:pt x="134" y="6262"/>
                    <a:pt x="568" y="6262"/>
                  </a:cubicBezTo>
                  <a:cubicBezTo>
                    <a:pt x="635" y="6262"/>
                    <a:pt x="701" y="6229"/>
                    <a:pt x="768" y="6195"/>
                  </a:cubicBezTo>
                  <a:lnTo>
                    <a:pt x="11476" y="791"/>
                  </a:lnTo>
                  <a:cubicBezTo>
                    <a:pt x="11901" y="564"/>
                    <a:pt x="11700" y="0"/>
                    <a:pt x="11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84" name="Google Shape;2484;p68"/>
            <p:cNvSpPr/>
            <p:nvPr/>
          </p:nvSpPr>
          <p:spPr>
            <a:xfrm>
              <a:off x="6112403" y="2739353"/>
              <a:ext cx="294899" cy="152360"/>
            </a:xfrm>
            <a:custGeom>
              <a:avLst/>
              <a:gdLst/>
              <a:ahLst/>
              <a:cxnLst/>
              <a:rect l="l" t="t" r="r" b="b"/>
              <a:pathLst>
                <a:path w="10450" h="5399" extrusionOk="0">
                  <a:moveTo>
                    <a:pt x="9540" y="1"/>
                  </a:moveTo>
                  <a:cubicBezTo>
                    <a:pt x="9456" y="1"/>
                    <a:pt x="9367" y="19"/>
                    <a:pt x="9274" y="61"/>
                  </a:cubicBezTo>
                  <a:lnTo>
                    <a:pt x="601" y="4198"/>
                  </a:lnTo>
                  <a:cubicBezTo>
                    <a:pt x="1" y="4498"/>
                    <a:pt x="201" y="5399"/>
                    <a:pt x="868" y="5399"/>
                  </a:cubicBezTo>
                  <a:cubicBezTo>
                    <a:pt x="968" y="5399"/>
                    <a:pt x="1035" y="5365"/>
                    <a:pt x="1135" y="5332"/>
                  </a:cubicBezTo>
                  <a:lnTo>
                    <a:pt x="9808" y="1196"/>
                  </a:lnTo>
                  <a:cubicBezTo>
                    <a:pt x="10449" y="904"/>
                    <a:pt x="10122" y="1"/>
                    <a:pt x="95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85" name="Google Shape;2485;p68"/>
            <p:cNvSpPr/>
            <p:nvPr/>
          </p:nvSpPr>
          <p:spPr>
            <a:xfrm>
              <a:off x="6048400" y="2574266"/>
              <a:ext cx="286123" cy="152727"/>
            </a:xfrm>
            <a:custGeom>
              <a:avLst/>
              <a:gdLst/>
              <a:ahLst/>
              <a:cxnLst/>
              <a:rect l="l" t="t" r="r" b="b"/>
              <a:pathLst>
                <a:path w="10139" h="5412" extrusionOk="0">
                  <a:moveTo>
                    <a:pt x="9245" y="0"/>
                  </a:moveTo>
                  <a:cubicBezTo>
                    <a:pt x="9150" y="0"/>
                    <a:pt x="9048" y="23"/>
                    <a:pt x="8940" y="74"/>
                  </a:cubicBezTo>
                  <a:lnTo>
                    <a:pt x="568" y="4244"/>
                  </a:lnTo>
                  <a:cubicBezTo>
                    <a:pt x="1" y="4544"/>
                    <a:pt x="201" y="5411"/>
                    <a:pt x="868" y="5411"/>
                  </a:cubicBezTo>
                  <a:cubicBezTo>
                    <a:pt x="968" y="5411"/>
                    <a:pt x="1035" y="5411"/>
                    <a:pt x="1135" y="5344"/>
                  </a:cubicBezTo>
                  <a:lnTo>
                    <a:pt x="9507" y="1175"/>
                  </a:lnTo>
                  <a:cubicBezTo>
                    <a:pt x="10139" y="859"/>
                    <a:pt x="9832" y="0"/>
                    <a:pt x="9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86" name="Google Shape;2486;p68"/>
            <p:cNvSpPr/>
            <p:nvPr/>
          </p:nvSpPr>
          <p:spPr>
            <a:xfrm>
              <a:off x="6018289" y="2445921"/>
              <a:ext cx="189018" cy="105966"/>
            </a:xfrm>
            <a:custGeom>
              <a:avLst/>
              <a:gdLst/>
              <a:ahLst/>
              <a:cxnLst/>
              <a:rect l="l" t="t" r="r" b="b"/>
              <a:pathLst>
                <a:path w="6698" h="3755" extrusionOk="0">
                  <a:moveTo>
                    <a:pt x="5823" y="1"/>
                  </a:moveTo>
                  <a:cubicBezTo>
                    <a:pt x="5724" y="1"/>
                    <a:pt x="5617" y="27"/>
                    <a:pt x="5504" y="85"/>
                  </a:cubicBezTo>
                  <a:lnTo>
                    <a:pt x="567" y="2587"/>
                  </a:lnTo>
                  <a:cubicBezTo>
                    <a:pt x="0" y="2887"/>
                    <a:pt x="200" y="3755"/>
                    <a:pt x="868" y="3755"/>
                  </a:cubicBezTo>
                  <a:cubicBezTo>
                    <a:pt x="968" y="3755"/>
                    <a:pt x="1068" y="3721"/>
                    <a:pt x="1134" y="3688"/>
                  </a:cubicBezTo>
                  <a:lnTo>
                    <a:pt x="6071" y="1186"/>
                  </a:lnTo>
                  <a:cubicBezTo>
                    <a:pt x="6698" y="873"/>
                    <a:pt x="6401" y="1"/>
                    <a:pt x="5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87" name="Google Shape;2487;p68"/>
            <p:cNvSpPr/>
            <p:nvPr/>
          </p:nvSpPr>
          <p:spPr>
            <a:xfrm>
              <a:off x="6155720" y="2920723"/>
              <a:ext cx="249493" cy="132888"/>
            </a:xfrm>
            <a:custGeom>
              <a:avLst/>
              <a:gdLst/>
              <a:ahLst/>
              <a:cxnLst/>
              <a:rect l="l" t="t" r="r" b="b"/>
              <a:pathLst>
                <a:path w="8841" h="4709" extrusionOk="0">
                  <a:moveTo>
                    <a:pt x="7937" y="0"/>
                  </a:moveTo>
                  <a:cubicBezTo>
                    <a:pt x="7844" y="0"/>
                    <a:pt x="7744" y="22"/>
                    <a:pt x="7639" y="72"/>
                  </a:cubicBezTo>
                  <a:lnTo>
                    <a:pt x="601" y="3541"/>
                  </a:lnTo>
                  <a:cubicBezTo>
                    <a:pt x="0" y="3808"/>
                    <a:pt x="201" y="4709"/>
                    <a:pt x="868" y="4709"/>
                  </a:cubicBezTo>
                  <a:cubicBezTo>
                    <a:pt x="968" y="4709"/>
                    <a:pt x="1068" y="4676"/>
                    <a:pt x="1135" y="4642"/>
                  </a:cubicBezTo>
                  <a:lnTo>
                    <a:pt x="8206" y="1206"/>
                  </a:lnTo>
                  <a:cubicBezTo>
                    <a:pt x="8840" y="890"/>
                    <a:pt x="8528" y="0"/>
                    <a:pt x="79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88" name="Google Shape;2488;p68"/>
            <p:cNvSpPr/>
            <p:nvPr/>
          </p:nvSpPr>
          <p:spPr>
            <a:xfrm>
              <a:off x="5842845" y="2064246"/>
              <a:ext cx="421155" cy="214641"/>
            </a:xfrm>
            <a:custGeom>
              <a:avLst/>
              <a:gdLst/>
              <a:ahLst/>
              <a:cxnLst/>
              <a:rect l="l" t="t" r="r" b="b"/>
              <a:pathLst>
                <a:path w="14924" h="7606" extrusionOk="0">
                  <a:moveTo>
                    <a:pt x="623" y="1"/>
                  </a:moveTo>
                  <a:cubicBezTo>
                    <a:pt x="236" y="1"/>
                    <a:pt x="0" y="604"/>
                    <a:pt x="480" y="801"/>
                  </a:cubicBezTo>
                  <a:lnTo>
                    <a:pt x="14156" y="7573"/>
                  </a:lnTo>
                  <a:cubicBezTo>
                    <a:pt x="14223" y="7606"/>
                    <a:pt x="14290" y="7606"/>
                    <a:pt x="14356" y="7606"/>
                  </a:cubicBezTo>
                  <a:cubicBezTo>
                    <a:pt x="14790" y="7606"/>
                    <a:pt x="14923" y="7006"/>
                    <a:pt x="14523" y="6805"/>
                  </a:cubicBezTo>
                  <a:lnTo>
                    <a:pt x="847" y="67"/>
                  </a:lnTo>
                  <a:cubicBezTo>
                    <a:pt x="769" y="21"/>
                    <a:pt x="694" y="1"/>
                    <a:pt x="6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89" name="Google Shape;2489;p68"/>
            <p:cNvSpPr/>
            <p:nvPr/>
          </p:nvSpPr>
          <p:spPr>
            <a:xfrm>
              <a:off x="5820890" y="1865944"/>
              <a:ext cx="557966" cy="284937"/>
            </a:xfrm>
            <a:custGeom>
              <a:avLst/>
              <a:gdLst/>
              <a:ahLst/>
              <a:cxnLst/>
              <a:rect l="l" t="t" r="r" b="b"/>
              <a:pathLst>
                <a:path w="19772" h="10097" extrusionOk="0">
                  <a:moveTo>
                    <a:pt x="605" y="0"/>
                  </a:moveTo>
                  <a:cubicBezTo>
                    <a:pt x="203" y="0"/>
                    <a:pt x="1" y="595"/>
                    <a:pt x="457" y="823"/>
                  </a:cubicBezTo>
                  <a:lnTo>
                    <a:pt x="18970" y="10063"/>
                  </a:lnTo>
                  <a:cubicBezTo>
                    <a:pt x="19037" y="10063"/>
                    <a:pt x="19104" y="10096"/>
                    <a:pt x="19171" y="10096"/>
                  </a:cubicBezTo>
                  <a:cubicBezTo>
                    <a:pt x="19604" y="10096"/>
                    <a:pt x="19771" y="9496"/>
                    <a:pt x="19371" y="9296"/>
                  </a:cubicBezTo>
                  <a:lnTo>
                    <a:pt x="824" y="56"/>
                  </a:lnTo>
                  <a:cubicBezTo>
                    <a:pt x="747" y="17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90" name="Google Shape;2490;p68"/>
            <p:cNvSpPr/>
            <p:nvPr/>
          </p:nvSpPr>
          <p:spPr>
            <a:xfrm>
              <a:off x="5896209" y="1696483"/>
              <a:ext cx="534402" cy="272718"/>
            </a:xfrm>
            <a:custGeom>
              <a:avLst/>
              <a:gdLst/>
              <a:ahLst/>
              <a:cxnLst/>
              <a:rect l="l" t="t" r="r" b="b"/>
              <a:pathLst>
                <a:path w="18937" h="9664" extrusionOk="0">
                  <a:moveTo>
                    <a:pt x="615" y="1"/>
                  </a:moveTo>
                  <a:cubicBezTo>
                    <a:pt x="227" y="1"/>
                    <a:pt x="0" y="591"/>
                    <a:pt x="457" y="790"/>
                  </a:cubicBezTo>
                  <a:lnTo>
                    <a:pt x="18169" y="9630"/>
                  </a:lnTo>
                  <a:cubicBezTo>
                    <a:pt x="18203" y="9663"/>
                    <a:pt x="18270" y="9663"/>
                    <a:pt x="18336" y="9663"/>
                  </a:cubicBezTo>
                  <a:cubicBezTo>
                    <a:pt x="18770" y="9663"/>
                    <a:pt x="18937" y="9063"/>
                    <a:pt x="18536" y="8863"/>
                  </a:cubicBezTo>
                  <a:lnTo>
                    <a:pt x="824" y="57"/>
                  </a:lnTo>
                  <a:cubicBezTo>
                    <a:pt x="751" y="18"/>
                    <a:pt x="681" y="1"/>
                    <a:pt x="6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91" name="Google Shape;2491;p68"/>
            <p:cNvSpPr/>
            <p:nvPr/>
          </p:nvSpPr>
          <p:spPr>
            <a:xfrm>
              <a:off x="6016709" y="1570368"/>
              <a:ext cx="387489" cy="200221"/>
            </a:xfrm>
            <a:custGeom>
              <a:avLst/>
              <a:gdLst/>
              <a:ahLst/>
              <a:cxnLst/>
              <a:rect l="l" t="t" r="r" b="b"/>
              <a:pathLst>
                <a:path w="13731" h="7095" extrusionOk="0">
                  <a:moveTo>
                    <a:pt x="615" y="0"/>
                  </a:moveTo>
                  <a:cubicBezTo>
                    <a:pt x="227" y="0"/>
                    <a:pt x="0" y="590"/>
                    <a:pt x="457" y="790"/>
                  </a:cubicBezTo>
                  <a:lnTo>
                    <a:pt x="12965" y="7061"/>
                  </a:lnTo>
                  <a:cubicBezTo>
                    <a:pt x="13024" y="7090"/>
                    <a:pt x="13082" y="7094"/>
                    <a:pt x="13141" y="7094"/>
                  </a:cubicBezTo>
                  <a:lnTo>
                    <a:pt x="13141" y="7094"/>
                  </a:lnTo>
                  <a:cubicBezTo>
                    <a:pt x="13601" y="7087"/>
                    <a:pt x="13730" y="6492"/>
                    <a:pt x="13332" y="6294"/>
                  </a:cubicBezTo>
                  <a:lnTo>
                    <a:pt x="823" y="56"/>
                  </a:lnTo>
                  <a:cubicBezTo>
                    <a:pt x="751" y="17"/>
                    <a:pt x="681" y="0"/>
                    <a:pt x="615" y="0"/>
                  </a:cubicBezTo>
                  <a:close/>
                  <a:moveTo>
                    <a:pt x="13141" y="7094"/>
                  </a:moveTo>
                  <a:lnTo>
                    <a:pt x="13141" y="7094"/>
                  </a:lnTo>
                  <a:cubicBezTo>
                    <a:pt x="13138" y="7094"/>
                    <a:pt x="13135" y="7094"/>
                    <a:pt x="13132" y="7094"/>
                  </a:cubicBezTo>
                  <a:lnTo>
                    <a:pt x="13166" y="7094"/>
                  </a:lnTo>
                  <a:cubicBezTo>
                    <a:pt x="13157" y="7094"/>
                    <a:pt x="13149" y="7094"/>
                    <a:pt x="13141" y="709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92" name="Google Shape;2492;p68"/>
            <p:cNvSpPr/>
            <p:nvPr/>
          </p:nvSpPr>
          <p:spPr>
            <a:xfrm>
              <a:off x="6001555" y="1561083"/>
              <a:ext cx="234198" cy="126651"/>
            </a:xfrm>
            <a:custGeom>
              <a:avLst/>
              <a:gdLst/>
              <a:ahLst/>
              <a:cxnLst/>
              <a:rect l="l" t="t" r="r" b="b"/>
              <a:pathLst>
                <a:path w="8299" h="4488" extrusionOk="0">
                  <a:moveTo>
                    <a:pt x="885" y="0"/>
                  </a:moveTo>
                  <a:cubicBezTo>
                    <a:pt x="322" y="0"/>
                    <a:pt x="0" y="872"/>
                    <a:pt x="627" y="1185"/>
                  </a:cubicBezTo>
                  <a:lnTo>
                    <a:pt x="7131" y="4421"/>
                  </a:lnTo>
                  <a:cubicBezTo>
                    <a:pt x="7231" y="4454"/>
                    <a:pt x="7331" y="4488"/>
                    <a:pt x="7431" y="4488"/>
                  </a:cubicBezTo>
                  <a:cubicBezTo>
                    <a:pt x="8065" y="4488"/>
                    <a:pt x="8299" y="3587"/>
                    <a:pt x="7698" y="3320"/>
                  </a:cubicBezTo>
                  <a:lnTo>
                    <a:pt x="1194" y="85"/>
                  </a:lnTo>
                  <a:cubicBezTo>
                    <a:pt x="1086" y="26"/>
                    <a:pt x="982" y="0"/>
                    <a:pt x="8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93" name="Google Shape;2493;p68"/>
            <p:cNvSpPr/>
            <p:nvPr/>
          </p:nvSpPr>
          <p:spPr>
            <a:xfrm>
              <a:off x="5888364" y="1690387"/>
              <a:ext cx="279632" cy="149848"/>
            </a:xfrm>
            <a:custGeom>
              <a:avLst/>
              <a:gdLst/>
              <a:ahLst/>
              <a:cxnLst/>
              <a:rect l="l" t="t" r="r" b="b"/>
              <a:pathLst>
                <a:path w="9909" h="5310" extrusionOk="0">
                  <a:moveTo>
                    <a:pt x="904" y="0"/>
                  </a:moveTo>
                  <a:cubicBezTo>
                    <a:pt x="313" y="0"/>
                    <a:pt x="1" y="890"/>
                    <a:pt x="635" y="1207"/>
                  </a:cubicBezTo>
                  <a:lnTo>
                    <a:pt x="8741" y="5243"/>
                  </a:lnTo>
                  <a:cubicBezTo>
                    <a:pt x="8841" y="5276"/>
                    <a:pt x="8941" y="5276"/>
                    <a:pt x="9041" y="5310"/>
                  </a:cubicBezTo>
                  <a:cubicBezTo>
                    <a:pt x="9708" y="5310"/>
                    <a:pt x="9908" y="4409"/>
                    <a:pt x="9308" y="4142"/>
                  </a:cubicBezTo>
                  <a:lnTo>
                    <a:pt x="1202" y="72"/>
                  </a:lnTo>
                  <a:cubicBezTo>
                    <a:pt x="1097" y="22"/>
                    <a:pt x="997" y="0"/>
                    <a:pt x="9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94" name="Google Shape;2494;p68"/>
            <p:cNvSpPr/>
            <p:nvPr/>
          </p:nvSpPr>
          <p:spPr>
            <a:xfrm>
              <a:off x="5810449" y="1860723"/>
              <a:ext cx="258693" cy="139548"/>
            </a:xfrm>
            <a:custGeom>
              <a:avLst/>
              <a:gdLst/>
              <a:ahLst/>
              <a:cxnLst/>
              <a:rect l="l" t="t" r="r" b="b"/>
              <a:pathLst>
                <a:path w="9167" h="4945" extrusionOk="0">
                  <a:moveTo>
                    <a:pt x="900" y="0"/>
                  </a:moveTo>
                  <a:cubicBezTo>
                    <a:pt x="328" y="0"/>
                    <a:pt x="0" y="864"/>
                    <a:pt x="660" y="1208"/>
                  </a:cubicBezTo>
                  <a:lnTo>
                    <a:pt x="8032" y="4878"/>
                  </a:lnTo>
                  <a:cubicBezTo>
                    <a:pt x="8132" y="4911"/>
                    <a:pt x="8199" y="4944"/>
                    <a:pt x="8299" y="4944"/>
                  </a:cubicBezTo>
                  <a:cubicBezTo>
                    <a:pt x="8966" y="4944"/>
                    <a:pt x="9167" y="4044"/>
                    <a:pt x="8599" y="3743"/>
                  </a:cubicBezTo>
                  <a:lnTo>
                    <a:pt x="1194" y="74"/>
                  </a:lnTo>
                  <a:cubicBezTo>
                    <a:pt x="1092" y="23"/>
                    <a:pt x="993" y="0"/>
                    <a:pt x="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95" name="Google Shape;2495;p68"/>
            <p:cNvSpPr/>
            <p:nvPr/>
          </p:nvSpPr>
          <p:spPr>
            <a:xfrm>
              <a:off x="5835649" y="2058461"/>
              <a:ext cx="227848" cy="123491"/>
            </a:xfrm>
            <a:custGeom>
              <a:avLst/>
              <a:gdLst/>
              <a:ahLst/>
              <a:cxnLst/>
              <a:rect l="l" t="t" r="r" b="b"/>
              <a:pathLst>
                <a:path w="8074" h="4376" extrusionOk="0">
                  <a:moveTo>
                    <a:pt x="914" y="0"/>
                  </a:moveTo>
                  <a:cubicBezTo>
                    <a:pt x="338" y="0"/>
                    <a:pt x="1" y="889"/>
                    <a:pt x="635" y="1206"/>
                  </a:cubicBezTo>
                  <a:lnTo>
                    <a:pt x="6939" y="4308"/>
                  </a:lnTo>
                  <a:cubicBezTo>
                    <a:pt x="7006" y="4342"/>
                    <a:pt x="7106" y="4375"/>
                    <a:pt x="7206" y="4375"/>
                  </a:cubicBezTo>
                  <a:cubicBezTo>
                    <a:pt x="7873" y="4375"/>
                    <a:pt x="8073" y="3475"/>
                    <a:pt x="7473" y="3174"/>
                  </a:cubicBezTo>
                  <a:lnTo>
                    <a:pt x="1202" y="72"/>
                  </a:lnTo>
                  <a:cubicBezTo>
                    <a:pt x="1102" y="22"/>
                    <a:pt x="1005" y="0"/>
                    <a:pt x="9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96" name="Google Shape;2496;p68"/>
            <p:cNvSpPr/>
            <p:nvPr/>
          </p:nvSpPr>
          <p:spPr>
            <a:xfrm>
              <a:off x="5925304" y="3433480"/>
              <a:ext cx="397394" cy="118214"/>
            </a:xfrm>
            <a:custGeom>
              <a:avLst/>
              <a:gdLst/>
              <a:ahLst/>
              <a:cxnLst/>
              <a:rect l="l" t="t" r="r" b="b"/>
              <a:pathLst>
                <a:path w="14082" h="4189" extrusionOk="0">
                  <a:moveTo>
                    <a:pt x="577" y="0"/>
                  </a:moveTo>
                  <a:cubicBezTo>
                    <a:pt x="133" y="0"/>
                    <a:pt x="0" y="693"/>
                    <a:pt x="493" y="816"/>
                  </a:cubicBezTo>
                  <a:lnTo>
                    <a:pt x="13336" y="4152"/>
                  </a:lnTo>
                  <a:lnTo>
                    <a:pt x="13436" y="4152"/>
                  </a:lnTo>
                  <a:lnTo>
                    <a:pt x="13436" y="4185"/>
                  </a:lnTo>
                  <a:cubicBezTo>
                    <a:pt x="13458" y="4188"/>
                    <a:pt x="13479" y="4189"/>
                    <a:pt x="13499" y="4189"/>
                  </a:cubicBezTo>
                  <a:cubicBezTo>
                    <a:pt x="14010" y="4189"/>
                    <a:pt x="14081" y="3415"/>
                    <a:pt x="13536" y="3351"/>
                  </a:cubicBezTo>
                  <a:lnTo>
                    <a:pt x="693" y="15"/>
                  </a:lnTo>
                  <a:cubicBezTo>
                    <a:pt x="653" y="5"/>
                    <a:pt x="614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97" name="Google Shape;2497;p68"/>
            <p:cNvSpPr/>
            <p:nvPr/>
          </p:nvSpPr>
          <p:spPr>
            <a:xfrm>
              <a:off x="5807345" y="3606864"/>
              <a:ext cx="572810" cy="155690"/>
            </a:xfrm>
            <a:custGeom>
              <a:avLst/>
              <a:gdLst/>
              <a:ahLst/>
              <a:cxnLst/>
              <a:rect l="l" t="t" r="r" b="b"/>
              <a:pathLst>
                <a:path w="20298" h="5517" extrusionOk="0">
                  <a:moveTo>
                    <a:pt x="582" y="0"/>
                  </a:moveTo>
                  <a:cubicBezTo>
                    <a:pt x="148" y="0"/>
                    <a:pt x="0" y="684"/>
                    <a:pt x="470" y="810"/>
                  </a:cubicBezTo>
                  <a:lnTo>
                    <a:pt x="19551" y="5513"/>
                  </a:lnTo>
                  <a:lnTo>
                    <a:pt x="19684" y="5513"/>
                  </a:lnTo>
                  <a:cubicBezTo>
                    <a:pt x="19704" y="5516"/>
                    <a:pt x="19724" y="5517"/>
                    <a:pt x="19744" y="5517"/>
                  </a:cubicBezTo>
                  <a:cubicBezTo>
                    <a:pt x="20224" y="5517"/>
                    <a:pt x="20297" y="4743"/>
                    <a:pt x="19784" y="4679"/>
                  </a:cubicBezTo>
                  <a:lnTo>
                    <a:pt x="670" y="9"/>
                  </a:lnTo>
                  <a:cubicBezTo>
                    <a:pt x="640" y="3"/>
                    <a:pt x="611" y="0"/>
                    <a:pt x="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98" name="Google Shape;2498;p68"/>
            <p:cNvSpPr/>
            <p:nvPr/>
          </p:nvSpPr>
          <p:spPr>
            <a:xfrm>
              <a:off x="5971500" y="1225265"/>
              <a:ext cx="422453" cy="96315"/>
            </a:xfrm>
            <a:custGeom>
              <a:avLst/>
              <a:gdLst/>
              <a:ahLst/>
              <a:cxnLst/>
              <a:rect l="l" t="t" r="r" b="b"/>
              <a:pathLst>
                <a:path w="14970" h="3413" extrusionOk="0">
                  <a:moveTo>
                    <a:pt x="14387" y="1"/>
                  </a:moveTo>
                  <a:cubicBezTo>
                    <a:pt x="14360" y="1"/>
                    <a:pt x="14331" y="4"/>
                    <a:pt x="14301" y="9"/>
                  </a:cubicBezTo>
                  <a:lnTo>
                    <a:pt x="524" y="2578"/>
                  </a:lnTo>
                  <a:cubicBezTo>
                    <a:pt x="1" y="2610"/>
                    <a:pt x="55" y="3413"/>
                    <a:pt x="591" y="3413"/>
                  </a:cubicBezTo>
                  <a:cubicBezTo>
                    <a:pt x="602" y="3413"/>
                    <a:pt x="613" y="3412"/>
                    <a:pt x="624" y="3412"/>
                  </a:cubicBezTo>
                  <a:lnTo>
                    <a:pt x="691" y="3412"/>
                  </a:lnTo>
                  <a:lnTo>
                    <a:pt x="14434" y="843"/>
                  </a:lnTo>
                  <a:cubicBezTo>
                    <a:pt x="14969" y="749"/>
                    <a:pt x="14851" y="1"/>
                    <a:pt x="143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99" name="Google Shape;2499;p68"/>
            <p:cNvSpPr/>
            <p:nvPr/>
          </p:nvSpPr>
          <p:spPr>
            <a:xfrm>
              <a:off x="5865167" y="999364"/>
              <a:ext cx="596543" cy="134892"/>
            </a:xfrm>
            <a:custGeom>
              <a:avLst/>
              <a:gdLst/>
              <a:ahLst/>
              <a:cxnLst/>
              <a:rect l="l" t="t" r="r" b="b"/>
              <a:pathLst>
                <a:path w="21139" h="4780" extrusionOk="0">
                  <a:moveTo>
                    <a:pt x="20557" y="0"/>
                  </a:moveTo>
                  <a:cubicBezTo>
                    <a:pt x="20529" y="0"/>
                    <a:pt x="20500" y="3"/>
                    <a:pt x="20470" y="9"/>
                  </a:cubicBezTo>
                  <a:lnTo>
                    <a:pt x="556" y="3945"/>
                  </a:lnTo>
                  <a:cubicBezTo>
                    <a:pt x="0" y="3977"/>
                    <a:pt x="53" y="4780"/>
                    <a:pt x="590" y="4780"/>
                  </a:cubicBezTo>
                  <a:cubicBezTo>
                    <a:pt x="601" y="4780"/>
                    <a:pt x="612" y="4779"/>
                    <a:pt x="623" y="4779"/>
                  </a:cubicBezTo>
                  <a:lnTo>
                    <a:pt x="723" y="4779"/>
                  </a:lnTo>
                  <a:lnTo>
                    <a:pt x="20604" y="842"/>
                  </a:lnTo>
                  <a:cubicBezTo>
                    <a:pt x="21139" y="748"/>
                    <a:pt x="21021" y="0"/>
                    <a:pt x="205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00" name="Google Shape;2500;p68"/>
            <p:cNvSpPr/>
            <p:nvPr/>
          </p:nvSpPr>
          <p:spPr>
            <a:xfrm>
              <a:off x="6211878" y="993777"/>
              <a:ext cx="257366" cy="76504"/>
            </a:xfrm>
            <a:custGeom>
              <a:avLst/>
              <a:gdLst/>
              <a:ahLst/>
              <a:cxnLst/>
              <a:rect l="l" t="t" r="r" b="b"/>
              <a:pathLst>
                <a:path w="9120" h="2711" extrusionOk="0">
                  <a:moveTo>
                    <a:pt x="8245" y="0"/>
                  </a:moveTo>
                  <a:cubicBezTo>
                    <a:pt x="8215" y="0"/>
                    <a:pt x="8183" y="2"/>
                    <a:pt x="8151" y="6"/>
                  </a:cubicBezTo>
                  <a:lnTo>
                    <a:pt x="812" y="1441"/>
                  </a:lnTo>
                  <a:cubicBezTo>
                    <a:pt x="0" y="1538"/>
                    <a:pt x="106" y="2711"/>
                    <a:pt x="882" y="2711"/>
                  </a:cubicBezTo>
                  <a:cubicBezTo>
                    <a:pt x="902" y="2711"/>
                    <a:pt x="924" y="2710"/>
                    <a:pt x="946" y="2708"/>
                  </a:cubicBezTo>
                  <a:lnTo>
                    <a:pt x="1046" y="2675"/>
                  </a:lnTo>
                  <a:lnTo>
                    <a:pt x="8384" y="1241"/>
                  </a:lnTo>
                  <a:cubicBezTo>
                    <a:pt x="9119" y="1049"/>
                    <a:pt x="8936" y="0"/>
                    <a:pt x="8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01" name="Google Shape;2501;p68"/>
            <p:cNvSpPr/>
            <p:nvPr/>
          </p:nvSpPr>
          <p:spPr>
            <a:xfrm>
              <a:off x="6174233" y="1218634"/>
              <a:ext cx="227933" cy="69111"/>
            </a:xfrm>
            <a:custGeom>
              <a:avLst/>
              <a:gdLst/>
              <a:ahLst/>
              <a:cxnLst/>
              <a:rect l="l" t="t" r="r" b="b"/>
              <a:pathLst>
                <a:path w="8077" h="2449" extrusionOk="0">
                  <a:moveTo>
                    <a:pt x="7202" y="1"/>
                  </a:moveTo>
                  <a:cubicBezTo>
                    <a:pt x="7164" y="1"/>
                    <a:pt x="7124" y="4"/>
                    <a:pt x="7083" y="11"/>
                  </a:cubicBezTo>
                  <a:lnTo>
                    <a:pt x="812" y="1178"/>
                  </a:lnTo>
                  <a:cubicBezTo>
                    <a:pt x="0" y="1276"/>
                    <a:pt x="105" y="2448"/>
                    <a:pt x="881" y="2448"/>
                  </a:cubicBezTo>
                  <a:cubicBezTo>
                    <a:pt x="902" y="2448"/>
                    <a:pt x="924" y="2448"/>
                    <a:pt x="946" y="2446"/>
                  </a:cubicBezTo>
                  <a:lnTo>
                    <a:pt x="1046" y="2412"/>
                  </a:lnTo>
                  <a:lnTo>
                    <a:pt x="7317" y="1245"/>
                  </a:lnTo>
                  <a:cubicBezTo>
                    <a:pt x="8076" y="1118"/>
                    <a:pt x="7905" y="1"/>
                    <a:pt x="72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02" name="Google Shape;2502;p68"/>
            <p:cNvSpPr/>
            <p:nvPr/>
          </p:nvSpPr>
          <p:spPr>
            <a:xfrm>
              <a:off x="5907046" y="3423857"/>
              <a:ext cx="226155" cy="79891"/>
            </a:xfrm>
            <a:custGeom>
              <a:avLst/>
              <a:gdLst/>
              <a:ahLst/>
              <a:cxnLst/>
              <a:rect l="l" t="t" r="r" b="b"/>
              <a:pathLst>
                <a:path w="8014" h="2831" extrusionOk="0">
                  <a:moveTo>
                    <a:pt x="866" y="0"/>
                  </a:moveTo>
                  <a:cubicBezTo>
                    <a:pt x="200" y="0"/>
                    <a:pt x="1" y="1039"/>
                    <a:pt x="740" y="1224"/>
                  </a:cubicBezTo>
                  <a:lnTo>
                    <a:pt x="6911" y="2791"/>
                  </a:lnTo>
                  <a:lnTo>
                    <a:pt x="7078" y="2791"/>
                  </a:lnTo>
                  <a:lnTo>
                    <a:pt x="7044" y="2825"/>
                  </a:lnTo>
                  <a:cubicBezTo>
                    <a:pt x="7076" y="2829"/>
                    <a:pt x="7107" y="2830"/>
                    <a:pt x="7136" y="2830"/>
                  </a:cubicBezTo>
                  <a:cubicBezTo>
                    <a:pt x="7890" y="2830"/>
                    <a:pt x="8014" y="1653"/>
                    <a:pt x="7211" y="1557"/>
                  </a:cubicBezTo>
                  <a:lnTo>
                    <a:pt x="1040" y="23"/>
                  </a:lnTo>
                  <a:cubicBezTo>
                    <a:pt x="979" y="7"/>
                    <a:pt x="921" y="0"/>
                    <a:pt x="8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03" name="Google Shape;2503;p68"/>
            <p:cNvSpPr/>
            <p:nvPr/>
          </p:nvSpPr>
          <p:spPr>
            <a:xfrm>
              <a:off x="5794053" y="3599894"/>
              <a:ext cx="310900" cy="101536"/>
            </a:xfrm>
            <a:custGeom>
              <a:avLst/>
              <a:gdLst/>
              <a:ahLst/>
              <a:cxnLst/>
              <a:rect l="l" t="t" r="r" b="b"/>
              <a:pathLst>
                <a:path w="11017" h="3598" extrusionOk="0">
                  <a:moveTo>
                    <a:pt x="871" y="1"/>
                  </a:moveTo>
                  <a:cubicBezTo>
                    <a:pt x="202" y="1"/>
                    <a:pt x="0" y="1072"/>
                    <a:pt x="741" y="1257"/>
                  </a:cubicBezTo>
                  <a:lnTo>
                    <a:pt x="9914" y="3558"/>
                  </a:lnTo>
                  <a:lnTo>
                    <a:pt x="10081" y="3558"/>
                  </a:lnTo>
                  <a:lnTo>
                    <a:pt x="10081" y="3592"/>
                  </a:lnTo>
                  <a:cubicBezTo>
                    <a:pt x="10113" y="3596"/>
                    <a:pt x="10143" y="3597"/>
                    <a:pt x="10173" y="3597"/>
                  </a:cubicBezTo>
                  <a:cubicBezTo>
                    <a:pt x="10924" y="3597"/>
                    <a:pt x="11017" y="2420"/>
                    <a:pt x="10215" y="2324"/>
                  </a:cubicBezTo>
                  <a:lnTo>
                    <a:pt x="1041" y="23"/>
                  </a:lnTo>
                  <a:cubicBezTo>
                    <a:pt x="982" y="8"/>
                    <a:pt x="925" y="1"/>
                    <a:pt x="8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04" name="Google Shape;2504;p68"/>
            <p:cNvSpPr/>
            <p:nvPr/>
          </p:nvSpPr>
          <p:spPr>
            <a:xfrm>
              <a:off x="6381650" y="3554403"/>
              <a:ext cx="87567" cy="65922"/>
            </a:xfrm>
            <a:custGeom>
              <a:avLst/>
              <a:gdLst/>
              <a:ahLst/>
              <a:cxnLst/>
              <a:rect l="l" t="t" r="r" b="b"/>
              <a:pathLst>
                <a:path w="3103" h="2336" extrusionOk="0">
                  <a:moveTo>
                    <a:pt x="0" y="0"/>
                  </a:moveTo>
                  <a:lnTo>
                    <a:pt x="1935" y="2335"/>
                  </a:lnTo>
                  <a:cubicBezTo>
                    <a:pt x="1935" y="2335"/>
                    <a:pt x="3102" y="1534"/>
                    <a:pt x="3036" y="1168"/>
                  </a:cubicBezTo>
                  <a:cubicBezTo>
                    <a:pt x="2969" y="80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DB7D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05" name="Google Shape;2505;p68"/>
            <p:cNvSpPr/>
            <p:nvPr/>
          </p:nvSpPr>
          <p:spPr>
            <a:xfrm>
              <a:off x="6257369" y="3452331"/>
              <a:ext cx="494245" cy="504037"/>
            </a:xfrm>
            <a:custGeom>
              <a:avLst/>
              <a:gdLst/>
              <a:ahLst/>
              <a:cxnLst/>
              <a:rect l="l" t="t" r="r" b="b"/>
              <a:pathLst>
                <a:path w="17514" h="17861" extrusionOk="0">
                  <a:moveTo>
                    <a:pt x="1269" y="0"/>
                  </a:moveTo>
                  <a:cubicBezTo>
                    <a:pt x="1123" y="0"/>
                    <a:pt x="984" y="43"/>
                    <a:pt x="868" y="148"/>
                  </a:cubicBezTo>
                  <a:cubicBezTo>
                    <a:pt x="568" y="448"/>
                    <a:pt x="735" y="882"/>
                    <a:pt x="835" y="1182"/>
                  </a:cubicBezTo>
                  <a:cubicBezTo>
                    <a:pt x="1235" y="2116"/>
                    <a:pt x="1736" y="3017"/>
                    <a:pt x="2269" y="3884"/>
                  </a:cubicBezTo>
                  <a:cubicBezTo>
                    <a:pt x="2136" y="3917"/>
                    <a:pt x="2002" y="4017"/>
                    <a:pt x="1902" y="4151"/>
                  </a:cubicBezTo>
                  <a:cubicBezTo>
                    <a:pt x="1836" y="4351"/>
                    <a:pt x="1802" y="4551"/>
                    <a:pt x="1869" y="4751"/>
                  </a:cubicBezTo>
                  <a:cubicBezTo>
                    <a:pt x="1769" y="4785"/>
                    <a:pt x="1635" y="4818"/>
                    <a:pt x="1502" y="4885"/>
                  </a:cubicBezTo>
                  <a:cubicBezTo>
                    <a:pt x="1202" y="5051"/>
                    <a:pt x="1002" y="5352"/>
                    <a:pt x="902" y="5685"/>
                  </a:cubicBezTo>
                  <a:cubicBezTo>
                    <a:pt x="868" y="5885"/>
                    <a:pt x="868" y="6052"/>
                    <a:pt x="868" y="6252"/>
                  </a:cubicBezTo>
                  <a:cubicBezTo>
                    <a:pt x="902" y="6319"/>
                    <a:pt x="902" y="6419"/>
                    <a:pt x="868" y="6519"/>
                  </a:cubicBezTo>
                  <a:cubicBezTo>
                    <a:pt x="802" y="6552"/>
                    <a:pt x="735" y="6586"/>
                    <a:pt x="635" y="6619"/>
                  </a:cubicBezTo>
                  <a:cubicBezTo>
                    <a:pt x="368" y="6753"/>
                    <a:pt x="134" y="7019"/>
                    <a:pt x="68" y="7353"/>
                  </a:cubicBezTo>
                  <a:cubicBezTo>
                    <a:pt x="1" y="7687"/>
                    <a:pt x="68" y="8054"/>
                    <a:pt x="234" y="8387"/>
                  </a:cubicBezTo>
                  <a:cubicBezTo>
                    <a:pt x="535" y="9021"/>
                    <a:pt x="968" y="9621"/>
                    <a:pt x="1469" y="10088"/>
                  </a:cubicBezTo>
                  <a:cubicBezTo>
                    <a:pt x="1969" y="10589"/>
                    <a:pt x="2536" y="11056"/>
                    <a:pt x="3103" y="11456"/>
                  </a:cubicBezTo>
                  <a:cubicBezTo>
                    <a:pt x="4404" y="12290"/>
                    <a:pt x="5772" y="13057"/>
                    <a:pt x="7173" y="13691"/>
                  </a:cubicBezTo>
                  <a:cubicBezTo>
                    <a:pt x="7440" y="13824"/>
                    <a:pt x="7706" y="13958"/>
                    <a:pt x="8007" y="14091"/>
                  </a:cubicBezTo>
                  <a:cubicBezTo>
                    <a:pt x="10208" y="15792"/>
                    <a:pt x="13177" y="17861"/>
                    <a:pt x="13177" y="17861"/>
                  </a:cubicBezTo>
                  <a:lnTo>
                    <a:pt x="17513" y="13090"/>
                  </a:lnTo>
                  <a:lnTo>
                    <a:pt x="11643" y="10822"/>
                  </a:lnTo>
                  <a:cubicBezTo>
                    <a:pt x="11643" y="10689"/>
                    <a:pt x="11609" y="10555"/>
                    <a:pt x="11609" y="10389"/>
                  </a:cubicBezTo>
                  <a:cubicBezTo>
                    <a:pt x="11576" y="9855"/>
                    <a:pt x="11509" y="9288"/>
                    <a:pt x="11442" y="8721"/>
                  </a:cubicBezTo>
                  <a:cubicBezTo>
                    <a:pt x="11342" y="7620"/>
                    <a:pt x="11209" y="6519"/>
                    <a:pt x="11042" y="5385"/>
                  </a:cubicBezTo>
                  <a:cubicBezTo>
                    <a:pt x="10942" y="4851"/>
                    <a:pt x="10875" y="4284"/>
                    <a:pt x="10775" y="3717"/>
                  </a:cubicBezTo>
                  <a:cubicBezTo>
                    <a:pt x="10709" y="3450"/>
                    <a:pt x="10675" y="3183"/>
                    <a:pt x="10642" y="2883"/>
                  </a:cubicBezTo>
                  <a:cubicBezTo>
                    <a:pt x="10609" y="2750"/>
                    <a:pt x="10575" y="2616"/>
                    <a:pt x="10542" y="2483"/>
                  </a:cubicBezTo>
                  <a:cubicBezTo>
                    <a:pt x="10542" y="2383"/>
                    <a:pt x="10475" y="2316"/>
                    <a:pt x="10408" y="2249"/>
                  </a:cubicBezTo>
                  <a:cubicBezTo>
                    <a:pt x="10338" y="2226"/>
                    <a:pt x="10267" y="2215"/>
                    <a:pt x="10197" y="2215"/>
                  </a:cubicBezTo>
                  <a:cubicBezTo>
                    <a:pt x="10071" y="2215"/>
                    <a:pt x="9949" y="2251"/>
                    <a:pt x="9841" y="2316"/>
                  </a:cubicBezTo>
                  <a:cubicBezTo>
                    <a:pt x="9641" y="2416"/>
                    <a:pt x="9508" y="2583"/>
                    <a:pt x="9408" y="2783"/>
                  </a:cubicBezTo>
                  <a:cubicBezTo>
                    <a:pt x="9174" y="3217"/>
                    <a:pt x="9007" y="3684"/>
                    <a:pt x="8941" y="4151"/>
                  </a:cubicBezTo>
                  <a:cubicBezTo>
                    <a:pt x="8741" y="5218"/>
                    <a:pt x="8607" y="6286"/>
                    <a:pt x="8474" y="7353"/>
                  </a:cubicBezTo>
                  <a:lnTo>
                    <a:pt x="8274" y="7253"/>
                  </a:lnTo>
                  <a:cubicBezTo>
                    <a:pt x="7406" y="6719"/>
                    <a:pt x="6606" y="6085"/>
                    <a:pt x="5939" y="5352"/>
                  </a:cubicBezTo>
                  <a:cubicBezTo>
                    <a:pt x="5238" y="4551"/>
                    <a:pt x="4571" y="3717"/>
                    <a:pt x="4004" y="2850"/>
                  </a:cubicBezTo>
                  <a:cubicBezTo>
                    <a:pt x="3670" y="2416"/>
                    <a:pt x="3370" y="1949"/>
                    <a:pt x="3070" y="1516"/>
                  </a:cubicBezTo>
                  <a:cubicBezTo>
                    <a:pt x="2803" y="1082"/>
                    <a:pt x="2503" y="715"/>
                    <a:pt x="2136" y="381"/>
                  </a:cubicBezTo>
                  <a:cubicBezTo>
                    <a:pt x="1930" y="199"/>
                    <a:pt x="1584" y="0"/>
                    <a:pt x="126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06" name="Google Shape;2506;p68"/>
            <p:cNvSpPr/>
            <p:nvPr/>
          </p:nvSpPr>
          <p:spPr>
            <a:xfrm>
              <a:off x="6322331" y="3562869"/>
              <a:ext cx="47099" cy="79101"/>
            </a:xfrm>
            <a:custGeom>
              <a:avLst/>
              <a:gdLst/>
              <a:ahLst/>
              <a:cxnLst/>
              <a:rect l="l" t="t" r="r" b="b"/>
              <a:pathLst>
                <a:path w="1669" h="2803" fill="none" extrusionOk="0">
                  <a:moveTo>
                    <a:pt x="1" y="0"/>
                  </a:moveTo>
                  <a:lnTo>
                    <a:pt x="1668" y="2802"/>
                  </a:lnTo>
                </a:path>
              </a:pathLst>
            </a:custGeom>
            <a:solidFill>
              <a:schemeClr val="dk1"/>
            </a:solidFill>
            <a:ln w="50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07" name="Google Shape;2507;p68"/>
            <p:cNvSpPr/>
            <p:nvPr/>
          </p:nvSpPr>
          <p:spPr>
            <a:xfrm>
              <a:off x="6311043" y="3587336"/>
              <a:ext cx="21673" cy="79101"/>
            </a:xfrm>
            <a:custGeom>
              <a:avLst/>
              <a:gdLst/>
              <a:ahLst/>
              <a:cxnLst/>
              <a:rect l="l" t="t" r="r" b="b"/>
              <a:pathLst>
                <a:path w="768" h="2803" fill="none" extrusionOk="0">
                  <a:moveTo>
                    <a:pt x="0" y="1"/>
                  </a:moveTo>
                  <a:cubicBezTo>
                    <a:pt x="0" y="968"/>
                    <a:pt x="267" y="1935"/>
                    <a:pt x="768" y="2803"/>
                  </a:cubicBezTo>
                </a:path>
              </a:pathLst>
            </a:custGeom>
            <a:solidFill>
              <a:schemeClr val="dk1"/>
            </a:solidFill>
            <a:ln w="50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08" name="Google Shape;2508;p68"/>
            <p:cNvSpPr/>
            <p:nvPr/>
          </p:nvSpPr>
          <p:spPr>
            <a:xfrm>
              <a:off x="6281864" y="3636297"/>
              <a:ext cx="27317" cy="64031"/>
            </a:xfrm>
            <a:custGeom>
              <a:avLst/>
              <a:gdLst/>
              <a:ahLst/>
              <a:cxnLst/>
              <a:rect l="l" t="t" r="r" b="b"/>
              <a:pathLst>
                <a:path w="968" h="2269" fill="none" extrusionOk="0">
                  <a:moveTo>
                    <a:pt x="0" y="0"/>
                  </a:moveTo>
                  <a:cubicBezTo>
                    <a:pt x="0" y="0"/>
                    <a:pt x="234" y="1568"/>
                    <a:pt x="968" y="2268"/>
                  </a:cubicBezTo>
                </a:path>
              </a:pathLst>
            </a:custGeom>
            <a:solidFill>
              <a:schemeClr val="dk1"/>
            </a:solidFill>
            <a:ln w="50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09" name="Google Shape;2509;p68"/>
            <p:cNvSpPr/>
            <p:nvPr/>
          </p:nvSpPr>
          <p:spPr>
            <a:xfrm>
              <a:off x="6539795" y="2939405"/>
              <a:ext cx="1589350" cy="1693087"/>
            </a:xfrm>
            <a:custGeom>
              <a:avLst/>
              <a:gdLst/>
              <a:ahLst/>
              <a:cxnLst/>
              <a:rect l="l" t="t" r="r" b="b"/>
              <a:pathLst>
                <a:path w="56320" h="59996" extrusionOk="0">
                  <a:moveTo>
                    <a:pt x="35028" y="0"/>
                  </a:moveTo>
                  <a:cubicBezTo>
                    <a:pt x="31957" y="0"/>
                    <a:pt x="28914" y="1895"/>
                    <a:pt x="28154" y="5481"/>
                  </a:cubicBezTo>
                  <a:cubicBezTo>
                    <a:pt x="27820" y="7283"/>
                    <a:pt x="27753" y="9151"/>
                    <a:pt x="28053" y="10952"/>
                  </a:cubicBezTo>
                  <a:cubicBezTo>
                    <a:pt x="29755" y="24362"/>
                    <a:pt x="35959" y="45577"/>
                    <a:pt x="35959" y="45577"/>
                  </a:cubicBezTo>
                  <a:lnTo>
                    <a:pt x="4003" y="29632"/>
                  </a:lnTo>
                  <a:lnTo>
                    <a:pt x="0" y="34636"/>
                  </a:lnTo>
                  <a:cubicBezTo>
                    <a:pt x="0" y="34636"/>
                    <a:pt x="33591" y="59787"/>
                    <a:pt x="36726" y="59787"/>
                  </a:cubicBezTo>
                  <a:cubicBezTo>
                    <a:pt x="37052" y="59787"/>
                    <a:pt x="38438" y="59996"/>
                    <a:pt x="40296" y="59996"/>
                  </a:cubicBezTo>
                  <a:cubicBezTo>
                    <a:pt x="46047" y="59996"/>
                    <a:pt x="56319" y="57995"/>
                    <a:pt x="53672" y="41607"/>
                  </a:cubicBezTo>
                  <a:cubicBezTo>
                    <a:pt x="51370" y="27030"/>
                    <a:pt x="45232" y="12220"/>
                    <a:pt x="41496" y="4147"/>
                  </a:cubicBezTo>
                  <a:cubicBezTo>
                    <a:pt x="40216" y="1342"/>
                    <a:pt x="37612" y="0"/>
                    <a:pt x="350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10" name="Google Shape;2510;p68"/>
            <p:cNvSpPr/>
            <p:nvPr/>
          </p:nvSpPr>
          <p:spPr>
            <a:xfrm>
              <a:off x="7096124" y="2883219"/>
              <a:ext cx="1014791" cy="1764089"/>
            </a:xfrm>
            <a:custGeom>
              <a:avLst/>
              <a:gdLst/>
              <a:ahLst/>
              <a:cxnLst/>
              <a:rect l="l" t="t" r="r" b="b"/>
              <a:pathLst>
                <a:path w="35960" h="62512" fill="none" extrusionOk="0">
                  <a:moveTo>
                    <a:pt x="0" y="39462"/>
                  </a:moveTo>
                  <a:lnTo>
                    <a:pt x="16245" y="47568"/>
                  </a:lnTo>
                  <a:cubicBezTo>
                    <a:pt x="16245" y="47568"/>
                    <a:pt x="10041" y="26353"/>
                    <a:pt x="8339" y="12976"/>
                  </a:cubicBezTo>
                  <a:cubicBezTo>
                    <a:pt x="8073" y="11142"/>
                    <a:pt x="8106" y="9307"/>
                    <a:pt x="8473" y="7506"/>
                  </a:cubicBezTo>
                  <a:cubicBezTo>
                    <a:pt x="9874" y="901"/>
                    <a:pt x="18980" y="0"/>
                    <a:pt x="21816" y="6138"/>
                  </a:cubicBezTo>
                  <a:cubicBezTo>
                    <a:pt x="25518" y="14244"/>
                    <a:pt x="31656" y="29054"/>
                    <a:pt x="33991" y="43665"/>
                  </a:cubicBezTo>
                  <a:cubicBezTo>
                    <a:pt x="35959" y="55840"/>
                    <a:pt x="30789" y="60077"/>
                    <a:pt x="25618" y="61444"/>
                  </a:cubicBezTo>
                  <a:cubicBezTo>
                    <a:pt x="21415" y="62512"/>
                    <a:pt x="16946" y="61811"/>
                    <a:pt x="13243" y="59510"/>
                  </a:cubicBezTo>
                  <a:lnTo>
                    <a:pt x="4570" y="54172"/>
                  </a:lnTo>
                </a:path>
              </a:pathLst>
            </a:custGeom>
            <a:solidFill>
              <a:schemeClr val="dk1"/>
            </a:solidFill>
            <a:ln w="1085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511" name="Google Shape;2511;p68"/>
          <p:cNvGrpSpPr/>
          <p:nvPr/>
        </p:nvGrpSpPr>
        <p:grpSpPr>
          <a:xfrm rot="249564">
            <a:off x="4479362" y="3963474"/>
            <a:ext cx="872876" cy="1059643"/>
            <a:chOff x="3397302" y="3304800"/>
            <a:chExt cx="1031123" cy="1251750"/>
          </a:xfrm>
        </p:grpSpPr>
        <p:sp>
          <p:nvSpPr>
            <p:cNvPr id="2512" name="Google Shape;2512;p68"/>
            <p:cNvSpPr/>
            <p:nvPr/>
          </p:nvSpPr>
          <p:spPr>
            <a:xfrm>
              <a:off x="3559675" y="3796150"/>
              <a:ext cx="433700" cy="179100"/>
            </a:xfrm>
            <a:custGeom>
              <a:avLst/>
              <a:gdLst/>
              <a:ahLst/>
              <a:cxnLst/>
              <a:rect l="l" t="t" r="r" b="b"/>
              <a:pathLst>
                <a:path w="17348" h="7164" extrusionOk="0">
                  <a:moveTo>
                    <a:pt x="616" y="1"/>
                  </a:moveTo>
                  <a:cubicBezTo>
                    <a:pt x="138" y="1"/>
                    <a:pt x="1" y="819"/>
                    <a:pt x="532" y="1013"/>
                  </a:cubicBezTo>
                  <a:lnTo>
                    <a:pt x="16545" y="7126"/>
                  </a:lnTo>
                  <a:cubicBezTo>
                    <a:pt x="16612" y="7152"/>
                    <a:pt x="16674" y="7164"/>
                    <a:pt x="16732" y="7164"/>
                  </a:cubicBezTo>
                  <a:cubicBezTo>
                    <a:pt x="17210" y="7164"/>
                    <a:pt x="17347" y="6345"/>
                    <a:pt x="16816" y="6152"/>
                  </a:cubicBezTo>
                  <a:lnTo>
                    <a:pt x="803" y="39"/>
                  </a:lnTo>
                  <a:cubicBezTo>
                    <a:pt x="736" y="13"/>
                    <a:pt x="674" y="1"/>
                    <a:pt x="6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13" name="Google Shape;2513;p68"/>
            <p:cNvSpPr/>
            <p:nvPr/>
          </p:nvSpPr>
          <p:spPr>
            <a:xfrm>
              <a:off x="3713075" y="3949425"/>
              <a:ext cx="287200" cy="502625"/>
            </a:xfrm>
            <a:custGeom>
              <a:avLst/>
              <a:gdLst/>
              <a:ahLst/>
              <a:cxnLst/>
              <a:rect l="l" t="t" r="r" b="b"/>
              <a:pathLst>
                <a:path w="11488" h="20105" extrusionOk="0">
                  <a:moveTo>
                    <a:pt x="10805" y="0"/>
                  </a:moveTo>
                  <a:cubicBezTo>
                    <a:pt x="10652" y="0"/>
                    <a:pt x="10503" y="78"/>
                    <a:pt x="10409" y="264"/>
                  </a:cubicBezTo>
                  <a:cubicBezTo>
                    <a:pt x="7326" y="6702"/>
                    <a:pt x="4134" y="13356"/>
                    <a:pt x="266" y="19361"/>
                  </a:cubicBezTo>
                  <a:cubicBezTo>
                    <a:pt x="1" y="19740"/>
                    <a:pt x="358" y="20105"/>
                    <a:pt x="717" y="20105"/>
                  </a:cubicBezTo>
                  <a:cubicBezTo>
                    <a:pt x="871" y="20105"/>
                    <a:pt x="1026" y="20038"/>
                    <a:pt x="1132" y="19875"/>
                  </a:cubicBezTo>
                  <a:cubicBezTo>
                    <a:pt x="5027" y="13870"/>
                    <a:pt x="8191" y="7216"/>
                    <a:pt x="11302" y="778"/>
                  </a:cubicBezTo>
                  <a:cubicBezTo>
                    <a:pt x="11488" y="370"/>
                    <a:pt x="11138" y="0"/>
                    <a:pt x="1080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14" name="Google Shape;2514;p68"/>
            <p:cNvSpPr/>
            <p:nvPr/>
          </p:nvSpPr>
          <p:spPr>
            <a:xfrm>
              <a:off x="3735975" y="4426625"/>
              <a:ext cx="646450" cy="82025"/>
            </a:xfrm>
            <a:custGeom>
              <a:avLst/>
              <a:gdLst/>
              <a:ahLst/>
              <a:cxnLst/>
              <a:rect l="l" t="t" r="r" b="b"/>
              <a:pathLst>
                <a:path w="25858" h="3281" extrusionOk="0">
                  <a:moveTo>
                    <a:pt x="625" y="1"/>
                  </a:moveTo>
                  <a:cubicBezTo>
                    <a:pt x="1" y="1"/>
                    <a:pt x="43" y="978"/>
                    <a:pt x="675" y="1030"/>
                  </a:cubicBezTo>
                  <a:cubicBezTo>
                    <a:pt x="8871" y="1626"/>
                    <a:pt x="17067" y="2329"/>
                    <a:pt x="25209" y="3276"/>
                  </a:cubicBezTo>
                  <a:cubicBezTo>
                    <a:pt x="25234" y="3279"/>
                    <a:pt x="25257" y="3280"/>
                    <a:pt x="25280" y="3280"/>
                  </a:cubicBezTo>
                  <a:cubicBezTo>
                    <a:pt x="25857" y="3280"/>
                    <a:pt x="25834" y="2326"/>
                    <a:pt x="25209" y="2248"/>
                  </a:cubicBezTo>
                  <a:cubicBezTo>
                    <a:pt x="17067" y="1328"/>
                    <a:pt x="8871" y="625"/>
                    <a:pt x="675" y="3"/>
                  </a:cubicBezTo>
                  <a:cubicBezTo>
                    <a:pt x="658" y="1"/>
                    <a:pt x="641" y="1"/>
                    <a:pt x="6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15" name="Google Shape;2515;p68"/>
            <p:cNvSpPr/>
            <p:nvPr/>
          </p:nvSpPr>
          <p:spPr>
            <a:xfrm>
              <a:off x="3960700" y="3948925"/>
              <a:ext cx="422675" cy="560600"/>
            </a:xfrm>
            <a:custGeom>
              <a:avLst/>
              <a:gdLst/>
              <a:ahLst/>
              <a:cxnLst/>
              <a:rect l="l" t="t" r="r" b="b"/>
              <a:pathLst>
                <a:path w="16907" h="22424" extrusionOk="0">
                  <a:moveTo>
                    <a:pt x="693" y="1"/>
                  </a:moveTo>
                  <a:cubicBezTo>
                    <a:pt x="337" y="1"/>
                    <a:pt x="0" y="516"/>
                    <a:pt x="288" y="907"/>
                  </a:cubicBezTo>
                  <a:cubicBezTo>
                    <a:pt x="5698" y="7858"/>
                    <a:pt x="10404" y="15351"/>
                    <a:pt x="15868" y="22248"/>
                  </a:cubicBezTo>
                  <a:cubicBezTo>
                    <a:pt x="15966" y="22372"/>
                    <a:pt x="16082" y="22424"/>
                    <a:pt x="16197" y="22424"/>
                  </a:cubicBezTo>
                  <a:cubicBezTo>
                    <a:pt x="16560" y="22424"/>
                    <a:pt x="16907" y="21908"/>
                    <a:pt x="16599" y="21518"/>
                  </a:cubicBezTo>
                  <a:cubicBezTo>
                    <a:pt x="11135" y="14620"/>
                    <a:pt x="6428" y="7128"/>
                    <a:pt x="1018" y="176"/>
                  </a:cubicBezTo>
                  <a:cubicBezTo>
                    <a:pt x="921" y="53"/>
                    <a:pt x="806" y="1"/>
                    <a:pt x="6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16" name="Google Shape;2516;p68"/>
            <p:cNvSpPr/>
            <p:nvPr/>
          </p:nvSpPr>
          <p:spPr>
            <a:xfrm>
              <a:off x="3940500" y="3400850"/>
              <a:ext cx="49400" cy="573450"/>
            </a:xfrm>
            <a:custGeom>
              <a:avLst/>
              <a:gdLst/>
              <a:ahLst/>
              <a:cxnLst/>
              <a:rect l="l" t="t" r="r" b="b"/>
              <a:pathLst>
                <a:path w="1976" h="22938" extrusionOk="0">
                  <a:moveTo>
                    <a:pt x="508" y="0"/>
                  </a:moveTo>
                  <a:cubicBezTo>
                    <a:pt x="251" y="0"/>
                    <a:pt x="0" y="162"/>
                    <a:pt x="14" y="487"/>
                  </a:cubicBezTo>
                  <a:lnTo>
                    <a:pt x="961" y="22451"/>
                  </a:lnTo>
                  <a:cubicBezTo>
                    <a:pt x="974" y="22775"/>
                    <a:pt x="1231" y="22938"/>
                    <a:pt x="1481" y="22938"/>
                  </a:cubicBezTo>
                  <a:cubicBezTo>
                    <a:pt x="1732" y="22938"/>
                    <a:pt x="1975" y="22775"/>
                    <a:pt x="1962" y="22451"/>
                  </a:cubicBezTo>
                  <a:lnTo>
                    <a:pt x="1042" y="487"/>
                  </a:lnTo>
                  <a:cubicBezTo>
                    <a:pt x="1028" y="162"/>
                    <a:pt x="765" y="0"/>
                    <a:pt x="5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17" name="Google Shape;2517;p68"/>
            <p:cNvSpPr/>
            <p:nvPr/>
          </p:nvSpPr>
          <p:spPr>
            <a:xfrm>
              <a:off x="3665625" y="4343500"/>
              <a:ext cx="173800" cy="171800"/>
            </a:xfrm>
            <a:custGeom>
              <a:avLst/>
              <a:gdLst/>
              <a:ahLst/>
              <a:cxnLst/>
              <a:rect l="l" t="t" r="r" b="b"/>
              <a:pathLst>
                <a:path w="6952" h="6872" extrusionOk="0">
                  <a:moveTo>
                    <a:pt x="3485" y="0"/>
                  </a:moveTo>
                  <a:cubicBezTo>
                    <a:pt x="3469" y="0"/>
                    <a:pt x="3452" y="0"/>
                    <a:pt x="3435" y="1"/>
                  </a:cubicBezTo>
                  <a:cubicBezTo>
                    <a:pt x="1515" y="28"/>
                    <a:pt x="0" y="1569"/>
                    <a:pt x="27" y="3490"/>
                  </a:cubicBezTo>
                  <a:cubicBezTo>
                    <a:pt x="54" y="5367"/>
                    <a:pt x="1595" y="6871"/>
                    <a:pt x="3466" y="6871"/>
                  </a:cubicBezTo>
                  <a:cubicBezTo>
                    <a:pt x="3483" y="6871"/>
                    <a:pt x="3500" y="6871"/>
                    <a:pt x="3516" y="6871"/>
                  </a:cubicBezTo>
                  <a:cubicBezTo>
                    <a:pt x="5410" y="6844"/>
                    <a:pt x="6952" y="5275"/>
                    <a:pt x="6925" y="3382"/>
                  </a:cubicBezTo>
                  <a:cubicBezTo>
                    <a:pt x="6898" y="1505"/>
                    <a:pt x="5356" y="0"/>
                    <a:pt x="348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18" name="Google Shape;2518;p68"/>
            <p:cNvSpPr/>
            <p:nvPr/>
          </p:nvSpPr>
          <p:spPr>
            <a:xfrm>
              <a:off x="3890800" y="3876225"/>
              <a:ext cx="173125" cy="171800"/>
            </a:xfrm>
            <a:custGeom>
              <a:avLst/>
              <a:gdLst/>
              <a:ahLst/>
              <a:cxnLst/>
              <a:rect l="l" t="t" r="r" b="b"/>
              <a:pathLst>
                <a:path w="6925" h="6872" extrusionOk="0">
                  <a:moveTo>
                    <a:pt x="3458" y="0"/>
                  </a:moveTo>
                  <a:cubicBezTo>
                    <a:pt x="3442" y="0"/>
                    <a:pt x="3425" y="0"/>
                    <a:pt x="3409" y="1"/>
                  </a:cubicBezTo>
                  <a:cubicBezTo>
                    <a:pt x="1515" y="28"/>
                    <a:pt x="0" y="1596"/>
                    <a:pt x="27" y="3490"/>
                  </a:cubicBezTo>
                  <a:cubicBezTo>
                    <a:pt x="27" y="5367"/>
                    <a:pt x="1569" y="6871"/>
                    <a:pt x="3440" y="6871"/>
                  </a:cubicBezTo>
                  <a:cubicBezTo>
                    <a:pt x="3456" y="6871"/>
                    <a:pt x="3473" y="6871"/>
                    <a:pt x="3490" y="6871"/>
                  </a:cubicBezTo>
                  <a:cubicBezTo>
                    <a:pt x="5410" y="6844"/>
                    <a:pt x="6925" y="5275"/>
                    <a:pt x="6898" y="3382"/>
                  </a:cubicBezTo>
                  <a:cubicBezTo>
                    <a:pt x="6871" y="1505"/>
                    <a:pt x="5330" y="0"/>
                    <a:pt x="345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19" name="Google Shape;2519;p68"/>
            <p:cNvSpPr/>
            <p:nvPr/>
          </p:nvSpPr>
          <p:spPr>
            <a:xfrm>
              <a:off x="3844825" y="3304800"/>
              <a:ext cx="218425" cy="216450"/>
            </a:xfrm>
            <a:custGeom>
              <a:avLst/>
              <a:gdLst/>
              <a:ahLst/>
              <a:cxnLst/>
              <a:rect l="l" t="t" r="r" b="b"/>
              <a:pathLst>
                <a:path w="8737" h="8658" extrusionOk="0">
                  <a:moveTo>
                    <a:pt x="4351" y="1"/>
                  </a:moveTo>
                  <a:cubicBezTo>
                    <a:pt x="4334" y="1"/>
                    <a:pt x="4318" y="1"/>
                    <a:pt x="4301" y="1"/>
                  </a:cubicBezTo>
                  <a:cubicBezTo>
                    <a:pt x="1921" y="28"/>
                    <a:pt x="0" y="2003"/>
                    <a:pt x="27" y="4383"/>
                  </a:cubicBezTo>
                  <a:cubicBezTo>
                    <a:pt x="54" y="6773"/>
                    <a:pt x="2001" y="8657"/>
                    <a:pt x="4359" y="8657"/>
                  </a:cubicBezTo>
                  <a:cubicBezTo>
                    <a:pt x="4375" y="8657"/>
                    <a:pt x="4392" y="8657"/>
                    <a:pt x="4409" y="8657"/>
                  </a:cubicBezTo>
                  <a:cubicBezTo>
                    <a:pt x="6816" y="8630"/>
                    <a:pt x="8737" y="6655"/>
                    <a:pt x="8683" y="4275"/>
                  </a:cubicBezTo>
                  <a:cubicBezTo>
                    <a:pt x="8656" y="1884"/>
                    <a:pt x="6709" y="1"/>
                    <a:pt x="435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20" name="Google Shape;2520;p68"/>
            <p:cNvSpPr/>
            <p:nvPr/>
          </p:nvSpPr>
          <p:spPr>
            <a:xfrm>
              <a:off x="3397302" y="3664259"/>
              <a:ext cx="231613" cy="229120"/>
            </a:xfrm>
            <a:custGeom>
              <a:avLst/>
              <a:gdLst/>
              <a:ahLst/>
              <a:cxnLst/>
              <a:rect l="l" t="t" r="r" b="b"/>
              <a:pathLst>
                <a:path w="4924" h="4871" extrusionOk="0">
                  <a:moveTo>
                    <a:pt x="2457" y="1"/>
                  </a:moveTo>
                  <a:cubicBezTo>
                    <a:pt x="2441" y="1"/>
                    <a:pt x="2424" y="1"/>
                    <a:pt x="2407" y="1"/>
                  </a:cubicBezTo>
                  <a:cubicBezTo>
                    <a:pt x="1082" y="1"/>
                    <a:pt x="0" y="1110"/>
                    <a:pt x="0" y="2463"/>
                  </a:cubicBezTo>
                  <a:cubicBezTo>
                    <a:pt x="27" y="3799"/>
                    <a:pt x="1109" y="4871"/>
                    <a:pt x="2439" y="4871"/>
                  </a:cubicBezTo>
                  <a:cubicBezTo>
                    <a:pt x="2456" y="4871"/>
                    <a:pt x="2472" y="4870"/>
                    <a:pt x="2489" y="4870"/>
                  </a:cubicBezTo>
                  <a:cubicBezTo>
                    <a:pt x="3841" y="4870"/>
                    <a:pt x="4923" y="3761"/>
                    <a:pt x="4896" y="2409"/>
                  </a:cubicBezTo>
                  <a:cubicBezTo>
                    <a:pt x="4869" y="1073"/>
                    <a:pt x="3787" y="1"/>
                    <a:pt x="24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21" name="Google Shape;2521;p68"/>
            <p:cNvSpPr/>
            <p:nvPr/>
          </p:nvSpPr>
          <p:spPr>
            <a:xfrm>
              <a:off x="4304650" y="4434125"/>
              <a:ext cx="123775" cy="122425"/>
            </a:xfrm>
            <a:custGeom>
              <a:avLst/>
              <a:gdLst/>
              <a:ahLst/>
              <a:cxnLst/>
              <a:rect l="l" t="t" r="r" b="b"/>
              <a:pathLst>
                <a:path w="4951" h="4897" extrusionOk="0">
                  <a:moveTo>
                    <a:pt x="2435" y="0"/>
                  </a:moveTo>
                  <a:cubicBezTo>
                    <a:pt x="1082" y="27"/>
                    <a:pt x="0" y="1136"/>
                    <a:pt x="28" y="2489"/>
                  </a:cubicBezTo>
                  <a:cubicBezTo>
                    <a:pt x="54" y="3825"/>
                    <a:pt x="1137" y="4897"/>
                    <a:pt x="2466" y="4897"/>
                  </a:cubicBezTo>
                  <a:cubicBezTo>
                    <a:pt x="2483" y="4897"/>
                    <a:pt x="2499" y="4896"/>
                    <a:pt x="2516" y="4896"/>
                  </a:cubicBezTo>
                  <a:cubicBezTo>
                    <a:pt x="3869" y="4896"/>
                    <a:pt x="4950" y="3787"/>
                    <a:pt x="4923" y="2435"/>
                  </a:cubicBezTo>
                  <a:cubicBezTo>
                    <a:pt x="4896" y="1082"/>
                    <a:pt x="3787" y="0"/>
                    <a:pt x="243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8" name="Google Shape;2558;p70"/>
          <p:cNvGrpSpPr/>
          <p:nvPr/>
        </p:nvGrpSpPr>
        <p:grpSpPr>
          <a:xfrm rot="9845826">
            <a:off x="6769290" y="2775272"/>
            <a:ext cx="1130948" cy="1029569"/>
            <a:chOff x="2954856" y="1991490"/>
            <a:chExt cx="1130980" cy="1029599"/>
          </a:xfrm>
        </p:grpSpPr>
        <p:sp>
          <p:nvSpPr>
            <p:cNvPr id="2559" name="Google Shape;2559;p70"/>
            <p:cNvSpPr/>
            <p:nvPr/>
          </p:nvSpPr>
          <p:spPr>
            <a:xfrm rot="-3008129">
              <a:off x="3477335" y="1983394"/>
              <a:ext cx="297025" cy="679785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60" name="Google Shape;2560;p70"/>
            <p:cNvSpPr/>
            <p:nvPr/>
          </p:nvSpPr>
          <p:spPr>
            <a:xfrm rot="8830589">
              <a:off x="3149979" y="2120314"/>
              <a:ext cx="154618" cy="153512"/>
            </a:xfrm>
            <a:custGeom>
              <a:avLst/>
              <a:gdLst/>
              <a:ahLst/>
              <a:cxnLst/>
              <a:rect l="l" t="t" r="r" b="b"/>
              <a:pathLst>
                <a:path w="7412" h="7359" extrusionOk="0">
                  <a:moveTo>
                    <a:pt x="3702" y="0"/>
                  </a:moveTo>
                  <a:cubicBezTo>
                    <a:pt x="3685" y="0"/>
                    <a:pt x="3668" y="1"/>
                    <a:pt x="3652" y="1"/>
                  </a:cubicBezTo>
                  <a:cubicBezTo>
                    <a:pt x="1623" y="28"/>
                    <a:pt x="0" y="1678"/>
                    <a:pt x="27" y="3734"/>
                  </a:cubicBezTo>
                  <a:cubicBezTo>
                    <a:pt x="54" y="5746"/>
                    <a:pt x="1704" y="7358"/>
                    <a:pt x="3710" y="7358"/>
                  </a:cubicBezTo>
                  <a:cubicBezTo>
                    <a:pt x="3727" y="7358"/>
                    <a:pt x="3743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61" name="Google Shape;2561;p70"/>
            <p:cNvSpPr/>
            <p:nvPr/>
          </p:nvSpPr>
          <p:spPr>
            <a:xfrm rot="-5708307">
              <a:off x="3349946" y="2320787"/>
              <a:ext cx="297032" cy="679849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62" name="Google Shape;2562;p70"/>
            <p:cNvSpPr/>
            <p:nvPr/>
          </p:nvSpPr>
          <p:spPr>
            <a:xfrm rot="6130399">
              <a:off x="2977626" y="2747471"/>
              <a:ext cx="251057" cy="249261"/>
            </a:xfrm>
            <a:custGeom>
              <a:avLst/>
              <a:gdLst/>
              <a:ahLst/>
              <a:cxnLst/>
              <a:rect l="l" t="t" r="r" b="b"/>
              <a:pathLst>
                <a:path w="7412" h="7359" extrusionOk="0">
                  <a:moveTo>
                    <a:pt x="3702" y="0"/>
                  </a:moveTo>
                  <a:cubicBezTo>
                    <a:pt x="3685" y="0"/>
                    <a:pt x="3668" y="1"/>
                    <a:pt x="3652" y="1"/>
                  </a:cubicBezTo>
                  <a:cubicBezTo>
                    <a:pt x="1623" y="28"/>
                    <a:pt x="0" y="1678"/>
                    <a:pt x="27" y="3734"/>
                  </a:cubicBezTo>
                  <a:cubicBezTo>
                    <a:pt x="54" y="5746"/>
                    <a:pt x="1704" y="7358"/>
                    <a:pt x="3710" y="7358"/>
                  </a:cubicBezTo>
                  <a:cubicBezTo>
                    <a:pt x="3727" y="7358"/>
                    <a:pt x="3743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63" name="Google Shape;2563;p70"/>
            <p:cNvSpPr/>
            <p:nvPr/>
          </p:nvSpPr>
          <p:spPr>
            <a:xfrm rot="5945882">
              <a:off x="3399144" y="2226188"/>
              <a:ext cx="640107" cy="640107"/>
            </a:xfrm>
            <a:custGeom>
              <a:avLst/>
              <a:gdLst/>
              <a:ahLst/>
              <a:cxnLst/>
              <a:rect l="l" t="t" r="r" b="b"/>
              <a:pathLst>
                <a:path w="9333" h="9280" extrusionOk="0">
                  <a:moveTo>
                    <a:pt x="4649" y="1"/>
                  </a:moveTo>
                  <a:cubicBezTo>
                    <a:pt x="4633" y="1"/>
                    <a:pt x="4616" y="1"/>
                    <a:pt x="4599" y="1"/>
                  </a:cubicBezTo>
                  <a:cubicBezTo>
                    <a:pt x="2030" y="28"/>
                    <a:pt x="1" y="2138"/>
                    <a:pt x="28" y="4708"/>
                  </a:cubicBezTo>
                  <a:cubicBezTo>
                    <a:pt x="55" y="7260"/>
                    <a:pt x="2137" y="9279"/>
                    <a:pt x="4684" y="9279"/>
                  </a:cubicBezTo>
                  <a:cubicBezTo>
                    <a:pt x="4701" y="9279"/>
                    <a:pt x="4718" y="9279"/>
                    <a:pt x="4735" y="9279"/>
                  </a:cubicBezTo>
                  <a:cubicBezTo>
                    <a:pt x="7304" y="9252"/>
                    <a:pt x="9333" y="7142"/>
                    <a:pt x="9306" y="4572"/>
                  </a:cubicBezTo>
                  <a:cubicBezTo>
                    <a:pt x="9279" y="2046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564" name="Google Shape;2564;p70"/>
          <p:cNvGrpSpPr/>
          <p:nvPr/>
        </p:nvGrpSpPr>
        <p:grpSpPr>
          <a:xfrm rot="984859">
            <a:off x="482428" y="-351492"/>
            <a:ext cx="2427350" cy="2216635"/>
            <a:chOff x="193669" y="148127"/>
            <a:chExt cx="2325164" cy="2123320"/>
          </a:xfrm>
        </p:grpSpPr>
        <p:sp>
          <p:nvSpPr>
            <p:cNvPr id="2565" name="Google Shape;2565;p70"/>
            <p:cNvSpPr/>
            <p:nvPr/>
          </p:nvSpPr>
          <p:spPr>
            <a:xfrm rot="8392807">
              <a:off x="1938296" y="346149"/>
              <a:ext cx="284522" cy="651226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66" name="Google Shape;2566;p70"/>
            <p:cNvSpPr/>
            <p:nvPr/>
          </p:nvSpPr>
          <p:spPr>
            <a:xfrm rot="-1368678">
              <a:off x="2331166" y="764963"/>
              <a:ext cx="161260" cy="160124"/>
            </a:xfrm>
            <a:custGeom>
              <a:avLst/>
              <a:gdLst/>
              <a:ahLst/>
              <a:cxnLst/>
              <a:rect l="l" t="t" r="r" b="b"/>
              <a:pathLst>
                <a:path w="7412" h="7359" extrusionOk="0">
                  <a:moveTo>
                    <a:pt x="3702" y="0"/>
                  </a:moveTo>
                  <a:cubicBezTo>
                    <a:pt x="3685" y="0"/>
                    <a:pt x="3668" y="1"/>
                    <a:pt x="3652" y="1"/>
                  </a:cubicBezTo>
                  <a:cubicBezTo>
                    <a:pt x="1623" y="28"/>
                    <a:pt x="0" y="1678"/>
                    <a:pt x="27" y="3734"/>
                  </a:cubicBezTo>
                  <a:cubicBezTo>
                    <a:pt x="54" y="5746"/>
                    <a:pt x="1704" y="7358"/>
                    <a:pt x="3710" y="7358"/>
                  </a:cubicBezTo>
                  <a:cubicBezTo>
                    <a:pt x="3727" y="7358"/>
                    <a:pt x="3743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67" name="Google Shape;2567;p70"/>
            <p:cNvSpPr/>
            <p:nvPr/>
          </p:nvSpPr>
          <p:spPr>
            <a:xfrm rot="2541214">
              <a:off x="375899" y="290031"/>
              <a:ext cx="284505" cy="651194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568" name="Google Shape;2568;p70"/>
            <p:cNvGrpSpPr/>
            <p:nvPr/>
          </p:nvGrpSpPr>
          <p:grpSpPr>
            <a:xfrm rot="-3943890">
              <a:off x="413745" y="559232"/>
              <a:ext cx="579901" cy="745140"/>
              <a:chOff x="234492" y="148127"/>
              <a:chExt cx="579920" cy="745164"/>
            </a:xfrm>
          </p:grpSpPr>
          <p:sp>
            <p:nvSpPr>
              <p:cNvPr id="2569" name="Google Shape;2569;p70"/>
              <p:cNvSpPr/>
              <p:nvPr/>
            </p:nvSpPr>
            <p:spPr>
              <a:xfrm rot="9702664">
                <a:off x="434883" y="213883"/>
                <a:ext cx="284520" cy="651219"/>
              </a:xfrm>
              <a:custGeom>
                <a:avLst/>
                <a:gdLst/>
                <a:ahLst/>
                <a:cxnLst/>
                <a:rect l="l" t="t" r="r" b="b"/>
                <a:pathLst>
                  <a:path w="9359" h="21419" extrusionOk="0">
                    <a:moveTo>
                      <a:pt x="666" y="0"/>
                    </a:moveTo>
                    <a:cubicBezTo>
                      <a:pt x="334" y="0"/>
                      <a:pt x="1" y="265"/>
                      <a:pt x="149" y="661"/>
                    </a:cubicBezTo>
                    <a:cubicBezTo>
                      <a:pt x="2637" y="7531"/>
                      <a:pt x="5667" y="14185"/>
                      <a:pt x="8155" y="21056"/>
                    </a:cubicBezTo>
                    <a:cubicBezTo>
                      <a:pt x="8251" y="21310"/>
                      <a:pt x="8470" y="21419"/>
                      <a:pt x="8687" y="21419"/>
                    </a:cubicBezTo>
                    <a:cubicBezTo>
                      <a:pt x="9025" y="21419"/>
                      <a:pt x="9359" y="21154"/>
                      <a:pt x="9210" y="20758"/>
                    </a:cubicBezTo>
                    <a:cubicBezTo>
                      <a:pt x="6722" y="13888"/>
                      <a:pt x="3692" y="7234"/>
                      <a:pt x="1177" y="363"/>
                    </a:cubicBezTo>
                    <a:cubicBezTo>
                      <a:pt x="1092" y="109"/>
                      <a:pt x="880" y="0"/>
                      <a:pt x="66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570" name="Google Shape;2570;p70"/>
              <p:cNvSpPr/>
              <p:nvPr/>
            </p:nvSpPr>
            <p:spPr>
              <a:xfrm rot="2700279">
                <a:off x="267482" y="181696"/>
                <a:ext cx="161255" cy="160115"/>
              </a:xfrm>
              <a:custGeom>
                <a:avLst/>
                <a:gdLst/>
                <a:ahLst/>
                <a:cxnLst/>
                <a:rect l="l" t="t" r="r" b="b"/>
                <a:pathLst>
                  <a:path w="7412" h="7359" extrusionOk="0">
                    <a:moveTo>
                      <a:pt x="3702" y="0"/>
                    </a:moveTo>
                    <a:cubicBezTo>
                      <a:pt x="3685" y="0"/>
                      <a:pt x="3668" y="1"/>
                      <a:pt x="3652" y="1"/>
                    </a:cubicBezTo>
                    <a:cubicBezTo>
                      <a:pt x="1623" y="28"/>
                      <a:pt x="0" y="1678"/>
                      <a:pt x="27" y="3734"/>
                    </a:cubicBezTo>
                    <a:cubicBezTo>
                      <a:pt x="54" y="5746"/>
                      <a:pt x="1704" y="7358"/>
                      <a:pt x="3710" y="7358"/>
                    </a:cubicBezTo>
                    <a:cubicBezTo>
                      <a:pt x="3727" y="7358"/>
                      <a:pt x="3743" y="7358"/>
                      <a:pt x="3760" y="7358"/>
                    </a:cubicBezTo>
                    <a:cubicBezTo>
                      <a:pt x="5789" y="7331"/>
                      <a:pt x="7412" y="5654"/>
                      <a:pt x="7385" y="3625"/>
                    </a:cubicBezTo>
                    <a:cubicBezTo>
                      <a:pt x="7358" y="1613"/>
                      <a:pt x="5708" y="0"/>
                      <a:pt x="370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2571" name="Google Shape;2571;p70"/>
            <p:cNvGrpSpPr/>
            <p:nvPr/>
          </p:nvGrpSpPr>
          <p:grpSpPr>
            <a:xfrm>
              <a:off x="416768" y="148127"/>
              <a:ext cx="2102065" cy="2123320"/>
              <a:chOff x="111968" y="148127"/>
              <a:chExt cx="2102065" cy="2123320"/>
            </a:xfrm>
          </p:grpSpPr>
          <p:sp>
            <p:nvSpPr>
              <p:cNvPr id="2572" name="Google Shape;2572;p70"/>
              <p:cNvSpPr/>
              <p:nvPr/>
            </p:nvSpPr>
            <p:spPr>
              <a:xfrm rot="9702664">
                <a:off x="434883" y="213883"/>
                <a:ext cx="284520" cy="651219"/>
              </a:xfrm>
              <a:custGeom>
                <a:avLst/>
                <a:gdLst/>
                <a:ahLst/>
                <a:cxnLst/>
                <a:rect l="l" t="t" r="r" b="b"/>
                <a:pathLst>
                  <a:path w="9359" h="21419" extrusionOk="0">
                    <a:moveTo>
                      <a:pt x="666" y="0"/>
                    </a:moveTo>
                    <a:cubicBezTo>
                      <a:pt x="334" y="0"/>
                      <a:pt x="1" y="265"/>
                      <a:pt x="149" y="661"/>
                    </a:cubicBezTo>
                    <a:cubicBezTo>
                      <a:pt x="2637" y="7531"/>
                      <a:pt x="5667" y="14185"/>
                      <a:pt x="8155" y="21056"/>
                    </a:cubicBezTo>
                    <a:cubicBezTo>
                      <a:pt x="8251" y="21310"/>
                      <a:pt x="8470" y="21419"/>
                      <a:pt x="8687" y="21419"/>
                    </a:cubicBezTo>
                    <a:cubicBezTo>
                      <a:pt x="9025" y="21419"/>
                      <a:pt x="9359" y="21154"/>
                      <a:pt x="9210" y="20758"/>
                    </a:cubicBezTo>
                    <a:cubicBezTo>
                      <a:pt x="6722" y="13888"/>
                      <a:pt x="3692" y="7234"/>
                      <a:pt x="1177" y="363"/>
                    </a:cubicBezTo>
                    <a:cubicBezTo>
                      <a:pt x="1092" y="109"/>
                      <a:pt x="880" y="0"/>
                      <a:pt x="66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573" name="Google Shape;2573;p70"/>
              <p:cNvSpPr/>
              <p:nvPr/>
            </p:nvSpPr>
            <p:spPr>
              <a:xfrm rot="2700279">
                <a:off x="267482" y="181696"/>
                <a:ext cx="161255" cy="160115"/>
              </a:xfrm>
              <a:custGeom>
                <a:avLst/>
                <a:gdLst/>
                <a:ahLst/>
                <a:cxnLst/>
                <a:rect l="l" t="t" r="r" b="b"/>
                <a:pathLst>
                  <a:path w="7412" h="7359" extrusionOk="0">
                    <a:moveTo>
                      <a:pt x="3702" y="0"/>
                    </a:moveTo>
                    <a:cubicBezTo>
                      <a:pt x="3685" y="0"/>
                      <a:pt x="3668" y="1"/>
                      <a:pt x="3652" y="1"/>
                    </a:cubicBezTo>
                    <a:cubicBezTo>
                      <a:pt x="1623" y="28"/>
                      <a:pt x="0" y="1678"/>
                      <a:pt x="27" y="3734"/>
                    </a:cubicBezTo>
                    <a:cubicBezTo>
                      <a:pt x="54" y="5746"/>
                      <a:pt x="1704" y="7358"/>
                      <a:pt x="3710" y="7358"/>
                    </a:cubicBezTo>
                    <a:cubicBezTo>
                      <a:pt x="3727" y="7358"/>
                      <a:pt x="3743" y="7358"/>
                      <a:pt x="3760" y="7358"/>
                    </a:cubicBezTo>
                    <a:cubicBezTo>
                      <a:pt x="5789" y="7331"/>
                      <a:pt x="7412" y="5654"/>
                      <a:pt x="7385" y="3625"/>
                    </a:cubicBezTo>
                    <a:cubicBezTo>
                      <a:pt x="7358" y="1613"/>
                      <a:pt x="5708" y="0"/>
                      <a:pt x="37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2574" name="Google Shape;2574;p70"/>
              <p:cNvGrpSpPr/>
              <p:nvPr/>
            </p:nvGrpSpPr>
            <p:grpSpPr>
              <a:xfrm rot="2700200">
                <a:off x="495111" y="401825"/>
                <a:ext cx="1335778" cy="1637069"/>
                <a:chOff x="2374700" y="893136"/>
                <a:chExt cx="1098491" cy="1346183"/>
              </a:xfrm>
            </p:grpSpPr>
            <p:sp>
              <p:nvSpPr>
                <p:cNvPr id="2575" name="Google Shape;2575;p70"/>
                <p:cNvSpPr/>
                <p:nvPr/>
              </p:nvSpPr>
              <p:spPr>
                <a:xfrm>
                  <a:off x="2450775" y="1537550"/>
                  <a:ext cx="233975" cy="535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59" h="21419" extrusionOk="0">
                      <a:moveTo>
                        <a:pt x="666" y="0"/>
                      </a:moveTo>
                      <a:cubicBezTo>
                        <a:pt x="334" y="0"/>
                        <a:pt x="1" y="265"/>
                        <a:pt x="149" y="661"/>
                      </a:cubicBezTo>
                      <a:cubicBezTo>
                        <a:pt x="2637" y="7531"/>
                        <a:pt x="5667" y="14185"/>
                        <a:pt x="8155" y="21056"/>
                      </a:cubicBezTo>
                      <a:cubicBezTo>
                        <a:pt x="8251" y="21310"/>
                        <a:pt x="8470" y="21419"/>
                        <a:pt x="8687" y="21419"/>
                      </a:cubicBezTo>
                      <a:cubicBezTo>
                        <a:pt x="9025" y="21419"/>
                        <a:pt x="9359" y="21154"/>
                        <a:pt x="9210" y="20758"/>
                      </a:cubicBezTo>
                      <a:cubicBezTo>
                        <a:pt x="6722" y="13888"/>
                        <a:pt x="3692" y="7234"/>
                        <a:pt x="1177" y="363"/>
                      </a:cubicBezTo>
                      <a:cubicBezTo>
                        <a:pt x="1092" y="109"/>
                        <a:pt x="880" y="0"/>
                        <a:pt x="666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576" name="Google Shape;2576;p70"/>
                <p:cNvSpPr/>
                <p:nvPr/>
              </p:nvSpPr>
              <p:spPr>
                <a:xfrm>
                  <a:off x="2450150" y="1109250"/>
                  <a:ext cx="198025" cy="454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21" h="18165" extrusionOk="0">
                      <a:moveTo>
                        <a:pt x="7266" y="1"/>
                      </a:moveTo>
                      <a:cubicBezTo>
                        <a:pt x="7044" y="1"/>
                        <a:pt x="6817" y="113"/>
                        <a:pt x="6720" y="373"/>
                      </a:cubicBezTo>
                      <a:lnTo>
                        <a:pt x="147" y="17522"/>
                      </a:lnTo>
                      <a:cubicBezTo>
                        <a:pt x="1" y="17912"/>
                        <a:pt x="322" y="18165"/>
                        <a:pt x="655" y="18165"/>
                      </a:cubicBezTo>
                      <a:cubicBezTo>
                        <a:pt x="877" y="18165"/>
                        <a:pt x="1104" y="18052"/>
                        <a:pt x="1202" y="17793"/>
                      </a:cubicBezTo>
                      <a:lnTo>
                        <a:pt x="7775" y="644"/>
                      </a:lnTo>
                      <a:cubicBezTo>
                        <a:pt x="7921" y="254"/>
                        <a:pt x="7599" y="1"/>
                        <a:pt x="7266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577" name="Google Shape;2577;p70"/>
                <p:cNvSpPr/>
                <p:nvPr/>
              </p:nvSpPr>
              <p:spPr>
                <a:xfrm>
                  <a:off x="2449975" y="1511450"/>
                  <a:ext cx="623075" cy="52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923" h="2111" extrusionOk="0">
                      <a:moveTo>
                        <a:pt x="24252" y="0"/>
                      </a:moveTo>
                      <a:cubicBezTo>
                        <a:pt x="24244" y="0"/>
                        <a:pt x="24236" y="0"/>
                        <a:pt x="24228" y="1"/>
                      </a:cubicBezTo>
                      <a:lnTo>
                        <a:pt x="695" y="1028"/>
                      </a:lnTo>
                      <a:cubicBezTo>
                        <a:pt x="0" y="1055"/>
                        <a:pt x="18" y="2111"/>
                        <a:pt x="670" y="2111"/>
                      </a:cubicBezTo>
                      <a:cubicBezTo>
                        <a:pt x="678" y="2111"/>
                        <a:pt x="687" y="2111"/>
                        <a:pt x="695" y="2110"/>
                      </a:cubicBezTo>
                      <a:lnTo>
                        <a:pt x="24228" y="1083"/>
                      </a:lnTo>
                      <a:cubicBezTo>
                        <a:pt x="24922" y="1056"/>
                        <a:pt x="24904" y="0"/>
                        <a:pt x="2425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578" name="Google Shape;2578;p70"/>
                <p:cNvSpPr/>
                <p:nvPr/>
              </p:nvSpPr>
              <p:spPr>
                <a:xfrm>
                  <a:off x="2374700" y="1458700"/>
                  <a:ext cx="185300" cy="183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12" h="7359" extrusionOk="0">
                      <a:moveTo>
                        <a:pt x="3702" y="0"/>
                      </a:moveTo>
                      <a:cubicBezTo>
                        <a:pt x="3685" y="0"/>
                        <a:pt x="3668" y="1"/>
                        <a:pt x="3652" y="1"/>
                      </a:cubicBezTo>
                      <a:cubicBezTo>
                        <a:pt x="1623" y="28"/>
                        <a:pt x="0" y="1678"/>
                        <a:pt x="27" y="3734"/>
                      </a:cubicBezTo>
                      <a:cubicBezTo>
                        <a:pt x="54" y="5746"/>
                        <a:pt x="1704" y="7358"/>
                        <a:pt x="3710" y="7358"/>
                      </a:cubicBezTo>
                      <a:cubicBezTo>
                        <a:pt x="3727" y="7358"/>
                        <a:pt x="3743" y="7358"/>
                        <a:pt x="3760" y="7358"/>
                      </a:cubicBezTo>
                      <a:cubicBezTo>
                        <a:pt x="5789" y="7331"/>
                        <a:pt x="7412" y="5654"/>
                        <a:pt x="7385" y="3625"/>
                      </a:cubicBezTo>
                      <a:cubicBezTo>
                        <a:pt x="7358" y="1613"/>
                        <a:pt x="5708" y="0"/>
                        <a:pt x="3702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579" name="Google Shape;2579;p70">
                  <a:hlinkClick r:id="" action="ppaction://noaction"/>
                </p:cNvPr>
                <p:cNvSpPr/>
                <p:nvPr/>
              </p:nvSpPr>
              <p:spPr>
                <a:xfrm>
                  <a:off x="2967926" y="1279083"/>
                  <a:ext cx="505265" cy="502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33" h="9281" extrusionOk="0">
                      <a:moveTo>
                        <a:pt x="4649" y="1"/>
                      </a:moveTo>
                      <a:cubicBezTo>
                        <a:pt x="4632" y="1"/>
                        <a:pt x="4615" y="1"/>
                        <a:pt x="4598" y="1"/>
                      </a:cubicBezTo>
                      <a:cubicBezTo>
                        <a:pt x="2029" y="55"/>
                        <a:pt x="0" y="2165"/>
                        <a:pt x="27" y="4708"/>
                      </a:cubicBezTo>
                      <a:cubicBezTo>
                        <a:pt x="54" y="7244"/>
                        <a:pt x="2110" y="9280"/>
                        <a:pt x="4635" y="9280"/>
                      </a:cubicBezTo>
                      <a:cubicBezTo>
                        <a:pt x="4668" y="9280"/>
                        <a:pt x="4701" y="9280"/>
                        <a:pt x="4734" y="9279"/>
                      </a:cubicBezTo>
                      <a:cubicBezTo>
                        <a:pt x="7303" y="9252"/>
                        <a:pt x="9332" y="7142"/>
                        <a:pt x="9305" y="4600"/>
                      </a:cubicBezTo>
                      <a:cubicBezTo>
                        <a:pt x="9278" y="2047"/>
                        <a:pt x="7196" y="1"/>
                        <a:pt x="4649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580" name="Google Shape;2580;p70"/>
                <p:cNvSpPr/>
                <p:nvPr/>
              </p:nvSpPr>
              <p:spPr>
                <a:xfrm>
                  <a:off x="2534495" y="893136"/>
                  <a:ext cx="316125" cy="3128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76" h="5222" extrusionOk="0">
                      <a:moveTo>
                        <a:pt x="2647" y="0"/>
                      </a:moveTo>
                      <a:cubicBezTo>
                        <a:pt x="2630" y="0"/>
                        <a:pt x="2614" y="0"/>
                        <a:pt x="2598" y="1"/>
                      </a:cubicBezTo>
                      <a:cubicBezTo>
                        <a:pt x="1137" y="28"/>
                        <a:pt x="1" y="1191"/>
                        <a:pt x="1" y="2651"/>
                      </a:cubicBezTo>
                      <a:cubicBezTo>
                        <a:pt x="28" y="4069"/>
                        <a:pt x="1191" y="5221"/>
                        <a:pt x="2629" y="5221"/>
                      </a:cubicBezTo>
                      <a:cubicBezTo>
                        <a:pt x="2646" y="5221"/>
                        <a:pt x="2662" y="5221"/>
                        <a:pt x="2679" y="5221"/>
                      </a:cubicBezTo>
                      <a:cubicBezTo>
                        <a:pt x="4112" y="5221"/>
                        <a:pt x="5276" y="4031"/>
                        <a:pt x="5249" y="2570"/>
                      </a:cubicBezTo>
                      <a:cubicBezTo>
                        <a:pt x="5222" y="1153"/>
                        <a:pt x="4058" y="0"/>
                        <a:pt x="2647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581" name="Google Shape;2581;p70"/>
                <p:cNvSpPr/>
                <p:nvPr/>
              </p:nvSpPr>
              <p:spPr>
                <a:xfrm>
                  <a:off x="2601160" y="2017689"/>
                  <a:ext cx="222919" cy="2216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33" h="9280" extrusionOk="0">
                      <a:moveTo>
                        <a:pt x="4649" y="1"/>
                      </a:moveTo>
                      <a:cubicBezTo>
                        <a:pt x="4633" y="1"/>
                        <a:pt x="4616" y="1"/>
                        <a:pt x="4599" y="1"/>
                      </a:cubicBezTo>
                      <a:cubicBezTo>
                        <a:pt x="2030" y="28"/>
                        <a:pt x="1" y="2138"/>
                        <a:pt x="28" y="4708"/>
                      </a:cubicBezTo>
                      <a:cubicBezTo>
                        <a:pt x="55" y="7260"/>
                        <a:pt x="2137" y="9279"/>
                        <a:pt x="4684" y="9279"/>
                      </a:cubicBezTo>
                      <a:cubicBezTo>
                        <a:pt x="4701" y="9279"/>
                        <a:pt x="4718" y="9279"/>
                        <a:pt x="4735" y="9279"/>
                      </a:cubicBezTo>
                      <a:cubicBezTo>
                        <a:pt x="7304" y="9252"/>
                        <a:pt x="9333" y="7142"/>
                        <a:pt x="9306" y="4572"/>
                      </a:cubicBezTo>
                      <a:cubicBezTo>
                        <a:pt x="9279" y="2046"/>
                        <a:pt x="7196" y="1"/>
                        <a:pt x="4649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</p:grpSp>
      <p:grpSp>
        <p:nvGrpSpPr>
          <p:cNvPr id="2582" name="Google Shape;2582;p70"/>
          <p:cNvGrpSpPr/>
          <p:nvPr/>
        </p:nvGrpSpPr>
        <p:grpSpPr>
          <a:xfrm>
            <a:off x="3710548" y="2381206"/>
            <a:ext cx="1987378" cy="1649947"/>
            <a:chOff x="3710548" y="2381206"/>
            <a:chExt cx="1987378" cy="1649947"/>
          </a:xfrm>
        </p:grpSpPr>
        <p:sp>
          <p:nvSpPr>
            <p:cNvPr id="2583" name="Google Shape;2583;p70"/>
            <p:cNvSpPr/>
            <p:nvPr/>
          </p:nvSpPr>
          <p:spPr>
            <a:xfrm rot="-4773303">
              <a:off x="4273830" y="2219283"/>
              <a:ext cx="296969" cy="1103417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584" name="Google Shape;2584;p70"/>
            <p:cNvGrpSpPr/>
            <p:nvPr/>
          </p:nvGrpSpPr>
          <p:grpSpPr>
            <a:xfrm rot="-3582090">
              <a:off x="3939042" y="2603578"/>
              <a:ext cx="247266" cy="671184"/>
              <a:chOff x="4516739" y="2238044"/>
              <a:chExt cx="247269" cy="671191"/>
            </a:xfrm>
          </p:grpSpPr>
          <p:sp>
            <p:nvSpPr>
              <p:cNvPr id="2585" name="Google Shape;2585;p70"/>
              <p:cNvSpPr/>
              <p:nvPr/>
            </p:nvSpPr>
            <p:spPr>
              <a:xfrm rot="5945805">
                <a:off x="4307391" y="2543508"/>
                <a:ext cx="632526" cy="92293"/>
              </a:xfrm>
              <a:custGeom>
                <a:avLst/>
                <a:gdLst/>
                <a:ahLst/>
                <a:cxnLst/>
                <a:rect l="l" t="t" r="r" b="b"/>
                <a:pathLst>
                  <a:path w="24923" h="2111" extrusionOk="0">
                    <a:moveTo>
                      <a:pt x="24252" y="0"/>
                    </a:moveTo>
                    <a:cubicBezTo>
                      <a:pt x="24244" y="0"/>
                      <a:pt x="24236" y="0"/>
                      <a:pt x="24228" y="1"/>
                    </a:cubicBezTo>
                    <a:lnTo>
                      <a:pt x="695" y="1028"/>
                    </a:lnTo>
                    <a:cubicBezTo>
                      <a:pt x="0" y="1055"/>
                      <a:pt x="18" y="2111"/>
                      <a:pt x="670" y="2111"/>
                    </a:cubicBezTo>
                    <a:cubicBezTo>
                      <a:pt x="678" y="2111"/>
                      <a:pt x="687" y="2111"/>
                      <a:pt x="695" y="2110"/>
                    </a:cubicBezTo>
                    <a:lnTo>
                      <a:pt x="24228" y="1083"/>
                    </a:lnTo>
                    <a:cubicBezTo>
                      <a:pt x="24922" y="1056"/>
                      <a:pt x="24904" y="0"/>
                      <a:pt x="2425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586" name="Google Shape;2586;p70"/>
              <p:cNvSpPr/>
              <p:nvPr/>
            </p:nvSpPr>
            <p:spPr>
              <a:xfrm rot="5946089">
                <a:off x="4531782" y="2254500"/>
                <a:ext cx="217182" cy="215626"/>
              </a:xfrm>
              <a:custGeom>
                <a:avLst/>
                <a:gdLst/>
                <a:ahLst/>
                <a:cxnLst/>
                <a:rect l="l" t="t" r="r" b="b"/>
                <a:pathLst>
                  <a:path w="7412" h="7359" extrusionOk="0">
                    <a:moveTo>
                      <a:pt x="3702" y="0"/>
                    </a:moveTo>
                    <a:cubicBezTo>
                      <a:pt x="3685" y="0"/>
                      <a:pt x="3668" y="1"/>
                      <a:pt x="3652" y="1"/>
                    </a:cubicBezTo>
                    <a:cubicBezTo>
                      <a:pt x="1623" y="28"/>
                      <a:pt x="0" y="1678"/>
                      <a:pt x="27" y="3734"/>
                    </a:cubicBezTo>
                    <a:cubicBezTo>
                      <a:pt x="54" y="5746"/>
                      <a:pt x="1704" y="7358"/>
                      <a:pt x="3710" y="7358"/>
                    </a:cubicBezTo>
                    <a:cubicBezTo>
                      <a:pt x="3727" y="7358"/>
                      <a:pt x="3743" y="7358"/>
                      <a:pt x="3760" y="7358"/>
                    </a:cubicBezTo>
                    <a:cubicBezTo>
                      <a:pt x="5789" y="7331"/>
                      <a:pt x="7412" y="5654"/>
                      <a:pt x="7385" y="3625"/>
                    </a:cubicBezTo>
                    <a:cubicBezTo>
                      <a:pt x="7358" y="1613"/>
                      <a:pt x="5708" y="0"/>
                      <a:pt x="370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2587" name="Google Shape;2587;p70"/>
            <p:cNvGrpSpPr/>
            <p:nvPr/>
          </p:nvGrpSpPr>
          <p:grpSpPr>
            <a:xfrm rot="1906877">
              <a:off x="4301431" y="2595696"/>
              <a:ext cx="1162086" cy="1220968"/>
              <a:chOff x="4206810" y="2301193"/>
              <a:chExt cx="1162038" cy="1220918"/>
            </a:xfrm>
          </p:grpSpPr>
          <p:sp>
            <p:nvSpPr>
              <p:cNvPr id="2588" name="Google Shape;2588;p70"/>
              <p:cNvSpPr/>
              <p:nvPr/>
            </p:nvSpPr>
            <p:spPr>
              <a:xfrm rot="4113640">
                <a:off x="4786813" y="2235280"/>
                <a:ext cx="251381" cy="576526"/>
              </a:xfrm>
              <a:custGeom>
                <a:avLst/>
                <a:gdLst/>
                <a:ahLst/>
                <a:cxnLst/>
                <a:rect l="l" t="t" r="r" b="b"/>
                <a:pathLst>
                  <a:path w="7921" h="18165" extrusionOk="0">
                    <a:moveTo>
                      <a:pt x="7266" y="1"/>
                    </a:moveTo>
                    <a:cubicBezTo>
                      <a:pt x="7044" y="1"/>
                      <a:pt x="6817" y="113"/>
                      <a:pt x="6720" y="373"/>
                    </a:cubicBezTo>
                    <a:lnTo>
                      <a:pt x="147" y="17522"/>
                    </a:lnTo>
                    <a:cubicBezTo>
                      <a:pt x="1" y="17912"/>
                      <a:pt x="322" y="18165"/>
                      <a:pt x="655" y="18165"/>
                    </a:cubicBezTo>
                    <a:cubicBezTo>
                      <a:pt x="877" y="18165"/>
                      <a:pt x="1104" y="18052"/>
                      <a:pt x="1202" y="17793"/>
                    </a:cubicBezTo>
                    <a:lnTo>
                      <a:pt x="7775" y="644"/>
                    </a:lnTo>
                    <a:cubicBezTo>
                      <a:pt x="7921" y="254"/>
                      <a:pt x="7599" y="1"/>
                      <a:pt x="726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589" name="Google Shape;2589;p70"/>
              <p:cNvSpPr/>
              <p:nvPr/>
            </p:nvSpPr>
            <p:spPr>
              <a:xfrm rot="5945725">
                <a:off x="4377036" y="2625215"/>
                <a:ext cx="467073" cy="92293"/>
              </a:xfrm>
              <a:custGeom>
                <a:avLst/>
                <a:gdLst/>
                <a:ahLst/>
                <a:cxnLst/>
                <a:rect l="l" t="t" r="r" b="b"/>
                <a:pathLst>
                  <a:path w="24923" h="2111" extrusionOk="0">
                    <a:moveTo>
                      <a:pt x="24252" y="0"/>
                    </a:moveTo>
                    <a:cubicBezTo>
                      <a:pt x="24244" y="0"/>
                      <a:pt x="24236" y="0"/>
                      <a:pt x="24228" y="1"/>
                    </a:cubicBezTo>
                    <a:lnTo>
                      <a:pt x="695" y="1028"/>
                    </a:lnTo>
                    <a:cubicBezTo>
                      <a:pt x="0" y="1055"/>
                      <a:pt x="18" y="2111"/>
                      <a:pt x="670" y="2111"/>
                    </a:cubicBezTo>
                    <a:cubicBezTo>
                      <a:pt x="678" y="2111"/>
                      <a:pt x="687" y="2111"/>
                      <a:pt x="695" y="2110"/>
                    </a:cubicBezTo>
                    <a:lnTo>
                      <a:pt x="24228" y="1083"/>
                    </a:lnTo>
                    <a:cubicBezTo>
                      <a:pt x="24922" y="1056"/>
                      <a:pt x="24904" y="0"/>
                      <a:pt x="2425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590" name="Google Shape;2590;p70"/>
              <p:cNvSpPr/>
              <p:nvPr/>
            </p:nvSpPr>
            <p:spPr>
              <a:xfrm rot="5946058">
                <a:off x="4493694" y="2373550"/>
                <a:ext cx="235235" cy="233568"/>
              </a:xfrm>
              <a:custGeom>
                <a:avLst/>
                <a:gdLst/>
                <a:ahLst/>
                <a:cxnLst/>
                <a:rect l="l" t="t" r="r" b="b"/>
                <a:pathLst>
                  <a:path w="7412" h="7359" extrusionOk="0">
                    <a:moveTo>
                      <a:pt x="3702" y="0"/>
                    </a:moveTo>
                    <a:cubicBezTo>
                      <a:pt x="3685" y="0"/>
                      <a:pt x="3668" y="1"/>
                      <a:pt x="3652" y="1"/>
                    </a:cubicBezTo>
                    <a:cubicBezTo>
                      <a:pt x="1623" y="28"/>
                      <a:pt x="0" y="1678"/>
                      <a:pt x="27" y="3734"/>
                    </a:cubicBezTo>
                    <a:cubicBezTo>
                      <a:pt x="54" y="5746"/>
                      <a:pt x="1704" y="7358"/>
                      <a:pt x="3710" y="7358"/>
                    </a:cubicBezTo>
                    <a:cubicBezTo>
                      <a:pt x="3727" y="7358"/>
                      <a:pt x="3743" y="7358"/>
                      <a:pt x="3760" y="7358"/>
                    </a:cubicBezTo>
                    <a:cubicBezTo>
                      <a:pt x="5789" y="7331"/>
                      <a:pt x="7412" y="5654"/>
                      <a:pt x="7385" y="3625"/>
                    </a:cubicBezTo>
                    <a:cubicBezTo>
                      <a:pt x="7358" y="1613"/>
                      <a:pt x="5708" y="0"/>
                      <a:pt x="37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591" name="Google Shape;2591;p70"/>
              <p:cNvSpPr/>
              <p:nvPr/>
            </p:nvSpPr>
            <p:spPr>
              <a:xfrm rot="5945906">
                <a:off x="4251747" y="2836085"/>
                <a:ext cx="641407" cy="637876"/>
              </a:xfrm>
              <a:custGeom>
                <a:avLst/>
                <a:gdLst/>
                <a:ahLst/>
                <a:cxnLst/>
                <a:rect l="l" t="t" r="r" b="b"/>
                <a:pathLst>
                  <a:path w="9333" h="9281" extrusionOk="0">
                    <a:moveTo>
                      <a:pt x="4649" y="1"/>
                    </a:moveTo>
                    <a:cubicBezTo>
                      <a:pt x="4632" y="1"/>
                      <a:pt x="4615" y="1"/>
                      <a:pt x="4598" y="1"/>
                    </a:cubicBezTo>
                    <a:cubicBezTo>
                      <a:pt x="2029" y="55"/>
                      <a:pt x="0" y="2165"/>
                      <a:pt x="27" y="4708"/>
                    </a:cubicBezTo>
                    <a:cubicBezTo>
                      <a:pt x="54" y="7244"/>
                      <a:pt x="2110" y="9280"/>
                      <a:pt x="4635" y="9280"/>
                    </a:cubicBezTo>
                    <a:cubicBezTo>
                      <a:pt x="4668" y="9280"/>
                      <a:pt x="4701" y="9280"/>
                      <a:pt x="4734" y="9279"/>
                    </a:cubicBezTo>
                    <a:cubicBezTo>
                      <a:pt x="7303" y="9252"/>
                      <a:pt x="9332" y="7142"/>
                      <a:pt x="9305" y="4600"/>
                    </a:cubicBezTo>
                    <a:cubicBezTo>
                      <a:pt x="9278" y="2047"/>
                      <a:pt x="7196" y="1"/>
                      <a:pt x="464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592" name="Google Shape;2592;p70"/>
              <p:cNvSpPr/>
              <p:nvPr/>
            </p:nvSpPr>
            <p:spPr>
              <a:xfrm rot="5946070">
                <a:off x="5181497" y="2416319"/>
                <a:ext cx="175446" cy="173687"/>
              </a:xfrm>
              <a:custGeom>
                <a:avLst/>
                <a:gdLst/>
                <a:ahLst/>
                <a:cxnLst/>
                <a:rect l="l" t="t" r="r" b="b"/>
                <a:pathLst>
                  <a:path w="5276" h="5222" extrusionOk="0">
                    <a:moveTo>
                      <a:pt x="2647" y="0"/>
                    </a:moveTo>
                    <a:cubicBezTo>
                      <a:pt x="2630" y="0"/>
                      <a:pt x="2614" y="0"/>
                      <a:pt x="2598" y="1"/>
                    </a:cubicBezTo>
                    <a:cubicBezTo>
                      <a:pt x="1137" y="28"/>
                      <a:pt x="1" y="1191"/>
                      <a:pt x="1" y="2651"/>
                    </a:cubicBezTo>
                    <a:cubicBezTo>
                      <a:pt x="28" y="4069"/>
                      <a:pt x="1191" y="5221"/>
                      <a:pt x="2629" y="5221"/>
                    </a:cubicBezTo>
                    <a:cubicBezTo>
                      <a:pt x="2646" y="5221"/>
                      <a:pt x="2662" y="5221"/>
                      <a:pt x="2679" y="5221"/>
                    </a:cubicBezTo>
                    <a:cubicBezTo>
                      <a:pt x="4112" y="5221"/>
                      <a:pt x="5276" y="4031"/>
                      <a:pt x="5249" y="2570"/>
                    </a:cubicBezTo>
                    <a:cubicBezTo>
                      <a:pt x="5222" y="1153"/>
                      <a:pt x="4058" y="0"/>
                      <a:pt x="264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2593" name="Google Shape;2593;p70"/>
          <p:cNvGrpSpPr/>
          <p:nvPr/>
        </p:nvGrpSpPr>
        <p:grpSpPr>
          <a:xfrm rot="-7577540">
            <a:off x="976914" y="2459732"/>
            <a:ext cx="1458152" cy="1665251"/>
            <a:chOff x="6590488" y="42784"/>
            <a:chExt cx="1458166" cy="1665266"/>
          </a:xfrm>
        </p:grpSpPr>
        <p:sp>
          <p:nvSpPr>
            <p:cNvPr id="2594" name="Google Shape;2594;p70"/>
            <p:cNvSpPr/>
            <p:nvPr/>
          </p:nvSpPr>
          <p:spPr>
            <a:xfrm rot="-883690">
              <a:off x="7476380" y="231020"/>
              <a:ext cx="296986" cy="679785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595" name="Google Shape;2595;p70"/>
            <p:cNvGrpSpPr/>
            <p:nvPr/>
          </p:nvGrpSpPr>
          <p:grpSpPr>
            <a:xfrm rot="-10126183">
              <a:off x="6721216" y="145335"/>
              <a:ext cx="1196709" cy="1460162"/>
              <a:chOff x="109097" y="1132929"/>
              <a:chExt cx="1146396" cy="1398773"/>
            </a:xfrm>
          </p:grpSpPr>
          <p:sp>
            <p:nvSpPr>
              <p:cNvPr id="2596" name="Google Shape;2596;p70"/>
              <p:cNvSpPr/>
              <p:nvPr/>
            </p:nvSpPr>
            <p:spPr>
              <a:xfrm rot="-6254036">
                <a:off x="434370" y="1386196"/>
                <a:ext cx="284521" cy="651181"/>
              </a:xfrm>
              <a:custGeom>
                <a:avLst/>
                <a:gdLst/>
                <a:ahLst/>
                <a:cxnLst/>
                <a:rect l="l" t="t" r="r" b="b"/>
                <a:pathLst>
                  <a:path w="9359" h="21419" extrusionOk="0">
                    <a:moveTo>
                      <a:pt x="666" y="0"/>
                    </a:moveTo>
                    <a:cubicBezTo>
                      <a:pt x="334" y="0"/>
                      <a:pt x="1" y="265"/>
                      <a:pt x="149" y="661"/>
                    </a:cubicBezTo>
                    <a:cubicBezTo>
                      <a:pt x="2637" y="7531"/>
                      <a:pt x="5667" y="14185"/>
                      <a:pt x="8155" y="21056"/>
                    </a:cubicBezTo>
                    <a:cubicBezTo>
                      <a:pt x="8251" y="21310"/>
                      <a:pt x="8470" y="21419"/>
                      <a:pt x="8687" y="21419"/>
                    </a:cubicBezTo>
                    <a:cubicBezTo>
                      <a:pt x="9025" y="21419"/>
                      <a:pt x="9359" y="21154"/>
                      <a:pt x="9210" y="20758"/>
                    </a:cubicBezTo>
                    <a:cubicBezTo>
                      <a:pt x="6722" y="13888"/>
                      <a:pt x="3692" y="7234"/>
                      <a:pt x="1177" y="363"/>
                    </a:cubicBezTo>
                    <a:cubicBezTo>
                      <a:pt x="1092" y="109"/>
                      <a:pt x="880" y="0"/>
                      <a:pt x="66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597" name="Google Shape;2597;p70"/>
              <p:cNvSpPr/>
              <p:nvPr/>
            </p:nvSpPr>
            <p:spPr>
              <a:xfrm rot="5584721">
                <a:off x="114523" y="1852199"/>
                <a:ext cx="240477" cy="238758"/>
              </a:xfrm>
              <a:custGeom>
                <a:avLst/>
                <a:gdLst/>
                <a:ahLst/>
                <a:cxnLst/>
                <a:rect l="l" t="t" r="r" b="b"/>
                <a:pathLst>
                  <a:path w="7412" h="7359" extrusionOk="0">
                    <a:moveTo>
                      <a:pt x="3702" y="0"/>
                    </a:moveTo>
                    <a:cubicBezTo>
                      <a:pt x="3685" y="0"/>
                      <a:pt x="3668" y="1"/>
                      <a:pt x="3652" y="1"/>
                    </a:cubicBezTo>
                    <a:cubicBezTo>
                      <a:pt x="1623" y="28"/>
                      <a:pt x="0" y="1678"/>
                      <a:pt x="27" y="3734"/>
                    </a:cubicBezTo>
                    <a:cubicBezTo>
                      <a:pt x="54" y="5746"/>
                      <a:pt x="1704" y="7358"/>
                      <a:pt x="3710" y="7358"/>
                    </a:cubicBezTo>
                    <a:cubicBezTo>
                      <a:pt x="3727" y="7358"/>
                      <a:pt x="3743" y="7358"/>
                      <a:pt x="3760" y="7358"/>
                    </a:cubicBezTo>
                    <a:cubicBezTo>
                      <a:pt x="5789" y="7331"/>
                      <a:pt x="7412" y="5654"/>
                      <a:pt x="7385" y="3625"/>
                    </a:cubicBezTo>
                    <a:cubicBezTo>
                      <a:pt x="7358" y="1613"/>
                      <a:pt x="5708" y="0"/>
                      <a:pt x="37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598" name="Google Shape;2598;p70"/>
              <p:cNvSpPr/>
              <p:nvPr/>
            </p:nvSpPr>
            <p:spPr>
              <a:xfrm rot="-8954150">
                <a:off x="624610" y="1674566"/>
                <a:ext cx="284518" cy="651212"/>
              </a:xfrm>
              <a:custGeom>
                <a:avLst/>
                <a:gdLst/>
                <a:ahLst/>
                <a:cxnLst/>
                <a:rect l="l" t="t" r="r" b="b"/>
                <a:pathLst>
                  <a:path w="9359" h="21419" extrusionOk="0">
                    <a:moveTo>
                      <a:pt x="666" y="0"/>
                    </a:moveTo>
                    <a:cubicBezTo>
                      <a:pt x="334" y="0"/>
                      <a:pt x="1" y="265"/>
                      <a:pt x="149" y="661"/>
                    </a:cubicBezTo>
                    <a:cubicBezTo>
                      <a:pt x="2637" y="7531"/>
                      <a:pt x="5667" y="14185"/>
                      <a:pt x="8155" y="21056"/>
                    </a:cubicBezTo>
                    <a:cubicBezTo>
                      <a:pt x="8251" y="21310"/>
                      <a:pt x="8470" y="21419"/>
                      <a:pt x="8687" y="21419"/>
                    </a:cubicBezTo>
                    <a:cubicBezTo>
                      <a:pt x="9025" y="21419"/>
                      <a:pt x="9359" y="21154"/>
                      <a:pt x="9210" y="20758"/>
                    </a:cubicBezTo>
                    <a:cubicBezTo>
                      <a:pt x="6722" y="13888"/>
                      <a:pt x="3692" y="7234"/>
                      <a:pt x="1177" y="363"/>
                    </a:cubicBezTo>
                    <a:cubicBezTo>
                      <a:pt x="1092" y="109"/>
                      <a:pt x="880" y="0"/>
                      <a:pt x="66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599" name="Google Shape;2599;p70"/>
              <p:cNvSpPr/>
              <p:nvPr/>
            </p:nvSpPr>
            <p:spPr>
              <a:xfrm rot="2884474">
                <a:off x="625142" y="2350811"/>
                <a:ext cx="150728" cy="149650"/>
              </a:xfrm>
              <a:custGeom>
                <a:avLst/>
                <a:gdLst/>
                <a:ahLst/>
                <a:cxnLst/>
                <a:rect l="l" t="t" r="r" b="b"/>
                <a:pathLst>
                  <a:path w="7412" h="7359" extrusionOk="0">
                    <a:moveTo>
                      <a:pt x="3702" y="0"/>
                    </a:moveTo>
                    <a:cubicBezTo>
                      <a:pt x="3685" y="0"/>
                      <a:pt x="3668" y="1"/>
                      <a:pt x="3652" y="1"/>
                    </a:cubicBezTo>
                    <a:cubicBezTo>
                      <a:pt x="1623" y="28"/>
                      <a:pt x="0" y="1678"/>
                      <a:pt x="27" y="3734"/>
                    </a:cubicBezTo>
                    <a:cubicBezTo>
                      <a:pt x="54" y="5746"/>
                      <a:pt x="1704" y="7358"/>
                      <a:pt x="3710" y="7358"/>
                    </a:cubicBezTo>
                    <a:cubicBezTo>
                      <a:pt x="3727" y="7358"/>
                      <a:pt x="3743" y="7358"/>
                      <a:pt x="3760" y="7358"/>
                    </a:cubicBezTo>
                    <a:cubicBezTo>
                      <a:pt x="5789" y="7331"/>
                      <a:pt x="7412" y="5654"/>
                      <a:pt x="7385" y="3625"/>
                    </a:cubicBezTo>
                    <a:cubicBezTo>
                      <a:pt x="7358" y="1613"/>
                      <a:pt x="5708" y="0"/>
                      <a:pt x="370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600" name="Google Shape;2600;p70"/>
              <p:cNvSpPr/>
              <p:nvPr/>
            </p:nvSpPr>
            <p:spPr>
              <a:xfrm rot="2700185">
                <a:off x="515366" y="1259930"/>
                <a:ext cx="613153" cy="613149"/>
              </a:xfrm>
              <a:custGeom>
                <a:avLst/>
                <a:gdLst/>
                <a:ahLst/>
                <a:cxnLst/>
                <a:rect l="l" t="t" r="r" b="b"/>
                <a:pathLst>
                  <a:path w="9333" h="9280" extrusionOk="0">
                    <a:moveTo>
                      <a:pt x="4649" y="1"/>
                    </a:moveTo>
                    <a:cubicBezTo>
                      <a:pt x="4633" y="1"/>
                      <a:pt x="4616" y="1"/>
                      <a:pt x="4599" y="1"/>
                    </a:cubicBezTo>
                    <a:cubicBezTo>
                      <a:pt x="2030" y="28"/>
                      <a:pt x="1" y="2138"/>
                      <a:pt x="28" y="4708"/>
                    </a:cubicBezTo>
                    <a:cubicBezTo>
                      <a:pt x="55" y="7260"/>
                      <a:pt x="2137" y="9279"/>
                      <a:pt x="4684" y="9279"/>
                    </a:cubicBezTo>
                    <a:cubicBezTo>
                      <a:pt x="4701" y="9279"/>
                      <a:pt x="4718" y="9279"/>
                      <a:pt x="4735" y="9279"/>
                    </a:cubicBezTo>
                    <a:cubicBezTo>
                      <a:pt x="7304" y="9252"/>
                      <a:pt x="9333" y="7142"/>
                      <a:pt x="9306" y="4572"/>
                    </a:cubicBezTo>
                    <a:cubicBezTo>
                      <a:pt x="9279" y="2046"/>
                      <a:pt x="7196" y="1"/>
                      <a:pt x="464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2601" name="Google Shape;2601;p70"/>
          <p:cNvGrpSpPr/>
          <p:nvPr/>
        </p:nvGrpSpPr>
        <p:grpSpPr>
          <a:xfrm>
            <a:off x="6590488" y="-22448"/>
            <a:ext cx="1683167" cy="1730498"/>
            <a:chOff x="6590488" y="-22448"/>
            <a:chExt cx="1683167" cy="1730498"/>
          </a:xfrm>
        </p:grpSpPr>
        <p:grpSp>
          <p:nvGrpSpPr>
            <p:cNvPr id="2602" name="Google Shape;2602;p70"/>
            <p:cNvGrpSpPr/>
            <p:nvPr/>
          </p:nvGrpSpPr>
          <p:grpSpPr>
            <a:xfrm rot="-5795068">
              <a:off x="7486239" y="-51226"/>
              <a:ext cx="677445" cy="825150"/>
              <a:chOff x="193669" y="279176"/>
              <a:chExt cx="648965" cy="790460"/>
            </a:xfrm>
          </p:grpSpPr>
          <p:sp>
            <p:nvSpPr>
              <p:cNvPr id="2603" name="Google Shape;2603;p70"/>
              <p:cNvSpPr/>
              <p:nvPr/>
            </p:nvSpPr>
            <p:spPr>
              <a:xfrm rot="2541214">
                <a:off x="375899" y="290031"/>
                <a:ext cx="284505" cy="651194"/>
              </a:xfrm>
              <a:custGeom>
                <a:avLst/>
                <a:gdLst/>
                <a:ahLst/>
                <a:cxnLst/>
                <a:rect l="l" t="t" r="r" b="b"/>
                <a:pathLst>
                  <a:path w="9359" h="21419" extrusionOk="0">
                    <a:moveTo>
                      <a:pt x="666" y="0"/>
                    </a:moveTo>
                    <a:cubicBezTo>
                      <a:pt x="334" y="0"/>
                      <a:pt x="1" y="265"/>
                      <a:pt x="149" y="661"/>
                    </a:cubicBezTo>
                    <a:cubicBezTo>
                      <a:pt x="2637" y="7531"/>
                      <a:pt x="5667" y="14185"/>
                      <a:pt x="8155" y="21056"/>
                    </a:cubicBezTo>
                    <a:cubicBezTo>
                      <a:pt x="8251" y="21310"/>
                      <a:pt x="8470" y="21419"/>
                      <a:pt x="8687" y="21419"/>
                    </a:cubicBezTo>
                    <a:cubicBezTo>
                      <a:pt x="9025" y="21419"/>
                      <a:pt x="9359" y="21154"/>
                      <a:pt x="9210" y="20758"/>
                    </a:cubicBezTo>
                    <a:cubicBezTo>
                      <a:pt x="6722" y="13888"/>
                      <a:pt x="3692" y="7234"/>
                      <a:pt x="1177" y="363"/>
                    </a:cubicBezTo>
                    <a:cubicBezTo>
                      <a:pt x="1092" y="109"/>
                      <a:pt x="880" y="0"/>
                      <a:pt x="66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604" name="Google Shape;2604;p70"/>
              <p:cNvSpPr/>
              <p:nvPr/>
            </p:nvSpPr>
            <p:spPr>
              <a:xfrm rot="-1243673">
                <a:off x="298759" y="886178"/>
                <a:ext cx="161253" cy="160107"/>
              </a:xfrm>
              <a:custGeom>
                <a:avLst/>
                <a:gdLst/>
                <a:ahLst/>
                <a:cxnLst/>
                <a:rect l="l" t="t" r="r" b="b"/>
                <a:pathLst>
                  <a:path w="7412" h="7359" extrusionOk="0">
                    <a:moveTo>
                      <a:pt x="3702" y="0"/>
                    </a:moveTo>
                    <a:cubicBezTo>
                      <a:pt x="3685" y="0"/>
                      <a:pt x="3668" y="1"/>
                      <a:pt x="3652" y="1"/>
                    </a:cubicBezTo>
                    <a:cubicBezTo>
                      <a:pt x="1623" y="28"/>
                      <a:pt x="0" y="1678"/>
                      <a:pt x="27" y="3734"/>
                    </a:cubicBezTo>
                    <a:cubicBezTo>
                      <a:pt x="54" y="5746"/>
                      <a:pt x="1704" y="7358"/>
                      <a:pt x="3710" y="7358"/>
                    </a:cubicBezTo>
                    <a:cubicBezTo>
                      <a:pt x="3727" y="7358"/>
                      <a:pt x="3743" y="7358"/>
                      <a:pt x="3760" y="7358"/>
                    </a:cubicBezTo>
                    <a:cubicBezTo>
                      <a:pt x="5789" y="7331"/>
                      <a:pt x="7412" y="5654"/>
                      <a:pt x="7385" y="3625"/>
                    </a:cubicBezTo>
                    <a:cubicBezTo>
                      <a:pt x="7358" y="1613"/>
                      <a:pt x="5708" y="0"/>
                      <a:pt x="370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2605" name="Google Shape;2605;p70"/>
            <p:cNvGrpSpPr/>
            <p:nvPr/>
          </p:nvGrpSpPr>
          <p:grpSpPr>
            <a:xfrm rot="-10126183">
              <a:off x="6727635" y="80048"/>
              <a:ext cx="1196709" cy="1526081"/>
              <a:chOff x="109097" y="1132929"/>
              <a:chExt cx="1146396" cy="1461920"/>
            </a:xfrm>
          </p:grpSpPr>
          <p:sp>
            <p:nvSpPr>
              <p:cNvPr id="2606" name="Google Shape;2606;p70"/>
              <p:cNvSpPr/>
              <p:nvPr/>
            </p:nvSpPr>
            <p:spPr>
              <a:xfrm rot="-6254036">
                <a:off x="434370" y="1386196"/>
                <a:ext cx="284521" cy="651181"/>
              </a:xfrm>
              <a:custGeom>
                <a:avLst/>
                <a:gdLst/>
                <a:ahLst/>
                <a:cxnLst/>
                <a:rect l="l" t="t" r="r" b="b"/>
                <a:pathLst>
                  <a:path w="9359" h="21419" extrusionOk="0">
                    <a:moveTo>
                      <a:pt x="666" y="0"/>
                    </a:moveTo>
                    <a:cubicBezTo>
                      <a:pt x="334" y="0"/>
                      <a:pt x="1" y="265"/>
                      <a:pt x="149" y="661"/>
                    </a:cubicBezTo>
                    <a:cubicBezTo>
                      <a:pt x="2637" y="7531"/>
                      <a:pt x="5667" y="14185"/>
                      <a:pt x="8155" y="21056"/>
                    </a:cubicBezTo>
                    <a:cubicBezTo>
                      <a:pt x="8251" y="21310"/>
                      <a:pt x="8470" y="21419"/>
                      <a:pt x="8687" y="21419"/>
                    </a:cubicBezTo>
                    <a:cubicBezTo>
                      <a:pt x="9025" y="21419"/>
                      <a:pt x="9359" y="21154"/>
                      <a:pt x="9210" y="20758"/>
                    </a:cubicBezTo>
                    <a:cubicBezTo>
                      <a:pt x="6722" y="13888"/>
                      <a:pt x="3692" y="7234"/>
                      <a:pt x="1177" y="363"/>
                    </a:cubicBezTo>
                    <a:cubicBezTo>
                      <a:pt x="1092" y="109"/>
                      <a:pt x="880" y="0"/>
                      <a:pt x="66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607" name="Google Shape;2607;p70"/>
              <p:cNvSpPr/>
              <p:nvPr/>
            </p:nvSpPr>
            <p:spPr>
              <a:xfrm rot="5584721">
                <a:off x="114523" y="1852199"/>
                <a:ext cx="240477" cy="238758"/>
              </a:xfrm>
              <a:custGeom>
                <a:avLst/>
                <a:gdLst/>
                <a:ahLst/>
                <a:cxnLst/>
                <a:rect l="l" t="t" r="r" b="b"/>
                <a:pathLst>
                  <a:path w="7412" h="7359" extrusionOk="0">
                    <a:moveTo>
                      <a:pt x="3702" y="0"/>
                    </a:moveTo>
                    <a:cubicBezTo>
                      <a:pt x="3685" y="0"/>
                      <a:pt x="3668" y="1"/>
                      <a:pt x="3652" y="1"/>
                    </a:cubicBezTo>
                    <a:cubicBezTo>
                      <a:pt x="1623" y="28"/>
                      <a:pt x="0" y="1678"/>
                      <a:pt x="27" y="3734"/>
                    </a:cubicBezTo>
                    <a:cubicBezTo>
                      <a:pt x="54" y="5746"/>
                      <a:pt x="1704" y="7358"/>
                      <a:pt x="3710" y="7358"/>
                    </a:cubicBezTo>
                    <a:cubicBezTo>
                      <a:pt x="3727" y="7358"/>
                      <a:pt x="3743" y="7358"/>
                      <a:pt x="3760" y="7358"/>
                    </a:cubicBezTo>
                    <a:cubicBezTo>
                      <a:pt x="5789" y="7331"/>
                      <a:pt x="7412" y="5654"/>
                      <a:pt x="7385" y="3625"/>
                    </a:cubicBezTo>
                    <a:cubicBezTo>
                      <a:pt x="7358" y="1613"/>
                      <a:pt x="5708" y="0"/>
                      <a:pt x="37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608" name="Google Shape;2608;p70"/>
              <p:cNvSpPr/>
              <p:nvPr/>
            </p:nvSpPr>
            <p:spPr>
              <a:xfrm rot="-8954150">
                <a:off x="624610" y="1674566"/>
                <a:ext cx="284518" cy="651212"/>
              </a:xfrm>
              <a:custGeom>
                <a:avLst/>
                <a:gdLst/>
                <a:ahLst/>
                <a:cxnLst/>
                <a:rect l="l" t="t" r="r" b="b"/>
                <a:pathLst>
                  <a:path w="9359" h="21419" extrusionOk="0">
                    <a:moveTo>
                      <a:pt x="666" y="0"/>
                    </a:moveTo>
                    <a:cubicBezTo>
                      <a:pt x="334" y="0"/>
                      <a:pt x="1" y="265"/>
                      <a:pt x="149" y="661"/>
                    </a:cubicBezTo>
                    <a:cubicBezTo>
                      <a:pt x="2637" y="7531"/>
                      <a:pt x="5667" y="14185"/>
                      <a:pt x="8155" y="21056"/>
                    </a:cubicBezTo>
                    <a:cubicBezTo>
                      <a:pt x="8251" y="21310"/>
                      <a:pt x="8470" y="21419"/>
                      <a:pt x="8687" y="21419"/>
                    </a:cubicBezTo>
                    <a:cubicBezTo>
                      <a:pt x="9025" y="21419"/>
                      <a:pt x="9359" y="21154"/>
                      <a:pt x="9210" y="20758"/>
                    </a:cubicBezTo>
                    <a:cubicBezTo>
                      <a:pt x="6722" y="13888"/>
                      <a:pt x="3692" y="7234"/>
                      <a:pt x="1177" y="363"/>
                    </a:cubicBezTo>
                    <a:cubicBezTo>
                      <a:pt x="1092" y="109"/>
                      <a:pt x="880" y="0"/>
                      <a:pt x="66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609" name="Google Shape;2609;p70"/>
              <p:cNvSpPr/>
              <p:nvPr/>
            </p:nvSpPr>
            <p:spPr>
              <a:xfrm rot="2884587">
                <a:off x="588599" y="2306245"/>
                <a:ext cx="240480" cy="238760"/>
              </a:xfrm>
              <a:custGeom>
                <a:avLst/>
                <a:gdLst/>
                <a:ahLst/>
                <a:cxnLst/>
                <a:rect l="l" t="t" r="r" b="b"/>
                <a:pathLst>
                  <a:path w="7412" h="7359" extrusionOk="0">
                    <a:moveTo>
                      <a:pt x="3702" y="0"/>
                    </a:moveTo>
                    <a:cubicBezTo>
                      <a:pt x="3685" y="0"/>
                      <a:pt x="3668" y="1"/>
                      <a:pt x="3652" y="1"/>
                    </a:cubicBezTo>
                    <a:cubicBezTo>
                      <a:pt x="1623" y="28"/>
                      <a:pt x="0" y="1678"/>
                      <a:pt x="27" y="3734"/>
                    </a:cubicBezTo>
                    <a:cubicBezTo>
                      <a:pt x="54" y="5746"/>
                      <a:pt x="1704" y="7358"/>
                      <a:pt x="3710" y="7358"/>
                    </a:cubicBezTo>
                    <a:cubicBezTo>
                      <a:pt x="3727" y="7358"/>
                      <a:pt x="3743" y="7358"/>
                      <a:pt x="3760" y="7358"/>
                    </a:cubicBezTo>
                    <a:cubicBezTo>
                      <a:pt x="5789" y="7331"/>
                      <a:pt x="7412" y="5654"/>
                      <a:pt x="7385" y="3625"/>
                    </a:cubicBezTo>
                    <a:cubicBezTo>
                      <a:pt x="7358" y="1613"/>
                      <a:pt x="5708" y="0"/>
                      <a:pt x="370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610" name="Google Shape;2610;p70"/>
              <p:cNvSpPr/>
              <p:nvPr/>
            </p:nvSpPr>
            <p:spPr>
              <a:xfrm rot="2700185">
                <a:off x="515366" y="1259930"/>
                <a:ext cx="613153" cy="613149"/>
              </a:xfrm>
              <a:custGeom>
                <a:avLst/>
                <a:gdLst/>
                <a:ahLst/>
                <a:cxnLst/>
                <a:rect l="l" t="t" r="r" b="b"/>
                <a:pathLst>
                  <a:path w="9333" h="9280" extrusionOk="0">
                    <a:moveTo>
                      <a:pt x="4649" y="1"/>
                    </a:moveTo>
                    <a:cubicBezTo>
                      <a:pt x="4633" y="1"/>
                      <a:pt x="4616" y="1"/>
                      <a:pt x="4599" y="1"/>
                    </a:cubicBezTo>
                    <a:cubicBezTo>
                      <a:pt x="2030" y="28"/>
                      <a:pt x="1" y="2138"/>
                      <a:pt x="28" y="4708"/>
                    </a:cubicBezTo>
                    <a:cubicBezTo>
                      <a:pt x="55" y="7260"/>
                      <a:pt x="2137" y="9279"/>
                      <a:pt x="4684" y="9279"/>
                    </a:cubicBezTo>
                    <a:cubicBezTo>
                      <a:pt x="4701" y="9279"/>
                      <a:pt x="4718" y="9279"/>
                      <a:pt x="4735" y="9279"/>
                    </a:cubicBezTo>
                    <a:cubicBezTo>
                      <a:pt x="7304" y="9252"/>
                      <a:pt x="9333" y="7142"/>
                      <a:pt x="9306" y="4572"/>
                    </a:cubicBezTo>
                    <a:cubicBezTo>
                      <a:pt x="9279" y="2046"/>
                      <a:pt x="7196" y="1"/>
                      <a:pt x="464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2611" name="Google Shape;2611;p70"/>
          <p:cNvGrpSpPr/>
          <p:nvPr/>
        </p:nvGrpSpPr>
        <p:grpSpPr>
          <a:xfrm rot="8404751" flipH="1">
            <a:off x="5371799" y="164103"/>
            <a:ext cx="605378" cy="777876"/>
            <a:chOff x="234492" y="148127"/>
            <a:chExt cx="579920" cy="745164"/>
          </a:xfrm>
        </p:grpSpPr>
        <p:sp>
          <p:nvSpPr>
            <p:cNvPr id="2612" name="Google Shape;2612;p70"/>
            <p:cNvSpPr/>
            <p:nvPr/>
          </p:nvSpPr>
          <p:spPr>
            <a:xfrm rot="9702664">
              <a:off x="434883" y="213883"/>
              <a:ext cx="284520" cy="651219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13" name="Google Shape;2613;p70"/>
            <p:cNvSpPr/>
            <p:nvPr/>
          </p:nvSpPr>
          <p:spPr>
            <a:xfrm rot="2700279">
              <a:off x="267482" y="181696"/>
              <a:ext cx="161255" cy="160115"/>
            </a:xfrm>
            <a:custGeom>
              <a:avLst/>
              <a:gdLst/>
              <a:ahLst/>
              <a:cxnLst/>
              <a:rect l="l" t="t" r="r" b="b"/>
              <a:pathLst>
                <a:path w="7412" h="7359" extrusionOk="0">
                  <a:moveTo>
                    <a:pt x="3702" y="0"/>
                  </a:moveTo>
                  <a:cubicBezTo>
                    <a:pt x="3685" y="0"/>
                    <a:pt x="3668" y="1"/>
                    <a:pt x="3652" y="1"/>
                  </a:cubicBezTo>
                  <a:cubicBezTo>
                    <a:pt x="1623" y="28"/>
                    <a:pt x="0" y="1678"/>
                    <a:pt x="27" y="3734"/>
                  </a:cubicBezTo>
                  <a:cubicBezTo>
                    <a:pt x="54" y="5746"/>
                    <a:pt x="1704" y="7358"/>
                    <a:pt x="3710" y="7358"/>
                  </a:cubicBezTo>
                  <a:cubicBezTo>
                    <a:pt x="3727" y="7358"/>
                    <a:pt x="3743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614" name="Google Shape;2614;p70"/>
          <p:cNvGrpSpPr/>
          <p:nvPr/>
        </p:nvGrpSpPr>
        <p:grpSpPr>
          <a:xfrm rot="-1320865" flipH="1">
            <a:off x="3520252" y="-380531"/>
            <a:ext cx="2470406" cy="1826690"/>
            <a:chOff x="193669" y="127947"/>
            <a:chExt cx="2366489" cy="1749851"/>
          </a:xfrm>
        </p:grpSpPr>
        <p:sp>
          <p:nvSpPr>
            <p:cNvPr id="2615" name="Google Shape;2615;p70"/>
            <p:cNvSpPr/>
            <p:nvPr/>
          </p:nvSpPr>
          <p:spPr>
            <a:xfrm rot="2541214">
              <a:off x="375899" y="290031"/>
              <a:ext cx="284505" cy="651194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616" name="Google Shape;2616;p70"/>
            <p:cNvGrpSpPr/>
            <p:nvPr/>
          </p:nvGrpSpPr>
          <p:grpSpPr>
            <a:xfrm rot="-3943890">
              <a:off x="413745" y="559232"/>
              <a:ext cx="579901" cy="745140"/>
              <a:chOff x="234492" y="148127"/>
              <a:chExt cx="579920" cy="745164"/>
            </a:xfrm>
          </p:grpSpPr>
          <p:sp>
            <p:nvSpPr>
              <p:cNvPr id="2617" name="Google Shape;2617;p70"/>
              <p:cNvSpPr/>
              <p:nvPr/>
            </p:nvSpPr>
            <p:spPr>
              <a:xfrm rot="9702664">
                <a:off x="434883" y="213883"/>
                <a:ext cx="284520" cy="651219"/>
              </a:xfrm>
              <a:custGeom>
                <a:avLst/>
                <a:gdLst/>
                <a:ahLst/>
                <a:cxnLst/>
                <a:rect l="l" t="t" r="r" b="b"/>
                <a:pathLst>
                  <a:path w="9359" h="21419" extrusionOk="0">
                    <a:moveTo>
                      <a:pt x="666" y="0"/>
                    </a:moveTo>
                    <a:cubicBezTo>
                      <a:pt x="334" y="0"/>
                      <a:pt x="1" y="265"/>
                      <a:pt x="149" y="661"/>
                    </a:cubicBezTo>
                    <a:cubicBezTo>
                      <a:pt x="2637" y="7531"/>
                      <a:pt x="5667" y="14185"/>
                      <a:pt x="8155" y="21056"/>
                    </a:cubicBezTo>
                    <a:cubicBezTo>
                      <a:pt x="8251" y="21310"/>
                      <a:pt x="8470" y="21419"/>
                      <a:pt x="8687" y="21419"/>
                    </a:cubicBezTo>
                    <a:cubicBezTo>
                      <a:pt x="9025" y="21419"/>
                      <a:pt x="9359" y="21154"/>
                      <a:pt x="9210" y="20758"/>
                    </a:cubicBezTo>
                    <a:cubicBezTo>
                      <a:pt x="6722" y="13888"/>
                      <a:pt x="3692" y="7234"/>
                      <a:pt x="1177" y="363"/>
                    </a:cubicBezTo>
                    <a:cubicBezTo>
                      <a:pt x="1092" y="109"/>
                      <a:pt x="880" y="0"/>
                      <a:pt x="66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618" name="Google Shape;2618;p70"/>
              <p:cNvSpPr/>
              <p:nvPr/>
            </p:nvSpPr>
            <p:spPr>
              <a:xfrm rot="2700279">
                <a:off x="267482" y="181696"/>
                <a:ext cx="161255" cy="160115"/>
              </a:xfrm>
              <a:custGeom>
                <a:avLst/>
                <a:gdLst/>
                <a:ahLst/>
                <a:cxnLst/>
                <a:rect l="l" t="t" r="r" b="b"/>
                <a:pathLst>
                  <a:path w="7412" h="7359" extrusionOk="0">
                    <a:moveTo>
                      <a:pt x="3702" y="0"/>
                    </a:moveTo>
                    <a:cubicBezTo>
                      <a:pt x="3685" y="0"/>
                      <a:pt x="3668" y="1"/>
                      <a:pt x="3652" y="1"/>
                    </a:cubicBezTo>
                    <a:cubicBezTo>
                      <a:pt x="1623" y="28"/>
                      <a:pt x="0" y="1678"/>
                      <a:pt x="27" y="3734"/>
                    </a:cubicBezTo>
                    <a:cubicBezTo>
                      <a:pt x="54" y="5746"/>
                      <a:pt x="1704" y="7358"/>
                      <a:pt x="3710" y="7358"/>
                    </a:cubicBezTo>
                    <a:cubicBezTo>
                      <a:pt x="3727" y="7358"/>
                      <a:pt x="3743" y="7358"/>
                      <a:pt x="3760" y="7358"/>
                    </a:cubicBezTo>
                    <a:cubicBezTo>
                      <a:pt x="5789" y="7331"/>
                      <a:pt x="7412" y="5654"/>
                      <a:pt x="7385" y="3625"/>
                    </a:cubicBezTo>
                    <a:cubicBezTo>
                      <a:pt x="7358" y="1613"/>
                      <a:pt x="5708" y="0"/>
                      <a:pt x="370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2619" name="Google Shape;2619;p70"/>
            <p:cNvGrpSpPr/>
            <p:nvPr/>
          </p:nvGrpSpPr>
          <p:grpSpPr>
            <a:xfrm>
              <a:off x="539292" y="127947"/>
              <a:ext cx="2020866" cy="1749851"/>
              <a:chOff x="234492" y="127947"/>
              <a:chExt cx="2020866" cy="1749851"/>
            </a:xfrm>
          </p:grpSpPr>
          <p:sp>
            <p:nvSpPr>
              <p:cNvPr id="2620" name="Google Shape;2620;p70"/>
              <p:cNvSpPr/>
              <p:nvPr/>
            </p:nvSpPr>
            <p:spPr>
              <a:xfrm rot="9702664">
                <a:off x="434883" y="213883"/>
                <a:ext cx="284520" cy="651219"/>
              </a:xfrm>
              <a:custGeom>
                <a:avLst/>
                <a:gdLst/>
                <a:ahLst/>
                <a:cxnLst/>
                <a:rect l="l" t="t" r="r" b="b"/>
                <a:pathLst>
                  <a:path w="9359" h="21419" extrusionOk="0">
                    <a:moveTo>
                      <a:pt x="666" y="0"/>
                    </a:moveTo>
                    <a:cubicBezTo>
                      <a:pt x="334" y="0"/>
                      <a:pt x="1" y="265"/>
                      <a:pt x="149" y="661"/>
                    </a:cubicBezTo>
                    <a:cubicBezTo>
                      <a:pt x="2637" y="7531"/>
                      <a:pt x="5667" y="14185"/>
                      <a:pt x="8155" y="21056"/>
                    </a:cubicBezTo>
                    <a:cubicBezTo>
                      <a:pt x="8251" y="21310"/>
                      <a:pt x="8470" y="21419"/>
                      <a:pt x="8687" y="21419"/>
                    </a:cubicBezTo>
                    <a:cubicBezTo>
                      <a:pt x="9025" y="21419"/>
                      <a:pt x="9359" y="21154"/>
                      <a:pt x="9210" y="20758"/>
                    </a:cubicBezTo>
                    <a:cubicBezTo>
                      <a:pt x="6722" y="13888"/>
                      <a:pt x="3692" y="7234"/>
                      <a:pt x="1177" y="363"/>
                    </a:cubicBezTo>
                    <a:cubicBezTo>
                      <a:pt x="1092" y="109"/>
                      <a:pt x="880" y="0"/>
                      <a:pt x="66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621" name="Google Shape;2621;p70"/>
              <p:cNvSpPr/>
              <p:nvPr/>
            </p:nvSpPr>
            <p:spPr>
              <a:xfrm rot="2700279">
                <a:off x="267482" y="181696"/>
                <a:ext cx="161255" cy="160115"/>
              </a:xfrm>
              <a:custGeom>
                <a:avLst/>
                <a:gdLst/>
                <a:ahLst/>
                <a:cxnLst/>
                <a:rect l="l" t="t" r="r" b="b"/>
                <a:pathLst>
                  <a:path w="7412" h="7359" extrusionOk="0">
                    <a:moveTo>
                      <a:pt x="3702" y="0"/>
                    </a:moveTo>
                    <a:cubicBezTo>
                      <a:pt x="3685" y="0"/>
                      <a:pt x="3668" y="1"/>
                      <a:pt x="3652" y="1"/>
                    </a:cubicBezTo>
                    <a:cubicBezTo>
                      <a:pt x="1623" y="28"/>
                      <a:pt x="0" y="1678"/>
                      <a:pt x="27" y="3734"/>
                    </a:cubicBezTo>
                    <a:cubicBezTo>
                      <a:pt x="54" y="5746"/>
                      <a:pt x="1704" y="7358"/>
                      <a:pt x="3710" y="7358"/>
                    </a:cubicBezTo>
                    <a:cubicBezTo>
                      <a:pt x="3727" y="7358"/>
                      <a:pt x="3743" y="7358"/>
                      <a:pt x="3760" y="7358"/>
                    </a:cubicBezTo>
                    <a:cubicBezTo>
                      <a:pt x="5789" y="7331"/>
                      <a:pt x="7412" y="5654"/>
                      <a:pt x="7385" y="3625"/>
                    </a:cubicBezTo>
                    <a:cubicBezTo>
                      <a:pt x="7358" y="1613"/>
                      <a:pt x="5708" y="0"/>
                      <a:pt x="37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2622" name="Google Shape;2622;p70"/>
              <p:cNvGrpSpPr/>
              <p:nvPr/>
            </p:nvGrpSpPr>
            <p:grpSpPr>
              <a:xfrm rot="2700200">
                <a:off x="712599" y="433469"/>
                <a:ext cx="1335778" cy="1138807"/>
                <a:chOff x="2374700" y="845078"/>
                <a:chExt cx="1098491" cy="936455"/>
              </a:xfrm>
            </p:grpSpPr>
            <p:sp>
              <p:nvSpPr>
                <p:cNvPr id="2623" name="Google Shape;2623;p70"/>
                <p:cNvSpPr/>
                <p:nvPr/>
              </p:nvSpPr>
              <p:spPr>
                <a:xfrm>
                  <a:off x="2450150" y="1109250"/>
                  <a:ext cx="198025" cy="454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21" h="18165" extrusionOk="0">
                      <a:moveTo>
                        <a:pt x="7266" y="1"/>
                      </a:moveTo>
                      <a:cubicBezTo>
                        <a:pt x="7044" y="1"/>
                        <a:pt x="6817" y="113"/>
                        <a:pt x="6720" y="373"/>
                      </a:cubicBezTo>
                      <a:lnTo>
                        <a:pt x="147" y="17522"/>
                      </a:lnTo>
                      <a:cubicBezTo>
                        <a:pt x="1" y="17912"/>
                        <a:pt x="322" y="18165"/>
                        <a:pt x="655" y="18165"/>
                      </a:cubicBezTo>
                      <a:cubicBezTo>
                        <a:pt x="877" y="18165"/>
                        <a:pt x="1104" y="18052"/>
                        <a:pt x="1202" y="17793"/>
                      </a:cubicBezTo>
                      <a:lnTo>
                        <a:pt x="7775" y="644"/>
                      </a:lnTo>
                      <a:cubicBezTo>
                        <a:pt x="7921" y="254"/>
                        <a:pt x="7599" y="1"/>
                        <a:pt x="7266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624" name="Google Shape;2624;p70"/>
                <p:cNvSpPr/>
                <p:nvPr/>
              </p:nvSpPr>
              <p:spPr>
                <a:xfrm>
                  <a:off x="2449975" y="1511450"/>
                  <a:ext cx="623075" cy="52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923" h="2111" extrusionOk="0">
                      <a:moveTo>
                        <a:pt x="24252" y="0"/>
                      </a:moveTo>
                      <a:cubicBezTo>
                        <a:pt x="24244" y="0"/>
                        <a:pt x="24236" y="0"/>
                        <a:pt x="24228" y="1"/>
                      </a:cubicBezTo>
                      <a:lnTo>
                        <a:pt x="695" y="1028"/>
                      </a:lnTo>
                      <a:cubicBezTo>
                        <a:pt x="0" y="1055"/>
                        <a:pt x="18" y="2111"/>
                        <a:pt x="670" y="2111"/>
                      </a:cubicBezTo>
                      <a:cubicBezTo>
                        <a:pt x="678" y="2111"/>
                        <a:pt x="687" y="2111"/>
                        <a:pt x="695" y="2110"/>
                      </a:cubicBezTo>
                      <a:lnTo>
                        <a:pt x="24228" y="1083"/>
                      </a:lnTo>
                      <a:cubicBezTo>
                        <a:pt x="24922" y="1056"/>
                        <a:pt x="24904" y="0"/>
                        <a:pt x="2425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625" name="Google Shape;2625;p70"/>
                <p:cNvSpPr/>
                <p:nvPr/>
              </p:nvSpPr>
              <p:spPr>
                <a:xfrm>
                  <a:off x="2374700" y="1458700"/>
                  <a:ext cx="185300" cy="183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12" h="7359" extrusionOk="0">
                      <a:moveTo>
                        <a:pt x="3702" y="0"/>
                      </a:moveTo>
                      <a:cubicBezTo>
                        <a:pt x="3685" y="0"/>
                        <a:pt x="3668" y="1"/>
                        <a:pt x="3652" y="1"/>
                      </a:cubicBezTo>
                      <a:cubicBezTo>
                        <a:pt x="1623" y="28"/>
                        <a:pt x="0" y="1678"/>
                        <a:pt x="27" y="3734"/>
                      </a:cubicBezTo>
                      <a:cubicBezTo>
                        <a:pt x="54" y="5746"/>
                        <a:pt x="1704" y="7358"/>
                        <a:pt x="3710" y="7358"/>
                      </a:cubicBezTo>
                      <a:cubicBezTo>
                        <a:pt x="3727" y="7358"/>
                        <a:pt x="3743" y="7358"/>
                        <a:pt x="3760" y="7358"/>
                      </a:cubicBezTo>
                      <a:cubicBezTo>
                        <a:pt x="5789" y="7331"/>
                        <a:pt x="7412" y="5654"/>
                        <a:pt x="7385" y="3625"/>
                      </a:cubicBezTo>
                      <a:cubicBezTo>
                        <a:pt x="7358" y="1613"/>
                        <a:pt x="5708" y="0"/>
                        <a:pt x="3702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626" name="Google Shape;2626;p70"/>
                <p:cNvSpPr/>
                <p:nvPr/>
              </p:nvSpPr>
              <p:spPr>
                <a:xfrm>
                  <a:off x="2967926" y="1279083"/>
                  <a:ext cx="505265" cy="502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33" h="9281" extrusionOk="0">
                      <a:moveTo>
                        <a:pt x="4649" y="1"/>
                      </a:moveTo>
                      <a:cubicBezTo>
                        <a:pt x="4632" y="1"/>
                        <a:pt x="4615" y="1"/>
                        <a:pt x="4598" y="1"/>
                      </a:cubicBezTo>
                      <a:cubicBezTo>
                        <a:pt x="2029" y="55"/>
                        <a:pt x="0" y="2165"/>
                        <a:pt x="27" y="4708"/>
                      </a:cubicBezTo>
                      <a:cubicBezTo>
                        <a:pt x="54" y="7244"/>
                        <a:pt x="2110" y="9280"/>
                        <a:pt x="4635" y="9280"/>
                      </a:cubicBezTo>
                      <a:cubicBezTo>
                        <a:pt x="4668" y="9280"/>
                        <a:pt x="4701" y="9280"/>
                        <a:pt x="4734" y="9279"/>
                      </a:cubicBezTo>
                      <a:cubicBezTo>
                        <a:pt x="7303" y="9252"/>
                        <a:pt x="9332" y="7142"/>
                        <a:pt x="9305" y="4600"/>
                      </a:cubicBezTo>
                      <a:cubicBezTo>
                        <a:pt x="9278" y="2047"/>
                        <a:pt x="7196" y="1"/>
                        <a:pt x="4649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627" name="Google Shape;2627;p70"/>
                <p:cNvSpPr/>
                <p:nvPr/>
              </p:nvSpPr>
              <p:spPr>
                <a:xfrm>
                  <a:off x="2579796" y="845078"/>
                  <a:ext cx="287806" cy="2848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76" h="5222" extrusionOk="0">
                      <a:moveTo>
                        <a:pt x="2647" y="0"/>
                      </a:moveTo>
                      <a:cubicBezTo>
                        <a:pt x="2630" y="0"/>
                        <a:pt x="2614" y="0"/>
                        <a:pt x="2598" y="1"/>
                      </a:cubicBezTo>
                      <a:cubicBezTo>
                        <a:pt x="1137" y="28"/>
                        <a:pt x="1" y="1191"/>
                        <a:pt x="1" y="2651"/>
                      </a:cubicBezTo>
                      <a:cubicBezTo>
                        <a:pt x="28" y="4069"/>
                        <a:pt x="1191" y="5221"/>
                        <a:pt x="2629" y="5221"/>
                      </a:cubicBezTo>
                      <a:cubicBezTo>
                        <a:pt x="2646" y="5221"/>
                        <a:pt x="2662" y="5221"/>
                        <a:pt x="2679" y="5221"/>
                      </a:cubicBezTo>
                      <a:cubicBezTo>
                        <a:pt x="4112" y="5221"/>
                        <a:pt x="5276" y="4031"/>
                        <a:pt x="5249" y="2570"/>
                      </a:cubicBezTo>
                      <a:cubicBezTo>
                        <a:pt x="5222" y="1153"/>
                        <a:pt x="4058" y="0"/>
                        <a:pt x="2647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</p:grpSp>
      <p:sp>
        <p:nvSpPr>
          <p:cNvPr id="2628" name="Google Shape;2628;p70">
            <a:hlinkClick r:id="" action="ppaction://noaction"/>
          </p:cNvPr>
          <p:cNvSpPr txBox="1">
            <a:spLocks noGrp="1"/>
          </p:cNvSpPr>
          <p:nvPr>
            <p:ph type="title"/>
          </p:nvPr>
        </p:nvSpPr>
        <p:spPr>
          <a:xfrm>
            <a:off x="724276" y="1445750"/>
            <a:ext cx="25983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ژنتیکی</a:t>
            </a:r>
            <a:r>
              <a:rPr lang="en" dirty="0">
                <a:cs typeface="B Nazanin" panose="00000400000000000000" pitchFamily="2" charset="-78"/>
              </a:rPr>
              <a:t> </a:t>
            </a:r>
            <a:r>
              <a:rPr lang="fa-IR" dirty="0">
                <a:solidFill>
                  <a:schemeClr val="lt2"/>
                </a:solidFill>
                <a:cs typeface="B Nazanin" panose="00000400000000000000" pitchFamily="2" charset="-78"/>
              </a:rPr>
              <a:t>کد</a:t>
            </a:r>
            <a:endParaRPr dirty="0">
              <a:solidFill>
                <a:schemeClr val="lt2"/>
              </a:solidFill>
              <a:cs typeface="B Nazanin" panose="00000400000000000000" pitchFamily="2" charset="-78"/>
            </a:endParaRPr>
          </a:p>
        </p:txBody>
      </p:sp>
      <p:sp>
        <p:nvSpPr>
          <p:cNvPr id="2629" name="Google Shape;2629;p70"/>
          <p:cNvSpPr txBox="1">
            <a:spLocks noGrp="1"/>
          </p:cNvSpPr>
          <p:nvPr>
            <p:ph type="subTitle" idx="1"/>
          </p:nvPr>
        </p:nvSpPr>
        <p:spPr>
          <a:xfrm>
            <a:off x="894526" y="1824450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می توانید موضوع بخش را در اینجا توضیح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630" name="Google Shape;2630;p70">
            <a:hlinkClick r:id="" action="ppaction://noaction"/>
          </p:cNvPr>
          <p:cNvSpPr txBox="1">
            <a:spLocks noGrp="1"/>
          </p:cNvSpPr>
          <p:nvPr>
            <p:ph type="title" idx="2"/>
          </p:nvPr>
        </p:nvSpPr>
        <p:spPr>
          <a:xfrm>
            <a:off x="1401424" y="942112"/>
            <a:ext cx="12429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01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2631" name="Google Shape;2631;p70">
            <a:hlinkClick r:id="" action="ppaction://noaction"/>
          </p:cNvPr>
          <p:cNvSpPr txBox="1">
            <a:spLocks noGrp="1"/>
          </p:cNvSpPr>
          <p:nvPr>
            <p:ph type="title" idx="3"/>
          </p:nvPr>
        </p:nvSpPr>
        <p:spPr>
          <a:xfrm>
            <a:off x="3272850" y="1445750"/>
            <a:ext cx="25983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dirty="0">
                <a:cs typeface="B Nazanin" panose="00000400000000000000" pitchFamily="2" charset="-78"/>
              </a:rPr>
              <a:t>DNA</a:t>
            </a:r>
            <a:r>
              <a:rPr lang="en" dirty="0">
                <a:cs typeface="B Nazanin" panose="00000400000000000000" pitchFamily="2" charset="-78"/>
              </a:rPr>
              <a:t> </a:t>
            </a:r>
            <a:r>
              <a:rPr lang="fa-IR" dirty="0">
                <a:solidFill>
                  <a:schemeClr val="lt2"/>
                </a:solidFill>
                <a:cs typeface="B Nazanin" panose="00000400000000000000" pitchFamily="2" charset="-78"/>
              </a:rPr>
              <a:t>ساختار</a:t>
            </a:r>
            <a:endParaRPr dirty="0">
              <a:solidFill>
                <a:schemeClr val="lt2"/>
              </a:solidFill>
              <a:cs typeface="B Nazanin" panose="00000400000000000000" pitchFamily="2" charset="-78"/>
            </a:endParaRPr>
          </a:p>
        </p:txBody>
      </p:sp>
      <p:sp>
        <p:nvSpPr>
          <p:cNvPr id="2632" name="Google Shape;2632;p70"/>
          <p:cNvSpPr txBox="1">
            <a:spLocks noGrp="1"/>
          </p:cNvSpPr>
          <p:nvPr>
            <p:ph type="subTitle" idx="4"/>
          </p:nvPr>
        </p:nvSpPr>
        <p:spPr>
          <a:xfrm>
            <a:off x="3443652" y="1824450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می توانید موضوع بخش را در اینجا توضیح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633" name="Google Shape;2633;p70">
            <a:hlinkClick r:id="" action="ppaction://noaction"/>
          </p:cNvPr>
          <p:cNvSpPr txBox="1">
            <a:spLocks noGrp="1"/>
          </p:cNvSpPr>
          <p:nvPr>
            <p:ph type="title" idx="5"/>
          </p:nvPr>
        </p:nvSpPr>
        <p:spPr>
          <a:xfrm>
            <a:off x="3950550" y="942112"/>
            <a:ext cx="12429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02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2634" name="Google Shape;2634;p70">
            <a:hlinkClick r:id="" action="ppaction://noaction"/>
          </p:cNvPr>
          <p:cNvSpPr txBox="1">
            <a:spLocks noGrp="1"/>
          </p:cNvSpPr>
          <p:nvPr>
            <p:ph type="title" idx="6"/>
          </p:nvPr>
        </p:nvSpPr>
        <p:spPr>
          <a:xfrm>
            <a:off x="5821424" y="1445750"/>
            <a:ext cx="25983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پروتئین</a:t>
            </a:r>
            <a:r>
              <a:rPr lang="en" dirty="0">
                <a:cs typeface="B Nazanin" panose="00000400000000000000" pitchFamily="2" charset="-78"/>
              </a:rPr>
              <a:t> </a:t>
            </a:r>
            <a:r>
              <a:rPr lang="fa-IR" dirty="0">
                <a:solidFill>
                  <a:schemeClr val="lt2"/>
                </a:solidFill>
                <a:cs typeface="B Nazanin" panose="00000400000000000000" pitchFamily="2" charset="-78"/>
              </a:rPr>
              <a:t>سنتز</a:t>
            </a:r>
            <a:endParaRPr dirty="0">
              <a:solidFill>
                <a:schemeClr val="lt2"/>
              </a:solidFill>
              <a:cs typeface="B Nazanin" panose="00000400000000000000" pitchFamily="2" charset="-78"/>
            </a:endParaRPr>
          </a:p>
        </p:txBody>
      </p:sp>
      <p:sp>
        <p:nvSpPr>
          <p:cNvPr id="2635" name="Google Shape;2635;p70"/>
          <p:cNvSpPr txBox="1">
            <a:spLocks noGrp="1"/>
          </p:cNvSpPr>
          <p:nvPr>
            <p:ph type="subTitle" idx="7"/>
          </p:nvPr>
        </p:nvSpPr>
        <p:spPr>
          <a:xfrm>
            <a:off x="5991674" y="1824450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می توانید موضوع بخش را در اینجا توضیح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636" name="Google Shape;2636;p70">
            <a:hlinkClick r:id="" action="ppaction://noaction"/>
          </p:cNvPr>
          <p:cNvSpPr txBox="1">
            <a:spLocks noGrp="1"/>
          </p:cNvSpPr>
          <p:nvPr>
            <p:ph type="title" idx="8"/>
          </p:nvPr>
        </p:nvSpPr>
        <p:spPr>
          <a:xfrm>
            <a:off x="6498572" y="942112"/>
            <a:ext cx="12429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03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2637" name="Google Shape;2637;p70"/>
          <p:cNvSpPr txBox="1">
            <a:spLocks noGrp="1"/>
          </p:cNvSpPr>
          <p:nvPr>
            <p:ph type="title" idx="9"/>
          </p:nvPr>
        </p:nvSpPr>
        <p:spPr>
          <a:xfrm>
            <a:off x="723724" y="3657050"/>
            <a:ext cx="25983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" dirty="0">
                <a:cs typeface="B Nazanin" panose="00000400000000000000" pitchFamily="2" charset="-78"/>
              </a:rPr>
              <a:t>DNA </a:t>
            </a:r>
            <a:r>
              <a:rPr lang="fa-IR" dirty="0">
                <a:solidFill>
                  <a:schemeClr val="lt2"/>
                </a:solidFill>
                <a:cs typeface="B Nazanin" panose="00000400000000000000" pitchFamily="2" charset="-78"/>
              </a:rPr>
              <a:t>جهش ها</a:t>
            </a:r>
            <a:endParaRPr dirty="0">
              <a:solidFill>
                <a:schemeClr val="lt2"/>
              </a:solidFill>
              <a:cs typeface="B Nazanin" panose="00000400000000000000" pitchFamily="2" charset="-78"/>
            </a:endParaRPr>
          </a:p>
        </p:txBody>
      </p:sp>
      <p:sp>
        <p:nvSpPr>
          <p:cNvPr id="2638" name="Google Shape;2638;p70"/>
          <p:cNvSpPr txBox="1">
            <a:spLocks noGrp="1"/>
          </p:cNvSpPr>
          <p:nvPr>
            <p:ph type="subTitle" idx="13"/>
          </p:nvPr>
        </p:nvSpPr>
        <p:spPr>
          <a:xfrm>
            <a:off x="893974" y="4035750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می توانید موضوع بخش را در اینجا توضیح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639" name="Google Shape;2639;p70"/>
          <p:cNvSpPr txBox="1">
            <a:spLocks noGrp="1"/>
          </p:cNvSpPr>
          <p:nvPr>
            <p:ph type="title" idx="14"/>
          </p:nvPr>
        </p:nvSpPr>
        <p:spPr>
          <a:xfrm>
            <a:off x="1401424" y="3141647"/>
            <a:ext cx="12429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04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2640" name="Google Shape;2640;p70">
            <a:hlinkClick r:id="" action="ppaction://noaction"/>
          </p:cNvPr>
          <p:cNvSpPr txBox="1">
            <a:spLocks noGrp="1"/>
          </p:cNvSpPr>
          <p:nvPr>
            <p:ph type="title" idx="15"/>
          </p:nvPr>
        </p:nvSpPr>
        <p:spPr>
          <a:xfrm>
            <a:off x="3272850" y="3657050"/>
            <a:ext cx="25983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کروموزوم ها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641" name="Google Shape;2641;p70"/>
          <p:cNvSpPr txBox="1">
            <a:spLocks noGrp="1"/>
          </p:cNvSpPr>
          <p:nvPr>
            <p:ph type="subTitle" idx="16"/>
          </p:nvPr>
        </p:nvSpPr>
        <p:spPr>
          <a:xfrm>
            <a:off x="3443100" y="4035750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می توانید موضوع بخش را در اینجا توضیح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642" name="Google Shape;2642;p70">
            <a:hlinkClick r:id="" action="ppaction://noaction"/>
          </p:cNvPr>
          <p:cNvSpPr txBox="1">
            <a:spLocks noGrp="1"/>
          </p:cNvSpPr>
          <p:nvPr>
            <p:ph type="title" idx="17"/>
          </p:nvPr>
        </p:nvSpPr>
        <p:spPr>
          <a:xfrm>
            <a:off x="3950550" y="3141647"/>
            <a:ext cx="12429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05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2643" name="Google Shape;2643;p70"/>
          <p:cNvSpPr txBox="1">
            <a:spLocks noGrp="1"/>
          </p:cNvSpPr>
          <p:nvPr>
            <p:ph type="title" idx="18"/>
          </p:nvPr>
        </p:nvSpPr>
        <p:spPr>
          <a:xfrm>
            <a:off x="5940422" y="3657050"/>
            <a:ext cx="23592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انباشته</a:t>
            </a:r>
            <a:r>
              <a:rPr lang="en" dirty="0">
                <a:cs typeface="B Nazanin" panose="00000400000000000000" pitchFamily="2" charset="-78"/>
              </a:rPr>
              <a:t> </a:t>
            </a:r>
            <a:r>
              <a:rPr lang="fa-IR" dirty="0">
                <a:solidFill>
                  <a:schemeClr val="lt2"/>
                </a:solidFill>
                <a:cs typeface="B Nazanin" panose="00000400000000000000" pitchFamily="2" charset="-78"/>
              </a:rPr>
              <a:t>امتحان</a:t>
            </a:r>
            <a:endParaRPr dirty="0">
              <a:solidFill>
                <a:schemeClr val="lt2"/>
              </a:solidFill>
              <a:cs typeface="B Nazanin" panose="00000400000000000000" pitchFamily="2" charset="-78"/>
            </a:endParaRPr>
          </a:p>
        </p:txBody>
      </p:sp>
      <p:sp>
        <p:nvSpPr>
          <p:cNvPr id="2644" name="Google Shape;2644;p70"/>
          <p:cNvSpPr txBox="1">
            <a:spLocks noGrp="1"/>
          </p:cNvSpPr>
          <p:nvPr>
            <p:ph type="subTitle" idx="19"/>
          </p:nvPr>
        </p:nvSpPr>
        <p:spPr>
          <a:xfrm>
            <a:off x="5991122" y="4035750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می توانید موضوع بخش را در اینجا توضیح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645" name="Google Shape;2645;p70"/>
          <p:cNvSpPr txBox="1">
            <a:spLocks noGrp="1"/>
          </p:cNvSpPr>
          <p:nvPr>
            <p:ph type="title" idx="20"/>
          </p:nvPr>
        </p:nvSpPr>
        <p:spPr>
          <a:xfrm>
            <a:off x="6498572" y="3141647"/>
            <a:ext cx="12429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06</a:t>
            </a:r>
            <a:endParaRPr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2" name="Google Shape;3402;p83"/>
          <p:cNvSpPr txBox="1">
            <a:spLocks noGrp="1"/>
          </p:cNvSpPr>
          <p:nvPr>
            <p:ph type="title"/>
          </p:nvPr>
        </p:nvSpPr>
        <p:spPr>
          <a:xfrm>
            <a:off x="-1313190" y="281605"/>
            <a:ext cx="7724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solidFill>
                  <a:schemeClr val="lt2"/>
                </a:solidFill>
                <a:cs typeface="B Nazanin" panose="00000400000000000000" pitchFamily="2" charset="-78"/>
              </a:rPr>
              <a:t>تاریخچه </a:t>
            </a:r>
            <a:r>
              <a:rPr lang="en-US" dirty="0">
                <a:solidFill>
                  <a:schemeClr val="bg2"/>
                </a:solidFill>
                <a:cs typeface="B Nazanin" panose="00000400000000000000" pitchFamily="2" charset="-78"/>
              </a:rPr>
              <a:t>DNA</a:t>
            </a:r>
            <a:endParaRPr dirty="0">
              <a:solidFill>
                <a:schemeClr val="bg2"/>
              </a:solidFill>
              <a:cs typeface="B Nazanin" panose="00000400000000000000" pitchFamily="2" charset="-78"/>
            </a:endParaRPr>
          </a:p>
        </p:txBody>
      </p:sp>
      <p:sp>
        <p:nvSpPr>
          <p:cNvPr id="3403" name="Google Shape;3403;p83"/>
          <p:cNvSpPr txBox="1">
            <a:spLocks noGrp="1"/>
          </p:cNvSpPr>
          <p:nvPr>
            <p:ph type="subTitle" idx="1"/>
          </p:nvPr>
        </p:nvSpPr>
        <p:spPr>
          <a:xfrm>
            <a:off x="72937" y="1394601"/>
            <a:ext cx="3967200" cy="138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قالب پاورپوینت حرفه ای ویرایش پذیر، ابزاری است بسیار کاربردی برای دانشجویان، محققان و اساتید که به دنبال ارائه یک پروژه، پایان نامه، تز، پروپوزال یا سمینار هستند. این قالب با طراحی شده است که به صورت حرفه ای و جذاب برای مخاطبان شما باشد و بتوانید مفاهیم خود را به شکل بهتری ارائه دهید.</a:t>
            </a:r>
            <a:endParaRPr dirty="0">
              <a:cs typeface="B Nazanin" panose="00000400000000000000" pitchFamily="2" charset="-78"/>
            </a:endParaRPr>
          </a:p>
        </p:txBody>
      </p:sp>
      <p:pic>
        <p:nvPicPr>
          <p:cNvPr id="3404" name="Google Shape;3404;p83"/>
          <p:cNvPicPr preferRelativeResize="0"/>
          <p:nvPr/>
        </p:nvPicPr>
        <p:blipFill rotWithShape="1">
          <a:blip r:embed="rId3">
            <a:alphaModFix/>
          </a:blip>
          <a:srcRect l="10407" t="10374" r="10391" b="10366"/>
          <a:stretch/>
        </p:blipFill>
        <p:spPr>
          <a:xfrm>
            <a:off x="4321725" y="1348038"/>
            <a:ext cx="3967200" cy="2646900"/>
          </a:xfrm>
          <a:prstGeom prst="roundRect">
            <a:avLst>
              <a:gd name="adj" fmla="val 12161"/>
            </a:avLst>
          </a:prstGeom>
          <a:noFill/>
          <a:ln>
            <a:noFill/>
          </a:ln>
        </p:spPr>
      </p:pic>
      <p:grpSp>
        <p:nvGrpSpPr>
          <p:cNvPr id="3405" name="Google Shape;3405;p83"/>
          <p:cNvGrpSpPr/>
          <p:nvPr/>
        </p:nvGrpSpPr>
        <p:grpSpPr>
          <a:xfrm>
            <a:off x="4344863" y="2009798"/>
            <a:ext cx="3967200" cy="1978209"/>
            <a:chOff x="4321725" y="2016578"/>
            <a:chExt cx="3967200" cy="1978209"/>
          </a:xfrm>
        </p:grpSpPr>
        <p:sp>
          <p:nvSpPr>
            <p:cNvPr id="3406" name="Google Shape;3406;p83"/>
            <p:cNvSpPr/>
            <p:nvPr/>
          </p:nvSpPr>
          <p:spPr>
            <a:xfrm rot="10800000" flipH="1">
              <a:off x="4321725" y="3356088"/>
              <a:ext cx="3967200" cy="6387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07" name="Google Shape;3407;p83"/>
            <p:cNvSpPr/>
            <p:nvPr/>
          </p:nvSpPr>
          <p:spPr>
            <a:xfrm>
              <a:off x="4580361" y="3551827"/>
              <a:ext cx="3449272" cy="19093"/>
            </a:xfrm>
            <a:custGeom>
              <a:avLst/>
              <a:gdLst/>
              <a:ahLst/>
              <a:cxnLst/>
              <a:rect l="l" t="t" r="r" b="b"/>
              <a:pathLst>
                <a:path w="276218" h="1529" extrusionOk="0">
                  <a:moveTo>
                    <a:pt x="1" y="0"/>
                  </a:moveTo>
                  <a:lnTo>
                    <a:pt x="1" y="1528"/>
                  </a:lnTo>
                  <a:lnTo>
                    <a:pt x="276218" y="1528"/>
                  </a:lnTo>
                  <a:lnTo>
                    <a:pt x="276218" y="0"/>
                  </a:lnTo>
                  <a:close/>
                </a:path>
              </a:pathLst>
            </a:custGeom>
            <a:solidFill>
              <a:srgbClr val="FFFD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08" name="Google Shape;3408;p83"/>
            <p:cNvSpPr/>
            <p:nvPr/>
          </p:nvSpPr>
          <p:spPr>
            <a:xfrm>
              <a:off x="5834987" y="2016578"/>
              <a:ext cx="933291" cy="847227"/>
            </a:xfrm>
            <a:custGeom>
              <a:avLst/>
              <a:gdLst/>
              <a:ahLst/>
              <a:cxnLst/>
              <a:rect l="l" t="t" r="r" b="b"/>
              <a:pathLst>
                <a:path w="74738" h="67846" extrusionOk="0">
                  <a:moveTo>
                    <a:pt x="37315" y="1"/>
                  </a:moveTo>
                  <a:cubicBezTo>
                    <a:pt x="22013" y="1"/>
                    <a:pt x="8155" y="10468"/>
                    <a:pt x="4400" y="26010"/>
                  </a:cubicBezTo>
                  <a:cubicBezTo>
                    <a:pt x="0" y="44220"/>
                    <a:pt x="11184" y="62492"/>
                    <a:pt x="29394" y="66892"/>
                  </a:cubicBezTo>
                  <a:cubicBezTo>
                    <a:pt x="32064" y="67537"/>
                    <a:pt x="34736" y="67846"/>
                    <a:pt x="37366" y="67846"/>
                  </a:cubicBezTo>
                  <a:cubicBezTo>
                    <a:pt x="52680" y="67846"/>
                    <a:pt x="66583" y="57378"/>
                    <a:pt x="70338" y="41837"/>
                  </a:cubicBezTo>
                  <a:cubicBezTo>
                    <a:pt x="74738" y="23626"/>
                    <a:pt x="63494" y="5354"/>
                    <a:pt x="45283" y="955"/>
                  </a:cubicBezTo>
                  <a:cubicBezTo>
                    <a:pt x="42613" y="310"/>
                    <a:pt x="39943" y="1"/>
                    <a:pt x="3731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09" name="Google Shape;3409;p83"/>
            <p:cNvSpPr/>
            <p:nvPr/>
          </p:nvSpPr>
          <p:spPr>
            <a:xfrm>
              <a:off x="6189851" y="2215465"/>
              <a:ext cx="338836" cy="449488"/>
            </a:xfrm>
            <a:custGeom>
              <a:avLst/>
              <a:gdLst/>
              <a:ahLst/>
              <a:cxnLst/>
              <a:rect l="l" t="t" r="r" b="b"/>
              <a:pathLst>
                <a:path w="27134" h="35995" extrusionOk="0">
                  <a:moveTo>
                    <a:pt x="1" y="0"/>
                  </a:moveTo>
                  <a:lnTo>
                    <a:pt x="1" y="35994"/>
                  </a:lnTo>
                  <a:lnTo>
                    <a:pt x="27133" y="1802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10" name="Google Shape;3410;p83"/>
            <p:cNvSpPr/>
            <p:nvPr/>
          </p:nvSpPr>
          <p:spPr>
            <a:xfrm>
              <a:off x="5272364" y="3658663"/>
              <a:ext cx="97097" cy="128983"/>
            </a:xfrm>
            <a:custGeom>
              <a:avLst/>
              <a:gdLst/>
              <a:ahLst/>
              <a:cxnLst/>
              <a:rect l="l" t="t" r="r" b="b"/>
              <a:pathLst>
                <a:path w="7335" h="10329" extrusionOk="0">
                  <a:moveTo>
                    <a:pt x="1" y="1"/>
                  </a:moveTo>
                  <a:lnTo>
                    <a:pt x="1" y="10328"/>
                  </a:lnTo>
                  <a:lnTo>
                    <a:pt x="7334" y="519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11" name="Google Shape;3411;p83"/>
            <p:cNvSpPr/>
            <p:nvPr/>
          </p:nvSpPr>
          <p:spPr>
            <a:xfrm>
              <a:off x="5348097" y="3658663"/>
              <a:ext cx="21379" cy="128983"/>
            </a:xfrm>
            <a:custGeom>
              <a:avLst/>
              <a:gdLst/>
              <a:ahLst/>
              <a:cxnLst/>
              <a:rect l="l" t="t" r="r" b="b"/>
              <a:pathLst>
                <a:path w="1712" h="10329" extrusionOk="0">
                  <a:moveTo>
                    <a:pt x="0" y="1"/>
                  </a:moveTo>
                  <a:lnTo>
                    <a:pt x="0" y="10328"/>
                  </a:lnTo>
                  <a:lnTo>
                    <a:pt x="1711" y="10328"/>
                  </a:lnTo>
                  <a:lnTo>
                    <a:pt x="171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12" name="Google Shape;3412;p83"/>
            <p:cNvSpPr/>
            <p:nvPr/>
          </p:nvSpPr>
          <p:spPr>
            <a:xfrm>
              <a:off x="4997314" y="3658663"/>
              <a:ext cx="97084" cy="128983"/>
            </a:xfrm>
            <a:custGeom>
              <a:avLst/>
              <a:gdLst/>
              <a:ahLst/>
              <a:cxnLst/>
              <a:rect l="l" t="t" r="r" b="b"/>
              <a:pathLst>
                <a:path w="7334" h="10329" extrusionOk="0">
                  <a:moveTo>
                    <a:pt x="1" y="1"/>
                  </a:moveTo>
                  <a:lnTo>
                    <a:pt x="1" y="10328"/>
                  </a:lnTo>
                  <a:lnTo>
                    <a:pt x="7334" y="519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13" name="Google Shape;3413;p83"/>
            <p:cNvSpPr/>
            <p:nvPr/>
          </p:nvSpPr>
          <p:spPr>
            <a:xfrm>
              <a:off x="4723071" y="3658663"/>
              <a:ext cx="96276" cy="128983"/>
            </a:xfrm>
            <a:custGeom>
              <a:avLst/>
              <a:gdLst/>
              <a:ahLst/>
              <a:cxnLst/>
              <a:rect l="l" t="t" r="r" b="b"/>
              <a:pathLst>
                <a:path w="7273" h="10329" extrusionOk="0">
                  <a:moveTo>
                    <a:pt x="7272" y="1"/>
                  </a:moveTo>
                  <a:lnTo>
                    <a:pt x="0" y="5195"/>
                  </a:lnTo>
                  <a:lnTo>
                    <a:pt x="7272" y="10328"/>
                  </a:lnTo>
                  <a:lnTo>
                    <a:pt x="72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14" name="Google Shape;3414;p83"/>
            <p:cNvSpPr/>
            <p:nvPr/>
          </p:nvSpPr>
          <p:spPr>
            <a:xfrm>
              <a:off x="7236137" y="3637296"/>
              <a:ext cx="167133" cy="161788"/>
            </a:xfrm>
            <a:custGeom>
              <a:avLst/>
              <a:gdLst/>
              <a:ahLst/>
              <a:cxnLst/>
              <a:rect l="l" t="t" r="r" b="b"/>
              <a:pathLst>
                <a:path w="13384" h="12956" extrusionOk="0">
                  <a:moveTo>
                    <a:pt x="6661" y="4401"/>
                  </a:moveTo>
                  <a:cubicBezTo>
                    <a:pt x="7822" y="4401"/>
                    <a:pt x="8800" y="5317"/>
                    <a:pt x="8800" y="6478"/>
                  </a:cubicBezTo>
                  <a:lnTo>
                    <a:pt x="8800" y="6539"/>
                  </a:lnTo>
                  <a:cubicBezTo>
                    <a:pt x="8842" y="7827"/>
                    <a:pt x="7783" y="8690"/>
                    <a:pt x="6678" y="8690"/>
                  </a:cubicBezTo>
                  <a:cubicBezTo>
                    <a:pt x="6157" y="8690"/>
                    <a:pt x="5626" y="8498"/>
                    <a:pt x="5195" y="8067"/>
                  </a:cubicBezTo>
                  <a:cubicBezTo>
                    <a:pt x="3789" y="6723"/>
                    <a:pt x="4767" y="4401"/>
                    <a:pt x="6661" y="4401"/>
                  </a:cubicBezTo>
                  <a:close/>
                  <a:moveTo>
                    <a:pt x="5928" y="1"/>
                  </a:moveTo>
                  <a:cubicBezTo>
                    <a:pt x="5622" y="551"/>
                    <a:pt x="5378" y="1162"/>
                    <a:pt x="5133" y="1773"/>
                  </a:cubicBezTo>
                  <a:lnTo>
                    <a:pt x="4339" y="2078"/>
                  </a:lnTo>
                  <a:cubicBezTo>
                    <a:pt x="3728" y="1834"/>
                    <a:pt x="3117" y="1590"/>
                    <a:pt x="2445" y="1406"/>
                  </a:cubicBezTo>
                  <a:lnTo>
                    <a:pt x="1406" y="2445"/>
                  </a:lnTo>
                  <a:cubicBezTo>
                    <a:pt x="1650" y="3056"/>
                    <a:pt x="1895" y="3667"/>
                    <a:pt x="2200" y="4217"/>
                  </a:cubicBezTo>
                  <a:lnTo>
                    <a:pt x="1834" y="5012"/>
                  </a:lnTo>
                  <a:cubicBezTo>
                    <a:pt x="1222" y="5195"/>
                    <a:pt x="611" y="5501"/>
                    <a:pt x="0" y="5806"/>
                  </a:cubicBezTo>
                  <a:lnTo>
                    <a:pt x="0" y="7212"/>
                  </a:lnTo>
                  <a:cubicBezTo>
                    <a:pt x="611" y="7517"/>
                    <a:pt x="1222" y="7762"/>
                    <a:pt x="1834" y="8006"/>
                  </a:cubicBezTo>
                  <a:lnTo>
                    <a:pt x="2200" y="8739"/>
                  </a:lnTo>
                  <a:cubicBezTo>
                    <a:pt x="1895" y="9350"/>
                    <a:pt x="1650" y="9962"/>
                    <a:pt x="1467" y="10573"/>
                  </a:cubicBezTo>
                  <a:lnTo>
                    <a:pt x="2506" y="11612"/>
                  </a:lnTo>
                  <a:cubicBezTo>
                    <a:pt x="3117" y="11428"/>
                    <a:pt x="3728" y="11123"/>
                    <a:pt x="4339" y="10878"/>
                  </a:cubicBezTo>
                  <a:lnTo>
                    <a:pt x="5195" y="11184"/>
                  </a:lnTo>
                  <a:cubicBezTo>
                    <a:pt x="5378" y="11795"/>
                    <a:pt x="5683" y="12406"/>
                    <a:pt x="5989" y="12956"/>
                  </a:cubicBezTo>
                  <a:lnTo>
                    <a:pt x="7456" y="12956"/>
                  </a:lnTo>
                  <a:cubicBezTo>
                    <a:pt x="7761" y="12406"/>
                    <a:pt x="8006" y="11795"/>
                    <a:pt x="8250" y="11184"/>
                  </a:cubicBezTo>
                  <a:lnTo>
                    <a:pt x="9044" y="10878"/>
                  </a:lnTo>
                  <a:cubicBezTo>
                    <a:pt x="9656" y="11123"/>
                    <a:pt x="10267" y="11367"/>
                    <a:pt x="10939" y="11612"/>
                  </a:cubicBezTo>
                  <a:lnTo>
                    <a:pt x="11978" y="10573"/>
                  </a:lnTo>
                  <a:cubicBezTo>
                    <a:pt x="11733" y="9962"/>
                    <a:pt x="11489" y="9350"/>
                    <a:pt x="11183" y="8739"/>
                  </a:cubicBezTo>
                  <a:lnTo>
                    <a:pt x="11550" y="7945"/>
                  </a:lnTo>
                  <a:cubicBezTo>
                    <a:pt x="12161" y="7762"/>
                    <a:pt x="12772" y="7456"/>
                    <a:pt x="13383" y="7151"/>
                  </a:cubicBezTo>
                  <a:lnTo>
                    <a:pt x="13383" y="5745"/>
                  </a:lnTo>
                  <a:cubicBezTo>
                    <a:pt x="12772" y="5439"/>
                    <a:pt x="12161" y="5195"/>
                    <a:pt x="11550" y="5012"/>
                  </a:cubicBezTo>
                  <a:lnTo>
                    <a:pt x="11183" y="4156"/>
                  </a:lnTo>
                  <a:cubicBezTo>
                    <a:pt x="11489" y="3606"/>
                    <a:pt x="11733" y="2995"/>
                    <a:pt x="11917" y="2323"/>
                  </a:cubicBezTo>
                  <a:lnTo>
                    <a:pt x="10878" y="1345"/>
                  </a:lnTo>
                  <a:cubicBezTo>
                    <a:pt x="10206" y="1528"/>
                    <a:pt x="9594" y="1773"/>
                    <a:pt x="9044" y="2078"/>
                  </a:cubicBezTo>
                  <a:lnTo>
                    <a:pt x="8189" y="1773"/>
                  </a:lnTo>
                  <a:cubicBezTo>
                    <a:pt x="7945" y="1162"/>
                    <a:pt x="7700" y="551"/>
                    <a:pt x="739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15" name="Google Shape;3415;p83"/>
            <p:cNvSpPr/>
            <p:nvPr/>
          </p:nvSpPr>
          <p:spPr>
            <a:xfrm>
              <a:off x="7503928" y="3654854"/>
              <a:ext cx="190784" cy="125162"/>
            </a:xfrm>
            <a:custGeom>
              <a:avLst/>
              <a:gdLst/>
              <a:ahLst/>
              <a:cxnLst/>
              <a:rect l="l" t="t" r="r" b="b"/>
              <a:pathLst>
                <a:path w="15278" h="10023" extrusionOk="0">
                  <a:moveTo>
                    <a:pt x="14178" y="1100"/>
                  </a:moveTo>
                  <a:lnTo>
                    <a:pt x="14178" y="8861"/>
                  </a:lnTo>
                  <a:lnTo>
                    <a:pt x="1161" y="8861"/>
                  </a:lnTo>
                  <a:lnTo>
                    <a:pt x="1161" y="1100"/>
                  </a:lnTo>
                  <a:close/>
                  <a:moveTo>
                    <a:pt x="0" y="0"/>
                  </a:moveTo>
                  <a:lnTo>
                    <a:pt x="0" y="10022"/>
                  </a:lnTo>
                  <a:lnTo>
                    <a:pt x="15278" y="10022"/>
                  </a:lnTo>
                  <a:lnTo>
                    <a:pt x="1527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16" name="Google Shape;3416;p83"/>
            <p:cNvSpPr/>
            <p:nvPr/>
          </p:nvSpPr>
          <p:spPr>
            <a:xfrm>
              <a:off x="7899242" y="3641117"/>
              <a:ext cx="62587" cy="62587"/>
            </a:xfrm>
            <a:custGeom>
              <a:avLst/>
              <a:gdLst/>
              <a:ahLst/>
              <a:cxnLst/>
              <a:rect l="l" t="t" r="r" b="b"/>
              <a:pathLst>
                <a:path w="5012" h="5012" extrusionOk="0">
                  <a:moveTo>
                    <a:pt x="0" y="0"/>
                  </a:moveTo>
                  <a:lnTo>
                    <a:pt x="0" y="1161"/>
                  </a:lnTo>
                  <a:lnTo>
                    <a:pt x="3911" y="1161"/>
                  </a:lnTo>
                  <a:lnTo>
                    <a:pt x="3911" y="5011"/>
                  </a:lnTo>
                  <a:lnTo>
                    <a:pt x="5011" y="5011"/>
                  </a:lnTo>
                  <a:lnTo>
                    <a:pt x="501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17" name="Google Shape;3417;p83"/>
            <p:cNvSpPr/>
            <p:nvPr/>
          </p:nvSpPr>
          <p:spPr>
            <a:xfrm>
              <a:off x="7809951" y="3641117"/>
              <a:ext cx="62587" cy="62587"/>
            </a:xfrm>
            <a:custGeom>
              <a:avLst/>
              <a:gdLst/>
              <a:ahLst/>
              <a:cxnLst/>
              <a:rect l="l" t="t" r="r" b="b"/>
              <a:pathLst>
                <a:path w="5012" h="5012" extrusionOk="0">
                  <a:moveTo>
                    <a:pt x="0" y="0"/>
                  </a:moveTo>
                  <a:lnTo>
                    <a:pt x="0" y="5011"/>
                  </a:lnTo>
                  <a:lnTo>
                    <a:pt x="1100" y="5011"/>
                  </a:lnTo>
                  <a:lnTo>
                    <a:pt x="1100" y="1161"/>
                  </a:lnTo>
                  <a:lnTo>
                    <a:pt x="5011" y="1161"/>
                  </a:lnTo>
                  <a:lnTo>
                    <a:pt x="501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18" name="Google Shape;3418;p83"/>
            <p:cNvSpPr/>
            <p:nvPr/>
          </p:nvSpPr>
          <p:spPr>
            <a:xfrm>
              <a:off x="7899242" y="3731169"/>
              <a:ext cx="62587" cy="61826"/>
            </a:xfrm>
            <a:custGeom>
              <a:avLst/>
              <a:gdLst/>
              <a:ahLst/>
              <a:cxnLst/>
              <a:rect l="l" t="t" r="r" b="b"/>
              <a:pathLst>
                <a:path w="5012" h="4951" extrusionOk="0">
                  <a:moveTo>
                    <a:pt x="3911" y="0"/>
                  </a:moveTo>
                  <a:lnTo>
                    <a:pt x="3911" y="3850"/>
                  </a:lnTo>
                  <a:lnTo>
                    <a:pt x="0" y="3850"/>
                  </a:lnTo>
                  <a:lnTo>
                    <a:pt x="0" y="4950"/>
                  </a:lnTo>
                  <a:lnTo>
                    <a:pt x="5011" y="4950"/>
                  </a:lnTo>
                  <a:lnTo>
                    <a:pt x="501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19" name="Google Shape;3419;p83"/>
            <p:cNvSpPr/>
            <p:nvPr/>
          </p:nvSpPr>
          <p:spPr>
            <a:xfrm>
              <a:off x="7809951" y="3731169"/>
              <a:ext cx="62587" cy="61826"/>
            </a:xfrm>
            <a:custGeom>
              <a:avLst/>
              <a:gdLst/>
              <a:ahLst/>
              <a:cxnLst/>
              <a:rect l="l" t="t" r="r" b="b"/>
              <a:pathLst>
                <a:path w="5012" h="4951" extrusionOk="0">
                  <a:moveTo>
                    <a:pt x="0" y="0"/>
                  </a:moveTo>
                  <a:lnTo>
                    <a:pt x="0" y="4950"/>
                  </a:lnTo>
                  <a:lnTo>
                    <a:pt x="5011" y="4950"/>
                  </a:lnTo>
                  <a:lnTo>
                    <a:pt x="5011" y="3850"/>
                  </a:lnTo>
                  <a:lnTo>
                    <a:pt x="1100" y="3850"/>
                  </a:lnTo>
                  <a:lnTo>
                    <a:pt x="11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20" name="Google Shape;3420;p83"/>
            <p:cNvSpPr/>
            <p:nvPr/>
          </p:nvSpPr>
          <p:spPr>
            <a:xfrm>
              <a:off x="4580361" y="3551827"/>
              <a:ext cx="601348" cy="19093"/>
            </a:xfrm>
            <a:custGeom>
              <a:avLst/>
              <a:gdLst/>
              <a:ahLst/>
              <a:cxnLst/>
              <a:rect l="l" t="t" r="r" b="b"/>
              <a:pathLst>
                <a:path w="48156" h="1529" extrusionOk="0">
                  <a:moveTo>
                    <a:pt x="1" y="0"/>
                  </a:moveTo>
                  <a:lnTo>
                    <a:pt x="1" y="1528"/>
                  </a:lnTo>
                  <a:lnTo>
                    <a:pt x="48155" y="1528"/>
                  </a:lnTo>
                  <a:lnTo>
                    <a:pt x="481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421" name="Google Shape;3421;p83"/>
          <p:cNvGrpSpPr/>
          <p:nvPr/>
        </p:nvGrpSpPr>
        <p:grpSpPr>
          <a:xfrm>
            <a:off x="2436033" y="3507552"/>
            <a:ext cx="1045408" cy="1318629"/>
            <a:chOff x="2197708" y="3551823"/>
            <a:chExt cx="877609" cy="1107068"/>
          </a:xfrm>
        </p:grpSpPr>
        <p:sp>
          <p:nvSpPr>
            <p:cNvPr id="3422" name="Google Shape;3422;p83"/>
            <p:cNvSpPr/>
            <p:nvPr/>
          </p:nvSpPr>
          <p:spPr>
            <a:xfrm rot="-1764012" flipH="1">
              <a:off x="2339044" y="3945345"/>
              <a:ext cx="324605" cy="617612"/>
            </a:xfrm>
            <a:custGeom>
              <a:avLst/>
              <a:gdLst/>
              <a:ahLst/>
              <a:cxnLst/>
              <a:rect l="l" t="t" r="r" b="b"/>
              <a:pathLst>
                <a:path w="6174" h="11747" extrusionOk="0">
                  <a:moveTo>
                    <a:pt x="830" y="1"/>
                  </a:moveTo>
                  <a:cubicBezTo>
                    <a:pt x="208" y="1"/>
                    <a:pt x="0" y="1013"/>
                    <a:pt x="699" y="1222"/>
                  </a:cubicBezTo>
                  <a:cubicBezTo>
                    <a:pt x="778" y="1249"/>
                    <a:pt x="848" y="1275"/>
                    <a:pt x="919" y="1301"/>
                  </a:cubicBezTo>
                  <a:cubicBezTo>
                    <a:pt x="896" y="1295"/>
                    <a:pt x="885" y="1291"/>
                    <a:pt x="883" y="1291"/>
                  </a:cubicBezTo>
                  <a:lnTo>
                    <a:pt x="883" y="1291"/>
                  </a:lnTo>
                  <a:cubicBezTo>
                    <a:pt x="879" y="1291"/>
                    <a:pt x="951" y="1318"/>
                    <a:pt x="1042" y="1363"/>
                  </a:cubicBezTo>
                  <a:cubicBezTo>
                    <a:pt x="1166" y="1425"/>
                    <a:pt x="1281" y="1487"/>
                    <a:pt x="1395" y="1548"/>
                  </a:cubicBezTo>
                  <a:cubicBezTo>
                    <a:pt x="2048" y="1919"/>
                    <a:pt x="2621" y="2395"/>
                    <a:pt x="3097" y="2977"/>
                  </a:cubicBezTo>
                  <a:cubicBezTo>
                    <a:pt x="4948" y="5154"/>
                    <a:pt x="4887" y="8329"/>
                    <a:pt x="4331" y="10965"/>
                  </a:cubicBezTo>
                  <a:cubicBezTo>
                    <a:pt x="4236" y="11437"/>
                    <a:pt x="4629" y="11747"/>
                    <a:pt x="4994" y="11747"/>
                  </a:cubicBezTo>
                  <a:cubicBezTo>
                    <a:pt x="5235" y="11747"/>
                    <a:pt x="5464" y="11612"/>
                    <a:pt x="5530" y="11300"/>
                  </a:cubicBezTo>
                  <a:cubicBezTo>
                    <a:pt x="6174" y="8196"/>
                    <a:pt x="6121" y="4837"/>
                    <a:pt x="4093" y="2245"/>
                  </a:cubicBezTo>
                  <a:cubicBezTo>
                    <a:pt x="3344" y="1275"/>
                    <a:pt x="2224" y="393"/>
                    <a:pt x="1025" y="32"/>
                  </a:cubicBezTo>
                  <a:cubicBezTo>
                    <a:pt x="956" y="10"/>
                    <a:pt x="891" y="1"/>
                    <a:pt x="83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23" name="Google Shape;3423;p83"/>
            <p:cNvSpPr/>
            <p:nvPr/>
          </p:nvSpPr>
          <p:spPr>
            <a:xfrm rot="-1764012" flipH="1">
              <a:off x="2227602" y="3679371"/>
              <a:ext cx="147003" cy="160357"/>
            </a:xfrm>
            <a:custGeom>
              <a:avLst/>
              <a:gdLst/>
              <a:ahLst/>
              <a:cxnLst/>
              <a:rect l="l" t="t" r="r" b="b"/>
              <a:pathLst>
                <a:path w="2796" h="3050" extrusionOk="0">
                  <a:moveTo>
                    <a:pt x="1403" y="0"/>
                  </a:moveTo>
                  <a:cubicBezTo>
                    <a:pt x="1385" y="18"/>
                    <a:pt x="1359" y="44"/>
                    <a:pt x="1341" y="79"/>
                  </a:cubicBezTo>
                  <a:lnTo>
                    <a:pt x="274" y="1711"/>
                  </a:lnTo>
                  <a:cubicBezTo>
                    <a:pt x="1" y="2107"/>
                    <a:pt x="98" y="2654"/>
                    <a:pt x="504" y="2910"/>
                  </a:cubicBezTo>
                  <a:cubicBezTo>
                    <a:pt x="648" y="3004"/>
                    <a:pt x="810" y="3049"/>
                    <a:pt x="969" y="3049"/>
                  </a:cubicBezTo>
                  <a:cubicBezTo>
                    <a:pt x="1256" y="3049"/>
                    <a:pt x="1535" y="2903"/>
                    <a:pt x="1694" y="2636"/>
                  </a:cubicBezTo>
                  <a:lnTo>
                    <a:pt x="2761" y="996"/>
                  </a:lnTo>
                  <a:cubicBezTo>
                    <a:pt x="2770" y="970"/>
                    <a:pt x="2778" y="952"/>
                    <a:pt x="2796" y="926"/>
                  </a:cubicBezTo>
                  <a:lnTo>
                    <a:pt x="140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24" name="Google Shape;3424;p83"/>
            <p:cNvSpPr/>
            <p:nvPr/>
          </p:nvSpPr>
          <p:spPr>
            <a:xfrm rot="-1764012" flipH="1">
              <a:off x="2692449" y="3910902"/>
              <a:ext cx="147424" cy="161093"/>
            </a:xfrm>
            <a:custGeom>
              <a:avLst/>
              <a:gdLst/>
              <a:ahLst/>
              <a:cxnLst/>
              <a:rect l="l" t="t" r="r" b="b"/>
              <a:pathLst>
                <a:path w="2804" h="3064" extrusionOk="0">
                  <a:moveTo>
                    <a:pt x="1835" y="0"/>
                  </a:moveTo>
                  <a:cubicBezTo>
                    <a:pt x="1542" y="0"/>
                    <a:pt x="1257" y="152"/>
                    <a:pt x="1102" y="427"/>
                  </a:cubicBezTo>
                  <a:lnTo>
                    <a:pt x="44" y="2067"/>
                  </a:lnTo>
                  <a:cubicBezTo>
                    <a:pt x="27" y="2094"/>
                    <a:pt x="18" y="2112"/>
                    <a:pt x="0" y="2138"/>
                  </a:cubicBezTo>
                  <a:lnTo>
                    <a:pt x="1393" y="3064"/>
                  </a:lnTo>
                  <a:cubicBezTo>
                    <a:pt x="1420" y="3037"/>
                    <a:pt x="1437" y="3011"/>
                    <a:pt x="1455" y="2984"/>
                  </a:cubicBezTo>
                  <a:lnTo>
                    <a:pt x="2522" y="1344"/>
                  </a:lnTo>
                  <a:cubicBezTo>
                    <a:pt x="2804" y="956"/>
                    <a:pt x="2707" y="401"/>
                    <a:pt x="2293" y="137"/>
                  </a:cubicBezTo>
                  <a:cubicBezTo>
                    <a:pt x="2151" y="44"/>
                    <a:pt x="1992" y="0"/>
                    <a:pt x="183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25" name="Google Shape;3425;p83"/>
            <p:cNvSpPr/>
            <p:nvPr/>
          </p:nvSpPr>
          <p:spPr>
            <a:xfrm rot="-1764012" flipH="1">
              <a:off x="2304834" y="3627273"/>
              <a:ext cx="435804" cy="489484"/>
            </a:xfrm>
            <a:custGeom>
              <a:avLst/>
              <a:gdLst/>
              <a:ahLst/>
              <a:cxnLst/>
              <a:rect l="l" t="t" r="r" b="b"/>
              <a:pathLst>
                <a:path w="8289" h="9310" extrusionOk="0">
                  <a:moveTo>
                    <a:pt x="5701" y="0"/>
                  </a:moveTo>
                  <a:cubicBezTo>
                    <a:pt x="4914" y="0"/>
                    <a:pt x="4129" y="398"/>
                    <a:pt x="3659" y="1119"/>
                  </a:cubicBezTo>
                  <a:lnTo>
                    <a:pt x="723" y="5642"/>
                  </a:lnTo>
                  <a:cubicBezTo>
                    <a:pt x="0" y="6762"/>
                    <a:pt x="283" y="8252"/>
                    <a:pt x="1358" y="8949"/>
                  </a:cubicBezTo>
                  <a:cubicBezTo>
                    <a:pt x="1732" y="9193"/>
                    <a:pt x="2157" y="9309"/>
                    <a:pt x="2582" y="9309"/>
                  </a:cubicBezTo>
                  <a:cubicBezTo>
                    <a:pt x="3370" y="9309"/>
                    <a:pt x="4160" y="8909"/>
                    <a:pt x="4629" y="8182"/>
                  </a:cubicBezTo>
                  <a:lnTo>
                    <a:pt x="7565" y="3667"/>
                  </a:lnTo>
                  <a:cubicBezTo>
                    <a:pt x="8288" y="2548"/>
                    <a:pt x="8006" y="1066"/>
                    <a:pt x="6931" y="361"/>
                  </a:cubicBezTo>
                  <a:cubicBezTo>
                    <a:pt x="6553" y="117"/>
                    <a:pt x="6127" y="0"/>
                    <a:pt x="57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26" name="Google Shape;3426;p83"/>
            <p:cNvSpPr/>
            <p:nvPr/>
          </p:nvSpPr>
          <p:spPr>
            <a:xfrm rot="-1764012" flipH="1">
              <a:off x="2348390" y="3847821"/>
              <a:ext cx="238328" cy="217087"/>
            </a:xfrm>
            <a:custGeom>
              <a:avLst/>
              <a:gdLst/>
              <a:ahLst/>
              <a:cxnLst/>
              <a:rect l="l" t="t" r="r" b="b"/>
              <a:pathLst>
                <a:path w="4533" h="4129" extrusionOk="0">
                  <a:moveTo>
                    <a:pt x="2265" y="0"/>
                  </a:moveTo>
                  <a:cubicBezTo>
                    <a:pt x="1737" y="0"/>
                    <a:pt x="1208" y="203"/>
                    <a:pt x="802" y="609"/>
                  </a:cubicBezTo>
                  <a:cubicBezTo>
                    <a:pt x="0" y="1411"/>
                    <a:pt x="0" y="2716"/>
                    <a:pt x="802" y="3527"/>
                  </a:cubicBezTo>
                  <a:cubicBezTo>
                    <a:pt x="1208" y="3928"/>
                    <a:pt x="1737" y="4129"/>
                    <a:pt x="2265" y="4129"/>
                  </a:cubicBezTo>
                  <a:cubicBezTo>
                    <a:pt x="2793" y="4129"/>
                    <a:pt x="3320" y="3928"/>
                    <a:pt x="3721" y="3527"/>
                  </a:cubicBezTo>
                  <a:cubicBezTo>
                    <a:pt x="4532" y="2716"/>
                    <a:pt x="4532" y="1411"/>
                    <a:pt x="3721" y="609"/>
                  </a:cubicBezTo>
                  <a:cubicBezTo>
                    <a:pt x="3320" y="203"/>
                    <a:pt x="2793" y="0"/>
                    <a:pt x="226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27" name="Google Shape;3427;p83"/>
            <p:cNvSpPr/>
            <p:nvPr/>
          </p:nvSpPr>
          <p:spPr>
            <a:xfrm rot="-1764012" flipH="1">
              <a:off x="2412397" y="3905840"/>
              <a:ext cx="110831" cy="100999"/>
            </a:xfrm>
            <a:custGeom>
              <a:avLst/>
              <a:gdLst/>
              <a:ahLst/>
              <a:cxnLst/>
              <a:rect l="l" t="t" r="r" b="b"/>
              <a:pathLst>
                <a:path w="2108" h="1921" extrusionOk="0">
                  <a:moveTo>
                    <a:pt x="1055" y="1"/>
                  </a:moveTo>
                  <a:cubicBezTo>
                    <a:pt x="809" y="1"/>
                    <a:pt x="564" y="93"/>
                    <a:pt x="379" y="279"/>
                  </a:cubicBezTo>
                  <a:cubicBezTo>
                    <a:pt x="0" y="658"/>
                    <a:pt x="0" y="1266"/>
                    <a:pt x="379" y="1636"/>
                  </a:cubicBezTo>
                  <a:cubicBezTo>
                    <a:pt x="564" y="1826"/>
                    <a:pt x="809" y="1921"/>
                    <a:pt x="1055" y="1921"/>
                  </a:cubicBezTo>
                  <a:cubicBezTo>
                    <a:pt x="1301" y="1921"/>
                    <a:pt x="1547" y="1826"/>
                    <a:pt x="1737" y="1636"/>
                  </a:cubicBezTo>
                  <a:cubicBezTo>
                    <a:pt x="2107" y="1266"/>
                    <a:pt x="2107" y="658"/>
                    <a:pt x="1737" y="279"/>
                  </a:cubicBezTo>
                  <a:cubicBezTo>
                    <a:pt x="1547" y="93"/>
                    <a:pt x="1301" y="1"/>
                    <a:pt x="105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28" name="Google Shape;3428;p83"/>
            <p:cNvSpPr/>
            <p:nvPr/>
          </p:nvSpPr>
          <p:spPr>
            <a:xfrm rot="-1764012" flipH="1">
              <a:off x="2386707" y="4377162"/>
              <a:ext cx="325920" cy="215615"/>
            </a:xfrm>
            <a:custGeom>
              <a:avLst/>
              <a:gdLst/>
              <a:ahLst/>
              <a:cxnLst/>
              <a:rect l="l" t="t" r="r" b="b"/>
              <a:pathLst>
                <a:path w="6199" h="4101" extrusionOk="0">
                  <a:moveTo>
                    <a:pt x="873" y="0"/>
                  </a:moveTo>
                  <a:lnTo>
                    <a:pt x="0" y="4100"/>
                  </a:lnTo>
                  <a:lnTo>
                    <a:pt x="6199" y="4100"/>
                  </a:lnTo>
                  <a:lnTo>
                    <a:pt x="53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29" name="Google Shape;3429;p83"/>
            <p:cNvSpPr/>
            <p:nvPr/>
          </p:nvSpPr>
          <p:spPr>
            <a:xfrm rot="-1764012" flipH="1">
              <a:off x="2452316" y="4379959"/>
              <a:ext cx="640693" cy="96004"/>
            </a:xfrm>
            <a:custGeom>
              <a:avLst/>
              <a:gdLst/>
              <a:ahLst/>
              <a:cxnLst/>
              <a:rect l="l" t="t" r="r" b="b"/>
              <a:pathLst>
                <a:path w="12186" h="1826" extrusionOk="0">
                  <a:moveTo>
                    <a:pt x="917" y="0"/>
                  </a:moveTo>
                  <a:cubicBezTo>
                    <a:pt x="406" y="0"/>
                    <a:pt x="0" y="406"/>
                    <a:pt x="0" y="908"/>
                  </a:cubicBezTo>
                  <a:cubicBezTo>
                    <a:pt x="0" y="1420"/>
                    <a:pt x="406" y="1825"/>
                    <a:pt x="917" y="1825"/>
                  </a:cubicBezTo>
                  <a:lnTo>
                    <a:pt x="11268" y="1825"/>
                  </a:lnTo>
                  <a:cubicBezTo>
                    <a:pt x="11780" y="1825"/>
                    <a:pt x="12185" y="1420"/>
                    <a:pt x="12185" y="908"/>
                  </a:cubicBezTo>
                  <a:lnTo>
                    <a:pt x="12176" y="908"/>
                  </a:lnTo>
                  <a:cubicBezTo>
                    <a:pt x="12176" y="406"/>
                    <a:pt x="11771" y="0"/>
                    <a:pt x="112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30" name="Google Shape;3430;p83"/>
            <p:cNvSpPr/>
            <p:nvPr/>
          </p:nvSpPr>
          <p:spPr>
            <a:xfrm rot="-1764012" flipH="1">
              <a:off x="2446753" y="4308633"/>
              <a:ext cx="398738" cy="31125"/>
            </a:xfrm>
            <a:custGeom>
              <a:avLst/>
              <a:gdLst/>
              <a:ahLst/>
              <a:cxnLst/>
              <a:rect l="l" t="t" r="r" b="b"/>
              <a:pathLst>
                <a:path w="7584" h="592" extrusionOk="0">
                  <a:moveTo>
                    <a:pt x="292" y="0"/>
                  </a:moveTo>
                  <a:cubicBezTo>
                    <a:pt x="133" y="0"/>
                    <a:pt x="1" y="133"/>
                    <a:pt x="1" y="300"/>
                  </a:cubicBezTo>
                  <a:cubicBezTo>
                    <a:pt x="1" y="459"/>
                    <a:pt x="133" y="591"/>
                    <a:pt x="292" y="591"/>
                  </a:cubicBezTo>
                  <a:lnTo>
                    <a:pt x="7293" y="591"/>
                  </a:lnTo>
                  <a:cubicBezTo>
                    <a:pt x="7451" y="591"/>
                    <a:pt x="7584" y="459"/>
                    <a:pt x="7584" y="300"/>
                  </a:cubicBezTo>
                  <a:cubicBezTo>
                    <a:pt x="7584" y="133"/>
                    <a:pt x="7451" y="0"/>
                    <a:pt x="72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431" name="Google Shape;3431;p83"/>
          <p:cNvGrpSpPr/>
          <p:nvPr/>
        </p:nvGrpSpPr>
        <p:grpSpPr>
          <a:xfrm>
            <a:off x="5035937" y="1099337"/>
            <a:ext cx="475878" cy="397876"/>
            <a:chOff x="5428050" y="3546975"/>
            <a:chExt cx="475878" cy="397876"/>
          </a:xfrm>
        </p:grpSpPr>
        <p:sp>
          <p:nvSpPr>
            <p:cNvPr id="3432" name="Google Shape;3432;p83"/>
            <p:cNvSpPr/>
            <p:nvPr/>
          </p:nvSpPr>
          <p:spPr>
            <a:xfrm>
              <a:off x="5509829" y="3637232"/>
              <a:ext cx="92935" cy="234122"/>
            </a:xfrm>
            <a:custGeom>
              <a:avLst/>
              <a:gdLst/>
              <a:ahLst/>
              <a:cxnLst/>
              <a:rect l="l" t="t" r="r" b="b"/>
              <a:pathLst>
                <a:path w="1425" h="3590" extrusionOk="0">
                  <a:moveTo>
                    <a:pt x="239" y="1"/>
                  </a:moveTo>
                  <a:cubicBezTo>
                    <a:pt x="178" y="1"/>
                    <a:pt x="117" y="28"/>
                    <a:pt x="67" y="90"/>
                  </a:cubicBezTo>
                  <a:cubicBezTo>
                    <a:pt x="25" y="139"/>
                    <a:pt x="0" y="200"/>
                    <a:pt x="7" y="267"/>
                  </a:cubicBezTo>
                  <a:cubicBezTo>
                    <a:pt x="13" y="334"/>
                    <a:pt x="25" y="407"/>
                    <a:pt x="49" y="474"/>
                  </a:cubicBezTo>
                  <a:cubicBezTo>
                    <a:pt x="98" y="638"/>
                    <a:pt x="153" y="802"/>
                    <a:pt x="195" y="972"/>
                  </a:cubicBezTo>
                  <a:cubicBezTo>
                    <a:pt x="293" y="1295"/>
                    <a:pt x="390" y="1630"/>
                    <a:pt x="487" y="1952"/>
                  </a:cubicBezTo>
                  <a:cubicBezTo>
                    <a:pt x="566" y="2214"/>
                    <a:pt x="645" y="2482"/>
                    <a:pt x="731" y="2743"/>
                  </a:cubicBezTo>
                  <a:cubicBezTo>
                    <a:pt x="816" y="2999"/>
                    <a:pt x="883" y="3339"/>
                    <a:pt x="1084" y="3540"/>
                  </a:cubicBezTo>
                  <a:cubicBezTo>
                    <a:pt x="1117" y="3574"/>
                    <a:pt x="1160" y="3589"/>
                    <a:pt x="1202" y="3589"/>
                  </a:cubicBezTo>
                  <a:cubicBezTo>
                    <a:pt x="1281" y="3589"/>
                    <a:pt x="1358" y="3534"/>
                    <a:pt x="1370" y="3443"/>
                  </a:cubicBezTo>
                  <a:cubicBezTo>
                    <a:pt x="1424" y="3187"/>
                    <a:pt x="1303" y="2907"/>
                    <a:pt x="1236" y="2658"/>
                  </a:cubicBezTo>
                  <a:cubicBezTo>
                    <a:pt x="1163" y="2378"/>
                    <a:pt x="1071" y="2098"/>
                    <a:pt x="986" y="1818"/>
                  </a:cubicBezTo>
                  <a:cubicBezTo>
                    <a:pt x="895" y="1514"/>
                    <a:pt x="798" y="1210"/>
                    <a:pt x="700" y="906"/>
                  </a:cubicBezTo>
                  <a:cubicBezTo>
                    <a:pt x="627" y="668"/>
                    <a:pt x="566" y="407"/>
                    <a:pt x="475" y="175"/>
                  </a:cubicBezTo>
                  <a:cubicBezTo>
                    <a:pt x="427" y="68"/>
                    <a:pt x="333" y="1"/>
                    <a:pt x="23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33" name="Google Shape;3433;p83"/>
            <p:cNvSpPr/>
            <p:nvPr/>
          </p:nvSpPr>
          <p:spPr>
            <a:xfrm>
              <a:off x="5601912" y="3745032"/>
              <a:ext cx="225848" cy="123517"/>
            </a:xfrm>
            <a:custGeom>
              <a:avLst/>
              <a:gdLst/>
              <a:ahLst/>
              <a:cxnLst/>
              <a:rect l="l" t="t" r="r" b="b"/>
              <a:pathLst>
                <a:path w="3463" h="1894" extrusionOk="0">
                  <a:moveTo>
                    <a:pt x="3195" y="1"/>
                  </a:moveTo>
                  <a:cubicBezTo>
                    <a:pt x="3161" y="1"/>
                    <a:pt x="3127" y="9"/>
                    <a:pt x="3097" y="25"/>
                  </a:cubicBezTo>
                  <a:lnTo>
                    <a:pt x="2939" y="104"/>
                  </a:lnTo>
                  <a:cubicBezTo>
                    <a:pt x="2787" y="153"/>
                    <a:pt x="2641" y="232"/>
                    <a:pt x="2507" y="293"/>
                  </a:cubicBezTo>
                  <a:cubicBezTo>
                    <a:pt x="2239" y="409"/>
                    <a:pt x="1972" y="536"/>
                    <a:pt x="1710" y="664"/>
                  </a:cubicBezTo>
                  <a:cubicBezTo>
                    <a:pt x="1546" y="737"/>
                    <a:pt x="1381" y="816"/>
                    <a:pt x="1217" y="895"/>
                  </a:cubicBezTo>
                  <a:cubicBezTo>
                    <a:pt x="1065" y="975"/>
                    <a:pt x="913" y="1041"/>
                    <a:pt x="761" y="1114"/>
                  </a:cubicBezTo>
                  <a:cubicBezTo>
                    <a:pt x="639" y="1175"/>
                    <a:pt x="499" y="1236"/>
                    <a:pt x="365" y="1309"/>
                  </a:cubicBezTo>
                  <a:lnTo>
                    <a:pt x="359" y="1309"/>
                  </a:lnTo>
                  <a:lnTo>
                    <a:pt x="158" y="1400"/>
                  </a:lnTo>
                  <a:cubicBezTo>
                    <a:pt x="85" y="1437"/>
                    <a:pt x="31" y="1504"/>
                    <a:pt x="12" y="1589"/>
                  </a:cubicBezTo>
                  <a:cubicBezTo>
                    <a:pt x="0" y="1674"/>
                    <a:pt x="24" y="1766"/>
                    <a:pt x="79" y="1826"/>
                  </a:cubicBezTo>
                  <a:cubicBezTo>
                    <a:pt x="117" y="1872"/>
                    <a:pt x="169" y="1894"/>
                    <a:pt x="223" y="1894"/>
                  </a:cubicBezTo>
                  <a:cubicBezTo>
                    <a:pt x="256" y="1894"/>
                    <a:pt x="290" y="1885"/>
                    <a:pt x="323" y="1869"/>
                  </a:cubicBezTo>
                  <a:lnTo>
                    <a:pt x="481" y="1790"/>
                  </a:lnTo>
                  <a:cubicBezTo>
                    <a:pt x="633" y="1741"/>
                    <a:pt x="773" y="1662"/>
                    <a:pt x="913" y="1601"/>
                  </a:cubicBezTo>
                  <a:cubicBezTo>
                    <a:pt x="1181" y="1486"/>
                    <a:pt x="1442" y="1358"/>
                    <a:pt x="1710" y="1230"/>
                  </a:cubicBezTo>
                  <a:cubicBezTo>
                    <a:pt x="1874" y="1157"/>
                    <a:pt x="2039" y="1078"/>
                    <a:pt x="2197" y="999"/>
                  </a:cubicBezTo>
                  <a:cubicBezTo>
                    <a:pt x="2349" y="926"/>
                    <a:pt x="2507" y="853"/>
                    <a:pt x="2659" y="774"/>
                  </a:cubicBezTo>
                  <a:cubicBezTo>
                    <a:pt x="2787" y="713"/>
                    <a:pt x="2927" y="652"/>
                    <a:pt x="3061" y="585"/>
                  </a:cubicBezTo>
                  <a:lnTo>
                    <a:pt x="3262" y="488"/>
                  </a:lnTo>
                  <a:cubicBezTo>
                    <a:pt x="3335" y="451"/>
                    <a:pt x="3389" y="384"/>
                    <a:pt x="3408" y="305"/>
                  </a:cubicBezTo>
                  <a:cubicBezTo>
                    <a:pt x="3462" y="220"/>
                    <a:pt x="3432" y="104"/>
                    <a:pt x="3341" y="68"/>
                  </a:cubicBezTo>
                  <a:cubicBezTo>
                    <a:pt x="3303" y="23"/>
                    <a:pt x="3249" y="1"/>
                    <a:pt x="319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34" name="Google Shape;3434;p83"/>
            <p:cNvSpPr/>
            <p:nvPr/>
          </p:nvSpPr>
          <p:spPr>
            <a:xfrm>
              <a:off x="5742775" y="3680600"/>
              <a:ext cx="161152" cy="144386"/>
            </a:xfrm>
            <a:custGeom>
              <a:avLst/>
              <a:gdLst/>
              <a:ahLst/>
              <a:cxnLst/>
              <a:rect l="l" t="t" r="r" b="b"/>
              <a:pathLst>
                <a:path w="2471" h="2214" extrusionOk="0">
                  <a:moveTo>
                    <a:pt x="1291" y="0"/>
                  </a:moveTo>
                  <a:cubicBezTo>
                    <a:pt x="952" y="0"/>
                    <a:pt x="612" y="151"/>
                    <a:pt x="384" y="405"/>
                  </a:cubicBezTo>
                  <a:cubicBezTo>
                    <a:pt x="0" y="837"/>
                    <a:pt x="67" y="1531"/>
                    <a:pt x="487" y="1914"/>
                  </a:cubicBezTo>
                  <a:cubicBezTo>
                    <a:pt x="560" y="1981"/>
                    <a:pt x="645" y="2042"/>
                    <a:pt x="730" y="2084"/>
                  </a:cubicBezTo>
                  <a:cubicBezTo>
                    <a:pt x="897" y="2170"/>
                    <a:pt x="1086" y="2214"/>
                    <a:pt x="1275" y="2214"/>
                  </a:cubicBezTo>
                  <a:cubicBezTo>
                    <a:pt x="1568" y="2214"/>
                    <a:pt x="1859" y="2108"/>
                    <a:pt x="2063" y="1890"/>
                  </a:cubicBezTo>
                  <a:cubicBezTo>
                    <a:pt x="2471" y="1464"/>
                    <a:pt x="2459" y="746"/>
                    <a:pt x="2051" y="326"/>
                  </a:cubicBezTo>
                  <a:cubicBezTo>
                    <a:pt x="2027" y="295"/>
                    <a:pt x="1996" y="265"/>
                    <a:pt x="1966" y="241"/>
                  </a:cubicBezTo>
                  <a:cubicBezTo>
                    <a:pt x="1767" y="75"/>
                    <a:pt x="1529" y="0"/>
                    <a:pt x="12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35" name="Google Shape;3435;p83"/>
            <p:cNvSpPr/>
            <p:nvPr/>
          </p:nvSpPr>
          <p:spPr>
            <a:xfrm>
              <a:off x="5476504" y="3748032"/>
              <a:ext cx="220696" cy="196819"/>
            </a:xfrm>
            <a:custGeom>
              <a:avLst/>
              <a:gdLst/>
              <a:ahLst/>
              <a:cxnLst/>
              <a:rect l="l" t="t" r="r" b="b"/>
              <a:pathLst>
                <a:path w="3384" h="3018" extrusionOk="0">
                  <a:moveTo>
                    <a:pt x="1770" y="0"/>
                  </a:moveTo>
                  <a:cubicBezTo>
                    <a:pt x="1391" y="0"/>
                    <a:pt x="1017" y="147"/>
                    <a:pt x="737" y="423"/>
                  </a:cubicBezTo>
                  <a:cubicBezTo>
                    <a:pt x="232" y="910"/>
                    <a:pt x="0" y="1720"/>
                    <a:pt x="402" y="2377"/>
                  </a:cubicBezTo>
                  <a:cubicBezTo>
                    <a:pt x="457" y="2474"/>
                    <a:pt x="524" y="2559"/>
                    <a:pt x="603" y="2632"/>
                  </a:cubicBezTo>
                  <a:cubicBezTo>
                    <a:pt x="873" y="2889"/>
                    <a:pt x="1249" y="3018"/>
                    <a:pt x="1633" y="3018"/>
                  </a:cubicBezTo>
                  <a:cubicBezTo>
                    <a:pt x="1943" y="3018"/>
                    <a:pt x="2257" y="2934"/>
                    <a:pt x="2526" y="2766"/>
                  </a:cubicBezTo>
                  <a:cubicBezTo>
                    <a:pt x="3286" y="2285"/>
                    <a:pt x="3384" y="1154"/>
                    <a:pt x="2860" y="515"/>
                  </a:cubicBezTo>
                  <a:cubicBezTo>
                    <a:pt x="2739" y="357"/>
                    <a:pt x="2580" y="235"/>
                    <a:pt x="2398" y="144"/>
                  </a:cubicBezTo>
                  <a:cubicBezTo>
                    <a:pt x="2198" y="47"/>
                    <a:pt x="1983" y="0"/>
                    <a:pt x="177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36" name="Google Shape;3436;p83"/>
            <p:cNvSpPr/>
            <p:nvPr/>
          </p:nvSpPr>
          <p:spPr>
            <a:xfrm>
              <a:off x="5428050" y="3546975"/>
              <a:ext cx="166761" cy="143603"/>
            </a:xfrm>
            <a:custGeom>
              <a:avLst/>
              <a:gdLst/>
              <a:ahLst/>
              <a:cxnLst/>
              <a:rect l="l" t="t" r="r" b="b"/>
              <a:pathLst>
                <a:path w="2557" h="2202" extrusionOk="0">
                  <a:moveTo>
                    <a:pt x="1336" y="0"/>
                  </a:moveTo>
                  <a:cubicBezTo>
                    <a:pt x="1004" y="0"/>
                    <a:pt x="679" y="141"/>
                    <a:pt x="451" y="403"/>
                  </a:cubicBezTo>
                  <a:cubicBezTo>
                    <a:pt x="403" y="458"/>
                    <a:pt x="366" y="513"/>
                    <a:pt x="330" y="574"/>
                  </a:cubicBezTo>
                  <a:cubicBezTo>
                    <a:pt x="1" y="1164"/>
                    <a:pt x="275" y="1748"/>
                    <a:pt x="737" y="2028"/>
                  </a:cubicBezTo>
                  <a:cubicBezTo>
                    <a:pt x="917" y="2138"/>
                    <a:pt x="1126" y="2202"/>
                    <a:pt x="1340" y="2202"/>
                  </a:cubicBezTo>
                  <a:cubicBezTo>
                    <a:pt x="1610" y="2202"/>
                    <a:pt x="1887" y="2099"/>
                    <a:pt x="2119" y="1858"/>
                  </a:cubicBezTo>
                  <a:cubicBezTo>
                    <a:pt x="2557" y="1407"/>
                    <a:pt x="2514" y="634"/>
                    <a:pt x="2033" y="239"/>
                  </a:cubicBezTo>
                  <a:cubicBezTo>
                    <a:pt x="1948" y="166"/>
                    <a:pt x="1851" y="111"/>
                    <a:pt x="1747" y="75"/>
                  </a:cubicBezTo>
                  <a:cubicBezTo>
                    <a:pt x="1613" y="25"/>
                    <a:pt x="1474" y="0"/>
                    <a:pt x="13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437" name="Google Shape;3437;p83"/>
          <p:cNvGrpSpPr/>
          <p:nvPr/>
        </p:nvGrpSpPr>
        <p:grpSpPr>
          <a:xfrm rot="-712487">
            <a:off x="6655098" y="-417915"/>
            <a:ext cx="1466400" cy="1381143"/>
            <a:chOff x="1404300" y="937325"/>
            <a:chExt cx="1767700" cy="1664925"/>
          </a:xfrm>
        </p:grpSpPr>
        <p:sp>
          <p:nvSpPr>
            <p:cNvPr id="3438" name="Google Shape;3438;p83"/>
            <p:cNvSpPr/>
            <p:nvPr/>
          </p:nvSpPr>
          <p:spPr>
            <a:xfrm>
              <a:off x="2450775" y="1537550"/>
              <a:ext cx="233975" cy="535475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39" name="Google Shape;3439;p83"/>
            <p:cNvSpPr/>
            <p:nvPr/>
          </p:nvSpPr>
          <p:spPr>
            <a:xfrm>
              <a:off x="2450150" y="1109250"/>
              <a:ext cx="198025" cy="454125"/>
            </a:xfrm>
            <a:custGeom>
              <a:avLst/>
              <a:gdLst/>
              <a:ahLst/>
              <a:cxnLst/>
              <a:rect l="l" t="t" r="r" b="b"/>
              <a:pathLst>
                <a:path w="7921" h="18165" extrusionOk="0">
                  <a:moveTo>
                    <a:pt x="7266" y="1"/>
                  </a:moveTo>
                  <a:cubicBezTo>
                    <a:pt x="7044" y="1"/>
                    <a:pt x="6817" y="113"/>
                    <a:pt x="6720" y="373"/>
                  </a:cubicBezTo>
                  <a:lnTo>
                    <a:pt x="147" y="17522"/>
                  </a:lnTo>
                  <a:cubicBezTo>
                    <a:pt x="1" y="17912"/>
                    <a:pt x="322" y="18165"/>
                    <a:pt x="655" y="18165"/>
                  </a:cubicBezTo>
                  <a:cubicBezTo>
                    <a:pt x="877" y="18165"/>
                    <a:pt x="1104" y="18052"/>
                    <a:pt x="1202" y="17793"/>
                  </a:cubicBezTo>
                  <a:lnTo>
                    <a:pt x="7775" y="644"/>
                  </a:lnTo>
                  <a:cubicBezTo>
                    <a:pt x="7921" y="254"/>
                    <a:pt x="7599" y="1"/>
                    <a:pt x="72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40" name="Google Shape;3440;p83"/>
            <p:cNvSpPr/>
            <p:nvPr/>
          </p:nvSpPr>
          <p:spPr>
            <a:xfrm>
              <a:off x="1936875" y="1271900"/>
              <a:ext cx="550725" cy="299850"/>
            </a:xfrm>
            <a:custGeom>
              <a:avLst/>
              <a:gdLst/>
              <a:ahLst/>
              <a:cxnLst/>
              <a:rect l="l" t="t" r="r" b="b"/>
              <a:pathLst>
                <a:path w="22029" h="11994" extrusionOk="0">
                  <a:moveTo>
                    <a:pt x="761" y="1"/>
                  </a:moveTo>
                  <a:cubicBezTo>
                    <a:pt x="300" y="1"/>
                    <a:pt x="0" y="718"/>
                    <a:pt x="499" y="1035"/>
                  </a:cubicBezTo>
                  <a:cubicBezTo>
                    <a:pt x="6910" y="5201"/>
                    <a:pt x="14051" y="8609"/>
                    <a:pt x="20948" y="11936"/>
                  </a:cubicBezTo>
                  <a:cubicBezTo>
                    <a:pt x="21035" y="11975"/>
                    <a:pt x="21119" y="11993"/>
                    <a:pt x="21198" y="11993"/>
                  </a:cubicBezTo>
                  <a:cubicBezTo>
                    <a:pt x="21714" y="11993"/>
                    <a:pt x="22029" y="11247"/>
                    <a:pt x="21489" y="10989"/>
                  </a:cubicBezTo>
                  <a:cubicBezTo>
                    <a:pt x="14592" y="7662"/>
                    <a:pt x="7478" y="4254"/>
                    <a:pt x="1040" y="88"/>
                  </a:cubicBezTo>
                  <a:cubicBezTo>
                    <a:pt x="944" y="27"/>
                    <a:pt x="849" y="1"/>
                    <a:pt x="7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41" name="Google Shape;3441;p83"/>
            <p:cNvSpPr/>
            <p:nvPr/>
          </p:nvSpPr>
          <p:spPr>
            <a:xfrm>
              <a:off x="1880700" y="1297000"/>
              <a:ext cx="89625" cy="682925"/>
            </a:xfrm>
            <a:custGeom>
              <a:avLst/>
              <a:gdLst/>
              <a:ahLst/>
              <a:cxnLst/>
              <a:rect l="l" t="t" r="r" b="b"/>
              <a:pathLst>
                <a:path w="3585" h="27317" extrusionOk="0">
                  <a:moveTo>
                    <a:pt x="3065" y="1"/>
                  </a:moveTo>
                  <a:cubicBezTo>
                    <a:pt x="2792" y="1"/>
                    <a:pt x="2503" y="177"/>
                    <a:pt x="2476" y="518"/>
                  </a:cubicBezTo>
                  <a:cubicBezTo>
                    <a:pt x="1799" y="9309"/>
                    <a:pt x="1069" y="18073"/>
                    <a:pt x="41" y="26810"/>
                  </a:cubicBezTo>
                  <a:cubicBezTo>
                    <a:pt x="1" y="27148"/>
                    <a:pt x="258" y="27317"/>
                    <a:pt x="535" y="27317"/>
                  </a:cubicBezTo>
                  <a:cubicBezTo>
                    <a:pt x="812" y="27317"/>
                    <a:pt x="1110" y="27148"/>
                    <a:pt x="1150" y="26810"/>
                  </a:cubicBezTo>
                  <a:cubicBezTo>
                    <a:pt x="2151" y="18073"/>
                    <a:pt x="2881" y="9282"/>
                    <a:pt x="3558" y="518"/>
                  </a:cubicBezTo>
                  <a:cubicBezTo>
                    <a:pt x="3584" y="170"/>
                    <a:pt x="3333" y="1"/>
                    <a:pt x="30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42" name="Google Shape;3442;p83"/>
            <p:cNvSpPr/>
            <p:nvPr/>
          </p:nvSpPr>
          <p:spPr>
            <a:xfrm>
              <a:off x="1877975" y="1536400"/>
              <a:ext cx="607800" cy="445550"/>
            </a:xfrm>
            <a:custGeom>
              <a:avLst/>
              <a:gdLst/>
              <a:ahLst/>
              <a:cxnLst/>
              <a:rect l="l" t="t" r="r" b="b"/>
              <a:pathLst>
                <a:path w="24312" h="17822" extrusionOk="0">
                  <a:moveTo>
                    <a:pt x="23591" y="1"/>
                  </a:moveTo>
                  <a:cubicBezTo>
                    <a:pt x="23499" y="1"/>
                    <a:pt x="23401" y="34"/>
                    <a:pt x="23304" y="112"/>
                  </a:cubicBezTo>
                  <a:cubicBezTo>
                    <a:pt x="15866" y="5900"/>
                    <a:pt x="7832" y="10931"/>
                    <a:pt x="448" y="16774"/>
                  </a:cubicBezTo>
                  <a:cubicBezTo>
                    <a:pt x="1" y="17132"/>
                    <a:pt x="293" y="17822"/>
                    <a:pt x="713" y="17822"/>
                  </a:cubicBezTo>
                  <a:cubicBezTo>
                    <a:pt x="801" y="17822"/>
                    <a:pt x="895" y="17791"/>
                    <a:pt x="989" y="17721"/>
                  </a:cubicBezTo>
                  <a:lnTo>
                    <a:pt x="989" y="17694"/>
                  </a:lnTo>
                  <a:cubicBezTo>
                    <a:pt x="8400" y="11851"/>
                    <a:pt x="16407" y="6820"/>
                    <a:pt x="23845" y="1031"/>
                  </a:cubicBezTo>
                  <a:cubicBezTo>
                    <a:pt x="24312" y="698"/>
                    <a:pt x="24012" y="1"/>
                    <a:pt x="2359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43" name="Google Shape;3443;p83"/>
            <p:cNvSpPr/>
            <p:nvPr/>
          </p:nvSpPr>
          <p:spPr>
            <a:xfrm>
              <a:off x="1876275" y="1954275"/>
              <a:ext cx="808150" cy="119850"/>
            </a:xfrm>
            <a:custGeom>
              <a:avLst/>
              <a:gdLst/>
              <a:ahLst/>
              <a:cxnLst/>
              <a:rect l="l" t="t" r="r" b="b"/>
              <a:pathLst>
                <a:path w="32326" h="4794" extrusionOk="0">
                  <a:moveTo>
                    <a:pt x="873" y="0"/>
                  </a:moveTo>
                  <a:cubicBezTo>
                    <a:pt x="251" y="0"/>
                    <a:pt x="0" y="956"/>
                    <a:pt x="651" y="1060"/>
                  </a:cubicBezTo>
                  <a:cubicBezTo>
                    <a:pt x="6548" y="1817"/>
                    <a:pt x="12444" y="2683"/>
                    <a:pt x="18368" y="3467"/>
                  </a:cubicBezTo>
                  <a:cubicBezTo>
                    <a:pt x="22676" y="4026"/>
                    <a:pt x="27089" y="4793"/>
                    <a:pt x="31452" y="4793"/>
                  </a:cubicBezTo>
                  <a:cubicBezTo>
                    <a:pt x="31527" y="4793"/>
                    <a:pt x="31602" y="4793"/>
                    <a:pt x="31676" y="4793"/>
                  </a:cubicBezTo>
                  <a:cubicBezTo>
                    <a:pt x="32326" y="4738"/>
                    <a:pt x="32326" y="3738"/>
                    <a:pt x="31676" y="3684"/>
                  </a:cubicBezTo>
                  <a:cubicBezTo>
                    <a:pt x="31600" y="3684"/>
                    <a:pt x="31524" y="3684"/>
                    <a:pt x="31448" y="3684"/>
                  </a:cubicBezTo>
                  <a:cubicBezTo>
                    <a:pt x="27005" y="3684"/>
                    <a:pt x="22513" y="2916"/>
                    <a:pt x="18152" y="2331"/>
                  </a:cubicBezTo>
                  <a:cubicBezTo>
                    <a:pt x="12390" y="1601"/>
                    <a:pt x="6683" y="762"/>
                    <a:pt x="949" y="5"/>
                  </a:cubicBezTo>
                  <a:cubicBezTo>
                    <a:pt x="923" y="2"/>
                    <a:pt x="898" y="0"/>
                    <a:pt x="8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44" name="Google Shape;3444;p83"/>
            <p:cNvSpPr/>
            <p:nvPr/>
          </p:nvSpPr>
          <p:spPr>
            <a:xfrm>
              <a:off x="1561650" y="1954025"/>
              <a:ext cx="351875" cy="569450"/>
            </a:xfrm>
            <a:custGeom>
              <a:avLst/>
              <a:gdLst/>
              <a:ahLst/>
              <a:cxnLst/>
              <a:rect l="l" t="t" r="r" b="b"/>
              <a:pathLst>
                <a:path w="14075" h="22778" extrusionOk="0">
                  <a:moveTo>
                    <a:pt x="13321" y="0"/>
                  </a:moveTo>
                  <a:cubicBezTo>
                    <a:pt x="13156" y="0"/>
                    <a:pt x="12992" y="76"/>
                    <a:pt x="12884" y="258"/>
                  </a:cubicBezTo>
                  <a:lnTo>
                    <a:pt x="225" y="21979"/>
                  </a:lnTo>
                  <a:cubicBezTo>
                    <a:pt x="0" y="22391"/>
                    <a:pt x="373" y="22778"/>
                    <a:pt x="741" y="22778"/>
                  </a:cubicBezTo>
                  <a:cubicBezTo>
                    <a:pt x="903" y="22778"/>
                    <a:pt x="1064" y="22702"/>
                    <a:pt x="1172" y="22520"/>
                  </a:cubicBezTo>
                  <a:lnTo>
                    <a:pt x="13831" y="799"/>
                  </a:lnTo>
                  <a:cubicBezTo>
                    <a:pt x="14075" y="387"/>
                    <a:pt x="13695" y="0"/>
                    <a:pt x="133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45" name="Google Shape;3445;p83"/>
            <p:cNvSpPr/>
            <p:nvPr/>
          </p:nvSpPr>
          <p:spPr>
            <a:xfrm>
              <a:off x="1564275" y="1039275"/>
              <a:ext cx="408375" cy="260700"/>
            </a:xfrm>
            <a:custGeom>
              <a:avLst/>
              <a:gdLst/>
              <a:ahLst/>
              <a:cxnLst/>
              <a:rect l="l" t="t" r="r" b="b"/>
              <a:pathLst>
                <a:path w="16335" h="10428" extrusionOk="0">
                  <a:moveTo>
                    <a:pt x="761" y="1"/>
                  </a:moveTo>
                  <a:cubicBezTo>
                    <a:pt x="300" y="1"/>
                    <a:pt x="0" y="718"/>
                    <a:pt x="499" y="1035"/>
                  </a:cubicBezTo>
                  <a:lnTo>
                    <a:pt x="15295" y="10340"/>
                  </a:lnTo>
                  <a:cubicBezTo>
                    <a:pt x="15391" y="10401"/>
                    <a:pt x="15486" y="10428"/>
                    <a:pt x="15574" y="10428"/>
                  </a:cubicBezTo>
                  <a:cubicBezTo>
                    <a:pt x="16035" y="10428"/>
                    <a:pt x="16335" y="9711"/>
                    <a:pt x="15836" y="9393"/>
                  </a:cubicBezTo>
                  <a:lnTo>
                    <a:pt x="1040" y="88"/>
                  </a:lnTo>
                  <a:cubicBezTo>
                    <a:pt x="944" y="27"/>
                    <a:pt x="849" y="1"/>
                    <a:pt x="7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46" name="Google Shape;3446;p83"/>
            <p:cNvSpPr/>
            <p:nvPr/>
          </p:nvSpPr>
          <p:spPr>
            <a:xfrm>
              <a:off x="2449975" y="1511450"/>
              <a:ext cx="623075" cy="52775"/>
            </a:xfrm>
            <a:custGeom>
              <a:avLst/>
              <a:gdLst/>
              <a:ahLst/>
              <a:cxnLst/>
              <a:rect l="l" t="t" r="r" b="b"/>
              <a:pathLst>
                <a:path w="24923" h="2111" extrusionOk="0">
                  <a:moveTo>
                    <a:pt x="24252" y="0"/>
                  </a:moveTo>
                  <a:cubicBezTo>
                    <a:pt x="24244" y="0"/>
                    <a:pt x="24236" y="0"/>
                    <a:pt x="24228" y="1"/>
                  </a:cubicBezTo>
                  <a:lnTo>
                    <a:pt x="695" y="1028"/>
                  </a:lnTo>
                  <a:cubicBezTo>
                    <a:pt x="0" y="1055"/>
                    <a:pt x="18" y="2111"/>
                    <a:pt x="670" y="2111"/>
                  </a:cubicBezTo>
                  <a:cubicBezTo>
                    <a:pt x="678" y="2111"/>
                    <a:pt x="687" y="2111"/>
                    <a:pt x="695" y="2110"/>
                  </a:cubicBezTo>
                  <a:lnTo>
                    <a:pt x="24228" y="1083"/>
                  </a:lnTo>
                  <a:cubicBezTo>
                    <a:pt x="24922" y="1056"/>
                    <a:pt x="24904" y="0"/>
                    <a:pt x="242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47" name="Google Shape;3447;p83"/>
            <p:cNvSpPr/>
            <p:nvPr/>
          </p:nvSpPr>
          <p:spPr>
            <a:xfrm>
              <a:off x="1450475" y="1742400"/>
              <a:ext cx="465575" cy="238700"/>
            </a:xfrm>
            <a:custGeom>
              <a:avLst/>
              <a:gdLst/>
              <a:ahLst/>
              <a:cxnLst/>
              <a:rect l="l" t="t" r="r" b="b"/>
              <a:pathLst>
                <a:path w="18623" h="9548" extrusionOk="0">
                  <a:moveTo>
                    <a:pt x="816" y="1"/>
                  </a:moveTo>
                  <a:cubicBezTo>
                    <a:pt x="322" y="1"/>
                    <a:pt x="1" y="736"/>
                    <a:pt x="534" y="1014"/>
                  </a:cubicBezTo>
                  <a:cubicBezTo>
                    <a:pt x="6106" y="4071"/>
                    <a:pt x="11976" y="6451"/>
                    <a:pt x="17548" y="9481"/>
                  </a:cubicBezTo>
                  <a:cubicBezTo>
                    <a:pt x="17637" y="9527"/>
                    <a:pt x="17724" y="9547"/>
                    <a:pt x="17806" y="9547"/>
                  </a:cubicBezTo>
                  <a:cubicBezTo>
                    <a:pt x="18301" y="9547"/>
                    <a:pt x="18622" y="8812"/>
                    <a:pt x="18089" y="8534"/>
                  </a:cubicBezTo>
                  <a:cubicBezTo>
                    <a:pt x="12517" y="5477"/>
                    <a:pt x="6647" y="3097"/>
                    <a:pt x="1075" y="68"/>
                  </a:cubicBezTo>
                  <a:cubicBezTo>
                    <a:pt x="986" y="21"/>
                    <a:pt x="899" y="1"/>
                    <a:pt x="8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48" name="Google Shape;3448;p83"/>
            <p:cNvSpPr/>
            <p:nvPr/>
          </p:nvSpPr>
          <p:spPr>
            <a:xfrm>
              <a:off x="1874275" y="1217950"/>
              <a:ext cx="185325" cy="183975"/>
            </a:xfrm>
            <a:custGeom>
              <a:avLst/>
              <a:gdLst/>
              <a:ahLst/>
              <a:cxnLst/>
              <a:rect l="l" t="t" r="r" b="b"/>
              <a:pathLst>
                <a:path w="7413" h="7359" extrusionOk="0">
                  <a:moveTo>
                    <a:pt x="3703" y="1"/>
                  </a:moveTo>
                  <a:cubicBezTo>
                    <a:pt x="3686" y="1"/>
                    <a:pt x="3669" y="1"/>
                    <a:pt x="3652" y="1"/>
                  </a:cubicBezTo>
                  <a:cubicBezTo>
                    <a:pt x="1624" y="28"/>
                    <a:pt x="1" y="1678"/>
                    <a:pt x="28" y="3734"/>
                  </a:cubicBezTo>
                  <a:cubicBezTo>
                    <a:pt x="55" y="5746"/>
                    <a:pt x="1704" y="7359"/>
                    <a:pt x="3711" y="7359"/>
                  </a:cubicBezTo>
                  <a:cubicBezTo>
                    <a:pt x="3727" y="7359"/>
                    <a:pt x="3744" y="7359"/>
                    <a:pt x="3761" y="7359"/>
                  </a:cubicBezTo>
                  <a:cubicBezTo>
                    <a:pt x="5789" y="7332"/>
                    <a:pt x="7412" y="5655"/>
                    <a:pt x="7385" y="3626"/>
                  </a:cubicBezTo>
                  <a:cubicBezTo>
                    <a:pt x="7358" y="1614"/>
                    <a:pt x="5735" y="1"/>
                    <a:pt x="37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49" name="Google Shape;3449;p83"/>
            <p:cNvSpPr/>
            <p:nvPr/>
          </p:nvSpPr>
          <p:spPr>
            <a:xfrm>
              <a:off x="1486800" y="2418275"/>
              <a:ext cx="185325" cy="183975"/>
            </a:xfrm>
            <a:custGeom>
              <a:avLst/>
              <a:gdLst/>
              <a:ahLst/>
              <a:cxnLst/>
              <a:rect l="l" t="t" r="r" b="b"/>
              <a:pathLst>
                <a:path w="7413" h="7359" extrusionOk="0">
                  <a:moveTo>
                    <a:pt x="3702" y="0"/>
                  </a:moveTo>
                  <a:cubicBezTo>
                    <a:pt x="3686" y="0"/>
                    <a:pt x="3669" y="0"/>
                    <a:pt x="3652" y="1"/>
                  </a:cubicBezTo>
                  <a:cubicBezTo>
                    <a:pt x="1623" y="28"/>
                    <a:pt x="1" y="1678"/>
                    <a:pt x="28" y="3733"/>
                  </a:cubicBezTo>
                  <a:cubicBezTo>
                    <a:pt x="54" y="5745"/>
                    <a:pt x="1704" y="7358"/>
                    <a:pt x="3710" y="7358"/>
                  </a:cubicBezTo>
                  <a:cubicBezTo>
                    <a:pt x="3727" y="7358"/>
                    <a:pt x="3744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50" name="Google Shape;3450;p83"/>
            <p:cNvSpPr/>
            <p:nvPr/>
          </p:nvSpPr>
          <p:spPr>
            <a:xfrm>
              <a:off x="2374700" y="1458700"/>
              <a:ext cx="185300" cy="183975"/>
            </a:xfrm>
            <a:custGeom>
              <a:avLst/>
              <a:gdLst/>
              <a:ahLst/>
              <a:cxnLst/>
              <a:rect l="l" t="t" r="r" b="b"/>
              <a:pathLst>
                <a:path w="7412" h="7359" extrusionOk="0">
                  <a:moveTo>
                    <a:pt x="3702" y="0"/>
                  </a:moveTo>
                  <a:cubicBezTo>
                    <a:pt x="3685" y="0"/>
                    <a:pt x="3668" y="1"/>
                    <a:pt x="3652" y="1"/>
                  </a:cubicBezTo>
                  <a:cubicBezTo>
                    <a:pt x="1623" y="28"/>
                    <a:pt x="0" y="1678"/>
                    <a:pt x="27" y="3734"/>
                  </a:cubicBezTo>
                  <a:cubicBezTo>
                    <a:pt x="54" y="5746"/>
                    <a:pt x="1704" y="7358"/>
                    <a:pt x="3710" y="7358"/>
                  </a:cubicBezTo>
                  <a:cubicBezTo>
                    <a:pt x="3727" y="7358"/>
                    <a:pt x="3743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51" name="Google Shape;3451;p83"/>
            <p:cNvSpPr/>
            <p:nvPr/>
          </p:nvSpPr>
          <p:spPr>
            <a:xfrm>
              <a:off x="2551175" y="1944225"/>
              <a:ext cx="233325" cy="232000"/>
            </a:xfrm>
            <a:custGeom>
              <a:avLst/>
              <a:gdLst/>
              <a:ahLst/>
              <a:cxnLst/>
              <a:rect l="l" t="t" r="r" b="b"/>
              <a:pathLst>
                <a:path w="9333" h="9280" extrusionOk="0">
                  <a:moveTo>
                    <a:pt x="4649" y="1"/>
                  </a:moveTo>
                  <a:cubicBezTo>
                    <a:pt x="4633" y="1"/>
                    <a:pt x="4616" y="1"/>
                    <a:pt x="4599" y="1"/>
                  </a:cubicBezTo>
                  <a:cubicBezTo>
                    <a:pt x="2030" y="28"/>
                    <a:pt x="1" y="2138"/>
                    <a:pt x="28" y="4708"/>
                  </a:cubicBezTo>
                  <a:cubicBezTo>
                    <a:pt x="55" y="7260"/>
                    <a:pt x="2137" y="9279"/>
                    <a:pt x="4684" y="9279"/>
                  </a:cubicBezTo>
                  <a:cubicBezTo>
                    <a:pt x="4701" y="9279"/>
                    <a:pt x="4718" y="9279"/>
                    <a:pt x="4735" y="9279"/>
                  </a:cubicBezTo>
                  <a:cubicBezTo>
                    <a:pt x="7304" y="9252"/>
                    <a:pt x="9333" y="7142"/>
                    <a:pt x="9306" y="4572"/>
                  </a:cubicBezTo>
                  <a:cubicBezTo>
                    <a:pt x="9279" y="2046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52" name="Google Shape;3452;p83"/>
            <p:cNvSpPr/>
            <p:nvPr/>
          </p:nvSpPr>
          <p:spPr>
            <a:xfrm>
              <a:off x="2938675" y="1409325"/>
              <a:ext cx="233325" cy="232025"/>
            </a:xfrm>
            <a:custGeom>
              <a:avLst/>
              <a:gdLst/>
              <a:ahLst/>
              <a:cxnLst/>
              <a:rect l="l" t="t" r="r" b="b"/>
              <a:pathLst>
                <a:path w="9333" h="9281" extrusionOk="0">
                  <a:moveTo>
                    <a:pt x="4649" y="1"/>
                  </a:moveTo>
                  <a:cubicBezTo>
                    <a:pt x="4632" y="1"/>
                    <a:pt x="4615" y="1"/>
                    <a:pt x="4598" y="1"/>
                  </a:cubicBezTo>
                  <a:cubicBezTo>
                    <a:pt x="2029" y="55"/>
                    <a:pt x="0" y="2165"/>
                    <a:pt x="27" y="4708"/>
                  </a:cubicBezTo>
                  <a:cubicBezTo>
                    <a:pt x="54" y="7244"/>
                    <a:pt x="2110" y="9280"/>
                    <a:pt x="4635" y="9280"/>
                  </a:cubicBezTo>
                  <a:cubicBezTo>
                    <a:pt x="4668" y="9280"/>
                    <a:pt x="4701" y="9280"/>
                    <a:pt x="4734" y="9279"/>
                  </a:cubicBezTo>
                  <a:cubicBezTo>
                    <a:pt x="7303" y="9252"/>
                    <a:pt x="9332" y="7142"/>
                    <a:pt x="9305" y="4600"/>
                  </a:cubicBezTo>
                  <a:cubicBezTo>
                    <a:pt x="9278" y="2047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53" name="Google Shape;3453;p83"/>
            <p:cNvSpPr/>
            <p:nvPr/>
          </p:nvSpPr>
          <p:spPr>
            <a:xfrm>
              <a:off x="1466525" y="937325"/>
              <a:ext cx="234000" cy="231975"/>
            </a:xfrm>
            <a:custGeom>
              <a:avLst/>
              <a:gdLst/>
              <a:ahLst/>
              <a:cxnLst/>
              <a:rect l="l" t="t" r="r" b="b"/>
              <a:pathLst>
                <a:path w="9360" h="9279" extrusionOk="0">
                  <a:moveTo>
                    <a:pt x="4675" y="1"/>
                  </a:moveTo>
                  <a:cubicBezTo>
                    <a:pt x="4659" y="1"/>
                    <a:pt x="4642" y="1"/>
                    <a:pt x="4625" y="1"/>
                  </a:cubicBezTo>
                  <a:cubicBezTo>
                    <a:pt x="2056" y="28"/>
                    <a:pt x="0" y="2138"/>
                    <a:pt x="54" y="4707"/>
                  </a:cubicBezTo>
                  <a:cubicBezTo>
                    <a:pt x="81" y="7260"/>
                    <a:pt x="2163" y="9279"/>
                    <a:pt x="4683" y="9279"/>
                  </a:cubicBezTo>
                  <a:cubicBezTo>
                    <a:pt x="4700" y="9279"/>
                    <a:pt x="4717" y="9279"/>
                    <a:pt x="4734" y="9279"/>
                  </a:cubicBezTo>
                  <a:cubicBezTo>
                    <a:pt x="7303" y="9252"/>
                    <a:pt x="9359" y="7142"/>
                    <a:pt x="9332" y="4572"/>
                  </a:cubicBezTo>
                  <a:cubicBezTo>
                    <a:pt x="9278" y="2046"/>
                    <a:pt x="7195" y="1"/>
                    <a:pt x="46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54" name="Google Shape;3454;p83"/>
            <p:cNvSpPr/>
            <p:nvPr/>
          </p:nvSpPr>
          <p:spPr>
            <a:xfrm>
              <a:off x="2565375" y="10563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47" y="0"/>
                  </a:moveTo>
                  <a:cubicBezTo>
                    <a:pt x="2630" y="0"/>
                    <a:pt x="2614" y="0"/>
                    <a:pt x="2598" y="1"/>
                  </a:cubicBezTo>
                  <a:cubicBezTo>
                    <a:pt x="1137" y="28"/>
                    <a:pt x="1" y="1191"/>
                    <a:pt x="1" y="2651"/>
                  </a:cubicBezTo>
                  <a:cubicBezTo>
                    <a:pt x="28" y="4069"/>
                    <a:pt x="1191" y="5221"/>
                    <a:pt x="2629" y="5221"/>
                  </a:cubicBezTo>
                  <a:cubicBezTo>
                    <a:pt x="2646" y="5221"/>
                    <a:pt x="2662" y="5221"/>
                    <a:pt x="2679" y="5221"/>
                  </a:cubicBezTo>
                  <a:cubicBezTo>
                    <a:pt x="4112" y="5221"/>
                    <a:pt x="5276" y="4031"/>
                    <a:pt x="5249" y="2570"/>
                  </a:cubicBezTo>
                  <a:cubicBezTo>
                    <a:pt x="5222" y="1153"/>
                    <a:pt x="4058" y="0"/>
                    <a:pt x="26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55" name="Google Shape;3455;p83"/>
            <p:cNvSpPr/>
            <p:nvPr/>
          </p:nvSpPr>
          <p:spPr>
            <a:xfrm>
              <a:off x="1404300" y="16906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73" y="0"/>
                  </a:moveTo>
                  <a:cubicBezTo>
                    <a:pt x="2657" y="0"/>
                    <a:pt x="2641" y="0"/>
                    <a:pt x="2624" y="1"/>
                  </a:cubicBezTo>
                  <a:cubicBezTo>
                    <a:pt x="1164" y="1"/>
                    <a:pt x="1" y="1191"/>
                    <a:pt x="28" y="2651"/>
                  </a:cubicBezTo>
                  <a:cubicBezTo>
                    <a:pt x="54" y="4069"/>
                    <a:pt x="1218" y="5222"/>
                    <a:pt x="2629" y="5222"/>
                  </a:cubicBezTo>
                  <a:cubicBezTo>
                    <a:pt x="2646" y="5222"/>
                    <a:pt x="2662" y="5221"/>
                    <a:pt x="2678" y="5221"/>
                  </a:cubicBezTo>
                  <a:cubicBezTo>
                    <a:pt x="4139" y="5194"/>
                    <a:pt x="5275" y="4031"/>
                    <a:pt x="5275" y="2570"/>
                  </a:cubicBezTo>
                  <a:cubicBezTo>
                    <a:pt x="5248" y="1153"/>
                    <a:pt x="4085" y="0"/>
                    <a:pt x="26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56" name="Google Shape;3456;p83"/>
            <p:cNvSpPr/>
            <p:nvPr/>
          </p:nvSpPr>
          <p:spPr>
            <a:xfrm>
              <a:off x="1829650" y="190230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73" y="1"/>
                  </a:moveTo>
                  <a:cubicBezTo>
                    <a:pt x="2657" y="1"/>
                    <a:pt x="2641" y="1"/>
                    <a:pt x="2624" y="1"/>
                  </a:cubicBezTo>
                  <a:cubicBezTo>
                    <a:pt x="1164" y="1"/>
                    <a:pt x="0" y="1191"/>
                    <a:pt x="28" y="2652"/>
                  </a:cubicBezTo>
                  <a:cubicBezTo>
                    <a:pt x="54" y="4069"/>
                    <a:pt x="1218" y="5222"/>
                    <a:pt x="2629" y="5222"/>
                  </a:cubicBezTo>
                  <a:cubicBezTo>
                    <a:pt x="2646" y="5222"/>
                    <a:pt x="2662" y="5222"/>
                    <a:pt x="2678" y="5222"/>
                  </a:cubicBezTo>
                  <a:cubicBezTo>
                    <a:pt x="4139" y="5194"/>
                    <a:pt x="5275" y="4004"/>
                    <a:pt x="5275" y="2571"/>
                  </a:cubicBezTo>
                  <a:cubicBezTo>
                    <a:pt x="5248" y="1153"/>
                    <a:pt x="4085" y="1"/>
                    <a:pt x="26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1" name="Google Shape;3741;p89"/>
          <p:cNvSpPr txBox="1">
            <a:spLocks noGrp="1"/>
          </p:cNvSpPr>
          <p:nvPr>
            <p:ph type="title"/>
          </p:nvPr>
        </p:nvSpPr>
        <p:spPr>
          <a:xfrm>
            <a:off x="1296675" y="368825"/>
            <a:ext cx="6557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rtl="1"/>
            <a:r>
              <a:rPr lang="fa-IR" dirty="0">
                <a:solidFill>
                  <a:schemeClr val="accent1"/>
                </a:solidFill>
                <a:cs typeface="B Nazanin" panose="00000400000000000000" pitchFamily="2" charset="-78"/>
              </a:rPr>
              <a:t>رشته</a:t>
            </a:r>
            <a:r>
              <a:rPr lang="fa-IR" dirty="0">
                <a:cs typeface="B Nazanin" panose="00000400000000000000" pitchFamily="2" charset="-78"/>
              </a:rPr>
              <a:t> </a:t>
            </a:r>
            <a:r>
              <a:rPr lang="en-US" dirty="0">
                <a:cs typeface="B Nazanin" panose="00000400000000000000" pitchFamily="2" charset="-78"/>
              </a:rPr>
              <a:t>DNA</a:t>
            </a:r>
            <a:endParaRPr dirty="0">
              <a:solidFill>
                <a:schemeClr val="lt2"/>
              </a:solidFill>
              <a:cs typeface="B Nazanin" panose="00000400000000000000" pitchFamily="2" charset="-78"/>
            </a:endParaRPr>
          </a:p>
        </p:txBody>
      </p:sp>
      <p:grpSp>
        <p:nvGrpSpPr>
          <p:cNvPr id="3742" name="Google Shape;3742;p89"/>
          <p:cNvGrpSpPr/>
          <p:nvPr/>
        </p:nvGrpSpPr>
        <p:grpSpPr>
          <a:xfrm>
            <a:off x="2957024" y="1527511"/>
            <a:ext cx="3230034" cy="2808686"/>
            <a:chOff x="2895975" y="1510100"/>
            <a:chExt cx="3352049" cy="2914784"/>
          </a:xfrm>
        </p:grpSpPr>
        <p:sp>
          <p:nvSpPr>
            <p:cNvPr id="3743" name="Google Shape;3743;p89"/>
            <p:cNvSpPr/>
            <p:nvPr/>
          </p:nvSpPr>
          <p:spPr>
            <a:xfrm>
              <a:off x="5367295" y="1688318"/>
              <a:ext cx="625891" cy="739791"/>
            </a:xfrm>
            <a:custGeom>
              <a:avLst/>
              <a:gdLst/>
              <a:ahLst/>
              <a:cxnLst/>
              <a:rect l="l" t="t" r="r" b="b"/>
              <a:pathLst>
                <a:path w="3512" h="4151" extrusionOk="0">
                  <a:moveTo>
                    <a:pt x="177" y="0"/>
                  </a:moveTo>
                  <a:cubicBezTo>
                    <a:pt x="110" y="86"/>
                    <a:pt x="55" y="171"/>
                    <a:pt x="1" y="256"/>
                  </a:cubicBezTo>
                  <a:cubicBezTo>
                    <a:pt x="31" y="292"/>
                    <a:pt x="68" y="335"/>
                    <a:pt x="98" y="371"/>
                  </a:cubicBezTo>
                  <a:cubicBezTo>
                    <a:pt x="128" y="408"/>
                    <a:pt x="159" y="445"/>
                    <a:pt x="183" y="481"/>
                  </a:cubicBezTo>
                  <a:cubicBezTo>
                    <a:pt x="201" y="499"/>
                    <a:pt x="214" y="518"/>
                    <a:pt x="232" y="536"/>
                  </a:cubicBezTo>
                  <a:lnTo>
                    <a:pt x="305" y="633"/>
                  </a:lnTo>
                  <a:cubicBezTo>
                    <a:pt x="366" y="706"/>
                    <a:pt x="427" y="785"/>
                    <a:pt x="487" y="858"/>
                  </a:cubicBezTo>
                  <a:cubicBezTo>
                    <a:pt x="816" y="1260"/>
                    <a:pt x="1145" y="1661"/>
                    <a:pt x="1473" y="2057"/>
                  </a:cubicBezTo>
                  <a:lnTo>
                    <a:pt x="2739" y="3572"/>
                  </a:lnTo>
                  <a:cubicBezTo>
                    <a:pt x="2806" y="3651"/>
                    <a:pt x="2873" y="3730"/>
                    <a:pt x="2940" y="3809"/>
                  </a:cubicBezTo>
                  <a:lnTo>
                    <a:pt x="3025" y="3913"/>
                  </a:lnTo>
                  <a:cubicBezTo>
                    <a:pt x="3055" y="3955"/>
                    <a:pt x="3098" y="3998"/>
                    <a:pt x="3134" y="4041"/>
                  </a:cubicBezTo>
                  <a:lnTo>
                    <a:pt x="3226" y="4150"/>
                  </a:lnTo>
                  <a:cubicBezTo>
                    <a:pt x="3323" y="4114"/>
                    <a:pt x="3420" y="4071"/>
                    <a:pt x="3512" y="4028"/>
                  </a:cubicBezTo>
                  <a:lnTo>
                    <a:pt x="3432" y="3931"/>
                  </a:lnTo>
                  <a:lnTo>
                    <a:pt x="3311" y="3779"/>
                  </a:lnTo>
                  <a:lnTo>
                    <a:pt x="3244" y="3700"/>
                  </a:lnTo>
                  <a:lnTo>
                    <a:pt x="3043" y="3456"/>
                  </a:lnTo>
                  <a:cubicBezTo>
                    <a:pt x="2605" y="2921"/>
                    <a:pt x="2167" y="2392"/>
                    <a:pt x="1729" y="1856"/>
                  </a:cubicBezTo>
                  <a:cubicBezTo>
                    <a:pt x="1370" y="1424"/>
                    <a:pt x="1011" y="992"/>
                    <a:pt x="646" y="566"/>
                  </a:cubicBezTo>
                  <a:cubicBezTo>
                    <a:pt x="609" y="524"/>
                    <a:pt x="567" y="475"/>
                    <a:pt x="536" y="445"/>
                  </a:cubicBezTo>
                  <a:cubicBezTo>
                    <a:pt x="512" y="414"/>
                    <a:pt x="487" y="384"/>
                    <a:pt x="457" y="347"/>
                  </a:cubicBezTo>
                  <a:cubicBezTo>
                    <a:pt x="427" y="305"/>
                    <a:pt x="402" y="274"/>
                    <a:pt x="360" y="232"/>
                  </a:cubicBezTo>
                  <a:cubicBezTo>
                    <a:pt x="323" y="183"/>
                    <a:pt x="287" y="134"/>
                    <a:pt x="244" y="86"/>
                  </a:cubicBezTo>
                  <a:cubicBezTo>
                    <a:pt x="226" y="61"/>
                    <a:pt x="201" y="31"/>
                    <a:pt x="17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44" name="Google Shape;3744;p89"/>
            <p:cNvSpPr/>
            <p:nvPr/>
          </p:nvSpPr>
          <p:spPr>
            <a:xfrm>
              <a:off x="5264286" y="1956181"/>
              <a:ext cx="444825" cy="522897"/>
            </a:xfrm>
            <a:custGeom>
              <a:avLst/>
              <a:gdLst/>
              <a:ahLst/>
              <a:cxnLst/>
              <a:rect l="l" t="t" r="r" b="b"/>
              <a:pathLst>
                <a:path w="2496" h="2934" extrusionOk="0">
                  <a:moveTo>
                    <a:pt x="74" y="0"/>
                  </a:moveTo>
                  <a:cubicBezTo>
                    <a:pt x="49" y="128"/>
                    <a:pt x="19" y="256"/>
                    <a:pt x="1" y="390"/>
                  </a:cubicBezTo>
                  <a:lnTo>
                    <a:pt x="177" y="609"/>
                  </a:lnTo>
                  <a:cubicBezTo>
                    <a:pt x="201" y="639"/>
                    <a:pt x="220" y="664"/>
                    <a:pt x="244" y="694"/>
                  </a:cubicBezTo>
                  <a:cubicBezTo>
                    <a:pt x="317" y="779"/>
                    <a:pt x="390" y="870"/>
                    <a:pt x="469" y="962"/>
                  </a:cubicBezTo>
                  <a:lnTo>
                    <a:pt x="646" y="1181"/>
                  </a:lnTo>
                  <a:lnTo>
                    <a:pt x="907" y="1497"/>
                  </a:lnTo>
                  <a:lnTo>
                    <a:pt x="1497" y="2197"/>
                  </a:lnTo>
                  <a:lnTo>
                    <a:pt x="1692" y="2428"/>
                  </a:lnTo>
                  <a:cubicBezTo>
                    <a:pt x="1753" y="2507"/>
                    <a:pt x="1820" y="2586"/>
                    <a:pt x="1887" y="2665"/>
                  </a:cubicBezTo>
                  <a:lnTo>
                    <a:pt x="1917" y="2702"/>
                  </a:lnTo>
                  <a:lnTo>
                    <a:pt x="2112" y="2933"/>
                  </a:lnTo>
                  <a:cubicBezTo>
                    <a:pt x="2240" y="2933"/>
                    <a:pt x="2368" y="2927"/>
                    <a:pt x="2495" y="2921"/>
                  </a:cubicBezTo>
                  <a:cubicBezTo>
                    <a:pt x="2435" y="2842"/>
                    <a:pt x="2368" y="2763"/>
                    <a:pt x="2307" y="2684"/>
                  </a:cubicBezTo>
                  <a:cubicBezTo>
                    <a:pt x="2240" y="2605"/>
                    <a:pt x="2173" y="2525"/>
                    <a:pt x="2112" y="2452"/>
                  </a:cubicBezTo>
                  <a:cubicBezTo>
                    <a:pt x="2045" y="2373"/>
                    <a:pt x="1984" y="2300"/>
                    <a:pt x="1917" y="2221"/>
                  </a:cubicBezTo>
                  <a:lnTo>
                    <a:pt x="1157" y="1302"/>
                  </a:lnTo>
                  <a:cubicBezTo>
                    <a:pt x="1005" y="1108"/>
                    <a:pt x="852" y="919"/>
                    <a:pt x="694" y="737"/>
                  </a:cubicBezTo>
                  <a:cubicBezTo>
                    <a:pt x="633" y="664"/>
                    <a:pt x="573" y="590"/>
                    <a:pt x="512" y="517"/>
                  </a:cubicBezTo>
                  <a:lnTo>
                    <a:pt x="293" y="256"/>
                  </a:lnTo>
                  <a:lnTo>
                    <a:pt x="256" y="213"/>
                  </a:lnTo>
                  <a:cubicBezTo>
                    <a:pt x="195" y="146"/>
                    <a:pt x="134" y="73"/>
                    <a:pt x="7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45" name="Google Shape;3745;p89"/>
            <p:cNvSpPr/>
            <p:nvPr/>
          </p:nvSpPr>
          <p:spPr>
            <a:xfrm>
              <a:off x="5179633" y="2316183"/>
              <a:ext cx="169482" cy="199785"/>
            </a:xfrm>
            <a:custGeom>
              <a:avLst/>
              <a:gdLst/>
              <a:ahLst/>
              <a:cxnLst/>
              <a:rect l="l" t="t" r="r" b="b"/>
              <a:pathLst>
                <a:path w="951" h="1121" extrusionOk="0">
                  <a:moveTo>
                    <a:pt x="311" y="0"/>
                  </a:moveTo>
                  <a:cubicBezTo>
                    <a:pt x="305" y="55"/>
                    <a:pt x="305" y="116"/>
                    <a:pt x="305" y="171"/>
                  </a:cubicBezTo>
                  <a:cubicBezTo>
                    <a:pt x="202" y="153"/>
                    <a:pt x="98" y="140"/>
                    <a:pt x="1" y="128"/>
                  </a:cubicBezTo>
                  <a:lnTo>
                    <a:pt x="1" y="128"/>
                  </a:lnTo>
                  <a:cubicBezTo>
                    <a:pt x="68" y="207"/>
                    <a:pt x="135" y="292"/>
                    <a:pt x="196" y="366"/>
                  </a:cubicBezTo>
                  <a:cubicBezTo>
                    <a:pt x="214" y="384"/>
                    <a:pt x="226" y="396"/>
                    <a:pt x="238" y="414"/>
                  </a:cubicBezTo>
                  <a:lnTo>
                    <a:pt x="287" y="469"/>
                  </a:lnTo>
                  <a:lnTo>
                    <a:pt x="494" y="718"/>
                  </a:lnTo>
                  <a:lnTo>
                    <a:pt x="603" y="852"/>
                  </a:lnTo>
                  <a:cubicBezTo>
                    <a:pt x="676" y="944"/>
                    <a:pt x="749" y="1029"/>
                    <a:pt x="829" y="1120"/>
                  </a:cubicBezTo>
                  <a:cubicBezTo>
                    <a:pt x="841" y="1011"/>
                    <a:pt x="847" y="895"/>
                    <a:pt x="853" y="779"/>
                  </a:cubicBezTo>
                  <a:lnTo>
                    <a:pt x="853" y="761"/>
                  </a:lnTo>
                  <a:cubicBezTo>
                    <a:pt x="883" y="767"/>
                    <a:pt x="914" y="773"/>
                    <a:pt x="950" y="773"/>
                  </a:cubicBezTo>
                  <a:lnTo>
                    <a:pt x="762" y="548"/>
                  </a:lnTo>
                  <a:lnTo>
                    <a:pt x="488" y="219"/>
                  </a:lnTo>
                  <a:lnTo>
                    <a:pt x="470" y="195"/>
                  </a:lnTo>
                  <a:cubicBezTo>
                    <a:pt x="415" y="128"/>
                    <a:pt x="366" y="61"/>
                    <a:pt x="311" y="0"/>
                  </a:cubicBezTo>
                  <a:close/>
                </a:path>
              </a:pathLst>
            </a:custGeom>
            <a:solidFill>
              <a:srgbClr val="2A87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46" name="Google Shape;3746;p89"/>
            <p:cNvSpPr/>
            <p:nvPr/>
          </p:nvSpPr>
          <p:spPr>
            <a:xfrm>
              <a:off x="4841380" y="2333470"/>
              <a:ext cx="431815" cy="503472"/>
            </a:xfrm>
            <a:custGeom>
              <a:avLst/>
              <a:gdLst/>
              <a:ahLst/>
              <a:cxnLst/>
              <a:rect l="l" t="t" r="r" b="b"/>
              <a:pathLst>
                <a:path w="2423" h="2825" extrusionOk="0">
                  <a:moveTo>
                    <a:pt x="366" y="1"/>
                  </a:moveTo>
                  <a:cubicBezTo>
                    <a:pt x="244" y="13"/>
                    <a:pt x="122" y="25"/>
                    <a:pt x="1" y="43"/>
                  </a:cubicBezTo>
                  <a:lnTo>
                    <a:pt x="189" y="281"/>
                  </a:lnTo>
                  <a:cubicBezTo>
                    <a:pt x="189" y="281"/>
                    <a:pt x="189" y="281"/>
                    <a:pt x="195" y="287"/>
                  </a:cubicBezTo>
                  <a:cubicBezTo>
                    <a:pt x="256" y="366"/>
                    <a:pt x="323" y="439"/>
                    <a:pt x="384" y="524"/>
                  </a:cubicBezTo>
                  <a:cubicBezTo>
                    <a:pt x="451" y="603"/>
                    <a:pt x="512" y="676"/>
                    <a:pt x="579" y="755"/>
                  </a:cubicBezTo>
                  <a:cubicBezTo>
                    <a:pt x="712" y="920"/>
                    <a:pt x="852" y="1090"/>
                    <a:pt x="992" y="1254"/>
                  </a:cubicBezTo>
                  <a:cubicBezTo>
                    <a:pt x="1224" y="1528"/>
                    <a:pt x="1449" y="1802"/>
                    <a:pt x="1680" y="2076"/>
                  </a:cubicBezTo>
                  <a:cubicBezTo>
                    <a:pt x="1753" y="2161"/>
                    <a:pt x="1820" y="2246"/>
                    <a:pt x="1899" y="2337"/>
                  </a:cubicBezTo>
                  <a:lnTo>
                    <a:pt x="2082" y="2556"/>
                  </a:lnTo>
                  <a:cubicBezTo>
                    <a:pt x="2082" y="2556"/>
                    <a:pt x="2088" y="2562"/>
                    <a:pt x="2094" y="2569"/>
                  </a:cubicBezTo>
                  <a:lnTo>
                    <a:pt x="2307" y="2824"/>
                  </a:lnTo>
                  <a:cubicBezTo>
                    <a:pt x="2349" y="2715"/>
                    <a:pt x="2386" y="2605"/>
                    <a:pt x="2422" y="2489"/>
                  </a:cubicBezTo>
                  <a:lnTo>
                    <a:pt x="2209" y="2228"/>
                  </a:lnTo>
                  <a:lnTo>
                    <a:pt x="2173" y="2185"/>
                  </a:lnTo>
                  <a:lnTo>
                    <a:pt x="1771" y="1698"/>
                  </a:lnTo>
                  <a:lnTo>
                    <a:pt x="1248" y="1060"/>
                  </a:lnTo>
                  <a:cubicBezTo>
                    <a:pt x="1157" y="956"/>
                    <a:pt x="1071" y="847"/>
                    <a:pt x="980" y="743"/>
                  </a:cubicBezTo>
                  <a:cubicBezTo>
                    <a:pt x="919" y="658"/>
                    <a:pt x="852" y="585"/>
                    <a:pt x="785" y="506"/>
                  </a:cubicBezTo>
                  <a:cubicBezTo>
                    <a:pt x="725" y="427"/>
                    <a:pt x="658" y="348"/>
                    <a:pt x="597" y="275"/>
                  </a:cubicBezTo>
                  <a:lnTo>
                    <a:pt x="560" y="238"/>
                  </a:lnTo>
                  <a:lnTo>
                    <a:pt x="36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47" name="Google Shape;3747;p89"/>
            <p:cNvSpPr/>
            <p:nvPr/>
          </p:nvSpPr>
          <p:spPr>
            <a:xfrm>
              <a:off x="4560511" y="2396381"/>
              <a:ext cx="591139" cy="695414"/>
            </a:xfrm>
            <a:custGeom>
              <a:avLst/>
              <a:gdLst/>
              <a:ahLst/>
              <a:cxnLst/>
              <a:rect l="l" t="t" r="r" b="b"/>
              <a:pathLst>
                <a:path w="3317" h="3902" extrusionOk="0">
                  <a:moveTo>
                    <a:pt x="293" y="1"/>
                  </a:moveTo>
                  <a:cubicBezTo>
                    <a:pt x="195" y="31"/>
                    <a:pt x="98" y="68"/>
                    <a:pt x="1" y="110"/>
                  </a:cubicBezTo>
                  <a:cubicBezTo>
                    <a:pt x="49" y="165"/>
                    <a:pt x="92" y="220"/>
                    <a:pt x="140" y="281"/>
                  </a:cubicBezTo>
                  <a:lnTo>
                    <a:pt x="177" y="329"/>
                  </a:lnTo>
                  <a:cubicBezTo>
                    <a:pt x="183" y="329"/>
                    <a:pt x="183" y="335"/>
                    <a:pt x="189" y="335"/>
                  </a:cubicBezTo>
                  <a:lnTo>
                    <a:pt x="341" y="524"/>
                  </a:lnTo>
                  <a:cubicBezTo>
                    <a:pt x="402" y="597"/>
                    <a:pt x="463" y="676"/>
                    <a:pt x="524" y="749"/>
                  </a:cubicBezTo>
                  <a:cubicBezTo>
                    <a:pt x="822" y="1120"/>
                    <a:pt x="1120" y="1479"/>
                    <a:pt x="1424" y="1844"/>
                  </a:cubicBezTo>
                  <a:lnTo>
                    <a:pt x="2568" y="3213"/>
                  </a:lnTo>
                  <a:lnTo>
                    <a:pt x="2781" y="3469"/>
                  </a:lnTo>
                  <a:cubicBezTo>
                    <a:pt x="2830" y="3524"/>
                    <a:pt x="2885" y="3585"/>
                    <a:pt x="2933" y="3646"/>
                  </a:cubicBezTo>
                  <a:cubicBezTo>
                    <a:pt x="2946" y="3658"/>
                    <a:pt x="2958" y="3676"/>
                    <a:pt x="2970" y="3688"/>
                  </a:cubicBezTo>
                  <a:lnTo>
                    <a:pt x="3146" y="3901"/>
                  </a:lnTo>
                  <a:cubicBezTo>
                    <a:pt x="3207" y="3810"/>
                    <a:pt x="3262" y="3725"/>
                    <a:pt x="3317" y="3633"/>
                  </a:cubicBezTo>
                  <a:lnTo>
                    <a:pt x="3122" y="3414"/>
                  </a:lnTo>
                  <a:lnTo>
                    <a:pt x="3092" y="3378"/>
                  </a:lnTo>
                  <a:lnTo>
                    <a:pt x="2940" y="3189"/>
                  </a:lnTo>
                  <a:cubicBezTo>
                    <a:pt x="2873" y="3104"/>
                    <a:pt x="2800" y="3019"/>
                    <a:pt x="2727" y="2934"/>
                  </a:cubicBezTo>
                  <a:cubicBezTo>
                    <a:pt x="2380" y="2508"/>
                    <a:pt x="2027" y="2076"/>
                    <a:pt x="1674" y="1650"/>
                  </a:cubicBezTo>
                  <a:cubicBezTo>
                    <a:pt x="1394" y="1309"/>
                    <a:pt x="1120" y="974"/>
                    <a:pt x="834" y="640"/>
                  </a:cubicBezTo>
                  <a:lnTo>
                    <a:pt x="639" y="414"/>
                  </a:lnTo>
                  <a:cubicBezTo>
                    <a:pt x="591" y="354"/>
                    <a:pt x="542" y="293"/>
                    <a:pt x="487" y="232"/>
                  </a:cubicBezTo>
                  <a:lnTo>
                    <a:pt x="481" y="226"/>
                  </a:lnTo>
                  <a:cubicBezTo>
                    <a:pt x="469" y="214"/>
                    <a:pt x="451" y="195"/>
                    <a:pt x="439" y="177"/>
                  </a:cubicBezTo>
                  <a:cubicBezTo>
                    <a:pt x="390" y="116"/>
                    <a:pt x="341" y="62"/>
                    <a:pt x="29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48" name="Google Shape;3748;p89"/>
            <p:cNvSpPr/>
            <p:nvPr/>
          </p:nvSpPr>
          <p:spPr>
            <a:xfrm>
              <a:off x="4324197" y="2512402"/>
              <a:ext cx="660465" cy="780960"/>
            </a:xfrm>
            <a:custGeom>
              <a:avLst/>
              <a:gdLst/>
              <a:ahLst/>
              <a:cxnLst/>
              <a:rect l="l" t="t" r="r" b="b"/>
              <a:pathLst>
                <a:path w="3706" h="4382" extrusionOk="0">
                  <a:moveTo>
                    <a:pt x="256" y="1"/>
                  </a:moveTo>
                  <a:cubicBezTo>
                    <a:pt x="164" y="56"/>
                    <a:pt x="79" y="110"/>
                    <a:pt x="0" y="165"/>
                  </a:cubicBezTo>
                  <a:cubicBezTo>
                    <a:pt x="43" y="220"/>
                    <a:pt x="91" y="275"/>
                    <a:pt x="134" y="329"/>
                  </a:cubicBezTo>
                  <a:cubicBezTo>
                    <a:pt x="152" y="354"/>
                    <a:pt x="170" y="372"/>
                    <a:pt x="189" y="390"/>
                  </a:cubicBezTo>
                  <a:cubicBezTo>
                    <a:pt x="237" y="451"/>
                    <a:pt x="292" y="518"/>
                    <a:pt x="341" y="579"/>
                  </a:cubicBezTo>
                  <a:cubicBezTo>
                    <a:pt x="353" y="591"/>
                    <a:pt x="359" y="603"/>
                    <a:pt x="371" y="615"/>
                  </a:cubicBezTo>
                  <a:cubicBezTo>
                    <a:pt x="420" y="676"/>
                    <a:pt x="469" y="743"/>
                    <a:pt x="523" y="810"/>
                  </a:cubicBezTo>
                  <a:cubicBezTo>
                    <a:pt x="882" y="1254"/>
                    <a:pt x="1247" y="1692"/>
                    <a:pt x="1613" y="2130"/>
                  </a:cubicBezTo>
                  <a:lnTo>
                    <a:pt x="2939" y="3719"/>
                  </a:lnTo>
                  <a:lnTo>
                    <a:pt x="3146" y="3968"/>
                  </a:lnTo>
                  <a:cubicBezTo>
                    <a:pt x="3195" y="4023"/>
                    <a:pt x="3237" y="4078"/>
                    <a:pt x="3286" y="4132"/>
                  </a:cubicBezTo>
                  <a:cubicBezTo>
                    <a:pt x="3298" y="4157"/>
                    <a:pt x="3316" y="4175"/>
                    <a:pt x="3335" y="4193"/>
                  </a:cubicBezTo>
                  <a:cubicBezTo>
                    <a:pt x="3383" y="4254"/>
                    <a:pt x="3438" y="4321"/>
                    <a:pt x="3493" y="4382"/>
                  </a:cubicBezTo>
                  <a:cubicBezTo>
                    <a:pt x="3566" y="4315"/>
                    <a:pt x="3639" y="4248"/>
                    <a:pt x="3706" y="4175"/>
                  </a:cubicBezTo>
                  <a:lnTo>
                    <a:pt x="3554" y="3980"/>
                  </a:lnTo>
                  <a:lnTo>
                    <a:pt x="3505" y="3925"/>
                  </a:lnTo>
                  <a:lnTo>
                    <a:pt x="3365" y="3755"/>
                  </a:lnTo>
                  <a:lnTo>
                    <a:pt x="3158" y="3506"/>
                  </a:lnTo>
                  <a:cubicBezTo>
                    <a:pt x="2726" y="2982"/>
                    <a:pt x="2300" y="2459"/>
                    <a:pt x="1868" y="1936"/>
                  </a:cubicBezTo>
                  <a:cubicBezTo>
                    <a:pt x="1509" y="1498"/>
                    <a:pt x="1150" y="1066"/>
                    <a:pt x="785" y="640"/>
                  </a:cubicBezTo>
                  <a:lnTo>
                    <a:pt x="682" y="518"/>
                  </a:lnTo>
                  <a:lnTo>
                    <a:pt x="590" y="415"/>
                  </a:lnTo>
                  <a:cubicBezTo>
                    <a:pt x="536" y="354"/>
                    <a:pt x="487" y="293"/>
                    <a:pt x="438" y="226"/>
                  </a:cubicBezTo>
                  <a:cubicBezTo>
                    <a:pt x="420" y="208"/>
                    <a:pt x="408" y="189"/>
                    <a:pt x="389" y="165"/>
                  </a:cubicBezTo>
                  <a:cubicBezTo>
                    <a:pt x="347" y="110"/>
                    <a:pt x="298" y="56"/>
                    <a:pt x="25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49" name="Google Shape;3749;p89"/>
            <p:cNvSpPr/>
            <p:nvPr/>
          </p:nvSpPr>
          <p:spPr>
            <a:xfrm>
              <a:off x="4125665" y="2677254"/>
              <a:ext cx="654049" cy="772405"/>
            </a:xfrm>
            <a:custGeom>
              <a:avLst/>
              <a:gdLst/>
              <a:ahLst/>
              <a:cxnLst/>
              <a:rect l="l" t="t" r="r" b="b"/>
              <a:pathLst>
                <a:path w="3670" h="4334" extrusionOk="0">
                  <a:moveTo>
                    <a:pt x="213" y="1"/>
                  </a:moveTo>
                  <a:cubicBezTo>
                    <a:pt x="140" y="68"/>
                    <a:pt x="67" y="147"/>
                    <a:pt x="1" y="220"/>
                  </a:cubicBezTo>
                  <a:lnTo>
                    <a:pt x="140" y="390"/>
                  </a:lnTo>
                  <a:lnTo>
                    <a:pt x="189" y="439"/>
                  </a:lnTo>
                  <a:cubicBezTo>
                    <a:pt x="238" y="506"/>
                    <a:pt x="286" y="567"/>
                    <a:pt x="341" y="627"/>
                  </a:cubicBezTo>
                  <a:lnTo>
                    <a:pt x="347" y="640"/>
                  </a:lnTo>
                  <a:cubicBezTo>
                    <a:pt x="408" y="713"/>
                    <a:pt x="469" y="792"/>
                    <a:pt x="530" y="865"/>
                  </a:cubicBezTo>
                  <a:cubicBezTo>
                    <a:pt x="877" y="1297"/>
                    <a:pt x="1230" y="1723"/>
                    <a:pt x="1583" y="2149"/>
                  </a:cubicBezTo>
                  <a:cubicBezTo>
                    <a:pt x="2009" y="2660"/>
                    <a:pt x="2434" y="3171"/>
                    <a:pt x="2860" y="3676"/>
                  </a:cubicBezTo>
                  <a:lnTo>
                    <a:pt x="3067" y="3925"/>
                  </a:lnTo>
                  <a:cubicBezTo>
                    <a:pt x="3110" y="3980"/>
                    <a:pt x="3159" y="4035"/>
                    <a:pt x="3201" y="4090"/>
                  </a:cubicBezTo>
                  <a:cubicBezTo>
                    <a:pt x="3219" y="4108"/>
                    <a:pt x="3238" y="4132"/>
                    <a:pt x="3256" y="4151"/>
                  </a:cubicBezTo>
                  <a:cubicBezTo>
                    <a:pt x="3305" y="4211"/>
                    <a:pt x="3359" y="4272"/>
                    <a:pt x="3408" y="4333"/>
                  </a:cubicBezTo>
                  <a:cubicBezTo>
                    <a:pt x="3493" y="4284"/>
                    <a:pt x="3584" y="4230"/>
                    <a:pt x="3670" y="4175"/>
                  </a:cubicBezTo>
                  <a:lnTo>
                    <a:pt x="3524" y="3992"/>
                  </a:lnTo>
                  <a:lnTo>
                    <a:pt x="3469" y="3931"/>
                  </a:lnTo>
                  <a:lnTo>
                    <a:pt x="3335" y="3767"/>
                  </a:lnTo>
                  <a:cubicBezTo>
                    <a:pt x="3268" y="3682"/>
                    <a:pt x="3201" y="3603"/>
                    <a:pt x="3128" y="3518"/>
                  </a:cubicBezTo>
                  <a:lnTo>
                    <a:pt x="1838" y="1954"/>
                  </a:lnTo>
                  <a:cubicBezTo>
                    <a:pt x="1479" y="1516"/>
                    <a:pt x="1114" y="1072"/>
                    <a:pt x="743" y="646"/>
                  </a:cubicBezTo>
                  <a:cubicBezTo>
                    <a:pt x="712" y="609"/>
                    <a:pt x="682" y="573"/>
                    <a:pt x="652" y="536"/>
                  </a:cubicBezTo>
                  <a:cubicBezTo>
                    <a:pt x="621" y="500"/>
                    <a:pt x="585" y="463"/>
                    <a:pt x="554" y="421"/>
                  </a:cubicBezTo>
                  <a:cubicBezTo>
                    <a:pt x="499" y="360"/>
                    <a:pt x="451" y="293"/>
                    <a:pt x="396" y="226"/>
                  </a:cubicBezTo>
                  <a:cubicBezTo>
                    <a:pt x="378" y="208"/>
                    <a:pt x="366" y="183"/>
                    <a:pt x="347" y="165"/>
                  </a:cubicBezTo>
                  <a:cubicBezTo>
                    <a:pt x="305" y="110"/>
                    <a:pt x="256" y="55"/>
                    <a:pt x="21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50" name="Google Shape;3750;p89"/>
            <p:cNvSpPr/>
            <p:nvPr/>
          </p:nvSpPr>
          <p:spPr>
            <a:xfrm>
              <a:off x="3967409" y="2888800"/>
              <a:ext cx="567258" cy="668147"/>
            </a:xfrm>
            <a:custGeom>
              <a:avLst/>
              <a:gdLst/>
              <a:ahLst/>
              <a:cxnLst/>
              <a:rect l="l" t="t" r="r" b="b"/>
              <a:pathLst>
                <a:path w="3183" h="3749" extrusionOk="0">
                  <a:moveTo>
                    <a:pt x="158" y="0"/>
                  </a:moveTo>
                  <a:cubicBezTo>
                    <a:pt x="104" y="91"/>
                    <a:pt x="49" y="183"/>
                    <a:pt x="0" y="274"/>
                  </a:cubicBezTo>
                  <a:cubicBezTo>
                    <a:pt x="31" y="311"/>
                    <a:pt x="55" y="347"/>
                    <a:pt x="85" y="384"/>
                  </a:cubicBezTo>
                  <a:lnTo>
                    <a:pt x="158" y="469"/>
                  </a:lnTo>
                  <a:lnTo>
                    <a:pt x="183" y="499"/>
                  </a:lnTo>
                  <a:cubicBezTo>
                    <a:pt x="244" y="578"/>
                    <a:pt x="304" y="657"/>
                    <a:pt x="365" y="730"/>
                  </a:cubicBezTo>
                  <a:cubicBezTo>
                    <a:pt x="426" y="809"/>
                    <a:pt x="487" y="883"/>
                    <a:pt x="548" y="956"/>
                  </a:cubicBezTo>
                  <a:cubicBezTo>
                    <a:pt x="809" y="1272"/>
                    <a:pt x="1065" y="1588"/>
                    <a:pt x="1327" y="1899"/>
                  </a:cubicBezTo>
                  <a:cubicBezTo>
                    <a:pt x="1661" y="2294"/>
                    <a:pt x="1990" y="2690"/>
                    <a:pt x="2318" y="3085"/>
                  </a:cubicBezTo>
                  <a:cubicBezTo>
                    <a:pt x="2385" y="3164"/>
                    <a:pt x="2452" y="3243"/>
                    <a:pt x="2519" y="3323"/>
                  </a:cubicBezTo>
                  <a:cubicBezTo>
                    <a:pt x="2568" y="3383"/>
                    <a:pt x="2617" y="3444"/>
                    <a:pt x="2671" y="3505"/>
                  </a:cubicBezTo>
                  <a:cubicBezTo>
                    <a:pt x="2684" y="3523"/>
                    <a:pt x="2696" y="3542"/>
                    <a:pt x="2708" y="3554"/>
                  </a:cubicBezTo>
                  <a:lnTo>
                    <a:pt x="2872" y="3748"/>
                  </a:lnTo>
                  <a:cubicBezTo>
                    <a:pt x="2976" y="3718"/>
                    <a:pt x="3079" y="3682"/>
                    <a:pt x="3182" y="3651"/>
                  </a:cubicBezTo>
                  <a:lnTo>
                    <a:pt x="3024" y="3462"/>
                  </a:lnTo>
                  <a:cubicBezTo>
                    <a:pt x="3006" y="3444"/>
                    <a:pt x="2994" y="3426"/>
                    <a:pt x="2976" y="3408"/>
                  </a:cubicBezTo>
                  <a:lnTo>
                    <a:pt x="2836" y="3231"/>
                  </a:lnTo>
                  <a:cubicBezTo>
                    <a:pt x="2769" y="3152"/>
                    <a:pt x="2702" y="3073"/>
                    <a:pt x="2635" y="2988"/>
                  </a:cubicBezTo>
                  <a:lnTo>
                    <a:pt x="1582" y="1704"/>
                  </a:lnTo>
                  <a:cubicBezTo>
                    <a:pt x="1290" y="1357"/>
                    <a:pt x="1004" y="1004"/>
                    <a:pt x="712" y="657"/>
                  </a:cubicBezTo>
                  <a:cubicBezTo>
                    <a:pt x="651" y="584"/>
                    <a:pt x="584" y="517"/>
                    <a:pt x="523" y="438"/>
                  </a:cubicBezTo>
                  <a:cubicBezTo>
                    <a:pt x="481" y="390"/>
                    <a:pt x="438" y="341"/>
                    <a:pt x="396" y="286"/>
                  </a:cubicBezTo>
                  <a:cubicBezTo>
                    <a:pt x="377" y="268"/>
                    <a:pt x="359" y="250"/>
                    <a:pt x="341" y="225"/>
                  </a:cubicBezTo>
                  <a:lnTo>
                    <a:pt x="310" y="189"/>
                  </a:lnTo>
                  <a:cubicBezTo>
                    <a:pt x="262" y="128"/>
                    <a:pt x="207" y="67"/>
                    <a:pt x="15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51" name="Google Shape;3751;p89"/>
            <p:cNvSpPr/>
            <p:nvPr/>
          </p:nvSpPr>
          <p:spPr>
            <a:xfrm>
              <a:off x="3853529" y="3154346"/>
              <a:ext cx="390469" cy="451431"/>
            </a:xfrm>
            <a:custGeom>
              <a:avLst/>
              <a:gdLst/>
              <a:ahLst/>
              <a:cxnLst/>
              <a:rect l="l" t="t" r="r" b="b"/>
              <a:pathLst>
                <a:path w="2191" h="2533" extrusionOk="0">
                  <a:moveTo>
                    <a:pt x="110" y="1"/>
                  </a:moveTo>
                  <a:cubicBezTo>
                    <a:pt x="67" y="117"/>
                    <a:pt x="37" y="238"/>
                    <a:pt x="0" y="360"/>
                  </a:cubicBezTo>
                  <a:lnTo>
                    <a:pt x="183" y="585"/>
                  </a:lnTo>
                  <a:lnTo>
                    <a:pt x="244" y="652"/>
                  </a:lnTo>
                  <a:cubicBezTo>
                    <a:pt x="317" y="743"/>
                    <a:pt x="390" y="835"/>
                    <a:pt x="463" y="920"/>
                  </a:cubicBezTo>
                  <a:cubicBezTo>
                    <a:pt x="524" y="993"/>
                    <a:pt x="584" y="1066"/>
                    <a:pt x="645" y="1139"/>
                  </a:cubicBezTo>
                  <a:lnTo>
                    <a:pt x="822" y="1352"/>
                  </a:lnTo>
                  <a:cubicBezTo>
                    <a:pt x="943" y="1492"/>
                    <a:pt x="1053" y="1632"/>
                    <a:pt x="1169" y="1772"/>
                  </a:cubicBezTo>
                  <a:cubicBezTo>
                    <a:pt x="1235" y="1845"/>
                    <a:pt x="1296" y="1924"/>
                    <a:pt x="1363" y="1997"/>
                  </a:cubicBezTo>
                  <a:cubicBezTo>
                    <a:pt x="1430" y="2076"/>
                    <a:pt x="1491" y="2155"/>
                    <a:pt x="1558" y="2234"/>
                  </a:cubicBezTo>
                  <a:cubicBezTo>
                    <a:pt x="1576" y="2252"/>
                    <a:pt x="1594" y="2277"/>
                    <a:pt x="1613" y="2295"/>
                  </a:cubicBezTo>
                  <a:cubicBezTo>
                    <a:pt x="1680" y="2380"/>
                    <a:pt x="1740" y="2453"/>
                    <a:pt x="1807" y="2532"/>
                  </a:cubicBezTo>
                  <a:cubicBezTo>
                    <a:pt x="1941" y="2526"/>
                    <a:pt x="2063" y="2520"/>
                    <a:pt x="2191" y="2508"/>
                  </a:cubicBezTo>
                  <a:lnTo>
                    <a:pt x="1990" y="2277"/>
                  </a:lnTo>
                  <a:lnTo>
                    <a:pt x="1960" y="2240"/>
                  </a:lnTo>
                  <a:lnTo>
                    <a:pt x="1582" y="1778"/>
                  </a:lnTo>
                  <a:lnTo>
                    <a:pt x="1071" y="1157"/>
                  </a:lnTo>
                  <a:cubicBezTo>
                    <a:pt x="956" y="1017"/>
                    <a:pt x="840" y="877"/>
                    <a:pt x="724" y="731"/>
                  </a:cubicBezTo>
                  <a:lnTo>
                    <a:pt x="542" y="512"/>
                  </a:lnTo>
                  <a:lnTo>
                    <a:pt x="323" y="250"/>
                  </a:lnTo>
                  <a:lnTo>
                    <a:pt x="292" y="220"/>
                  </a:lnTo>
                  <a:cubicBezTo>
                    <a:pt x="231" y="147"/>
                    <a:pt x="171" y="74"/>
                    <a:pt x="1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52" name="Google Shape;3752;p89"/>
            <p:cNvSpPr/>
            <p:nvPr/>
          </p:nvSpPr>
          <p:spPr>
            <a:xfrm>
              <a:off x="3720045" y="3471040"/>
              <a:ext cx="188908" cy="221527"/>
            </a:xfrm>
            <a:custGeom>
              <a:avLst/>
              <a:gdLst/>
              <a:ahLst/>
              <a:cxnLst/>
              <a:rect l="l" t="t" r="r" b="b"/>
              <a:pathLst>
                <a:path w="1060" h="1243" extrusionOk="0">
                  <a:moveTo>
                    <a:pt x="1" y="1"/>
                  </a:moveTo>
                  <a:cubicBezTo>
                    <a:pt x="68" y="80"/>
                    <a:pt x="135" y="165"/>
                    <a:pt x="202" y="238"/>
                  </a:cubicBezTo>
                  <a:lnTo>
                    <a:pt x="427" y="512"/>
                  </a:lnTo>
                  <a:cubicBezTo>
                    <a:pt x="445" y="530"/>
                    <a:pt x="463" y="554"/>
                    <a:pt x="481" y="573"/>
                  </a:cubicBezTo>
                  <a:lnTo>
                    <a:pt x="500" y="597"/>
                  </a:lnTo>
                  <a:cubicBezTo>
                    <a:pt x="603" y="725"/>
                    <a:pt x="707" y="847"/>
                    <a:pt x="810" y="974"/>
                  </a:cubicBezTo>
                  <a:cubicBezTo>
                    <a:pt x="889" y="1066"/>
                    <a:pt x="962" y="1151"/>
                    <a:pt x="1041" y="1242"/>
                  </a:cubicBezTo>
                  <a:cubicBezTo>
                    <a:pt x="1047" y="1090"/>
                    <a:pt x="1060" y="938"/>
                    <a:pt x="1060" y="786"/>
                  </a:cubicBezTo>
                  <a:lnTo>
                    <a:pt x="834" y="512"/>
                  </a:lnTo>
                  <a:lnTo>
                    <a:pt x="676" y="317"/>
                  </a:lnTo>
                  <a:cubicBezTo>
                    <a:pt x="670" y="311"/>
                    <a:pt x="664" y="299"/>
                    <a:pt x="658" y="293"/>
                  </a:cubicBezTo>
                  <a:cubicBezTo>
                    <a:pt x="609" y="238"/>
                    <a:pt x="561" y="177"/>
                    <a:pt x="512" y="116"/>
                  </a:cubicBezTo>
                  <a:cubicBezTo>
                    <a:pt x="494" y="98"/>
                    <a:pt x="475" y="80"/>
                    <a:pt x="457" y="62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2A87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53" name="Google Shape;3753;p89"/>
            <p:cNvSpPr/>
            <p:nvPr/>
          </p:nvSpPr>
          <p:spPr>
            <a:xfrm>
              <a:off x="3376267" y="3459100"/>
              <a:ext cx="492586" cy="579393"/>
            </a:xfrm>
            <a:custGeom>
              <a:avLst/>
              <a:gdLst/>
              <a:ahLst/>
              <a:cxnLst/>
              <a:rect l="l" t="t" r="r" b="b"/>
              <a:pathLst>
                <a:path w="2764" h="3251" extrusionOk="0">
                  <a:moveTo>
                    <a:pt x="354" y="1"/>
                  </a:moveTo>
                  <a:cubicBezTo>
                    <a:pt x="238" y="7"/>
                    <a:pt x="117" y="19"/>
                    <a:pt x="1" y="37"/>
                  </a:cubicBezTo>
                  <a:cubicBezTo>
                    <a:pt x="50" y="104"/>
                    <a:pt x="104" y="171"/>
                    <a:pt x="159" y="238"/>
                  </a:cubicBezTo>
                  <a:lnTo>
                    <a:pt x="183" y="269"/>
                  </a:lnTo>
                  <a:cubicBezTo>
                    <a:pt x="238" y="335"/>
                    <a:pt x="293" y="402"/>
                    <a:pt x="348" y="469"/>
                  </a:cubicBezTo>
                  <a:cubicBezTo>
                    <a:pt x="409" y="555"/>
                    <a:pt x="476" y="628"/>
                    <a:pt x="536" y="707"/>
                  </a:cubicBezTo>
                  <a:cubicBezTo>
                    <a:pt x="761" y="980"/>
                    <a:pt x="987" y="1254"/>
                    <a:pt x="1212" y="1528"/>
                  </a:cubicBezTo>
                  <a:lnTo>
                    <a:pt x="2039" y="2502"/>
                  </a:lnTo>
                  <a:cubicBezTo>
                    <a:pt x="2106" y="2587"/>
                    <a:pt x="2179" y="2678"/>
                    <a:pt x="2258" y="2763"/>
                  </a:cubicBezTo>
                  <a:cubicBezTo>
                    <a:pt x="2313" y="2836"/>
                    <a:pt x="2374" y="2909"/>
                    <a:pt x="2441" y="2982"/>
                  </a:cubicBezTo>
                  <a:lnTo>
                    <a:pt x="2447" y="2988"/>
                  </a:lnTo>
                  <a:lnTo>
                    <a:pt x="2660" y="3250"/>
                  </a:lnTo>
                  <a:cubicBezTo>
                    <a:pt x="2690" y="3165"/>
                    <a:pt x="2715" y="3080"/>
                    <a:pt x="2739" y="2988"/>
                  </a:cubicBezTo>
                  <a:cubicBezTo>
                    <a:pt x="2745" y="2958"/>
                    <a:pt x="2751" y="2928"/>
                    <a:pt x="2763" y="2897"/>
                  </a:cubicBezTo>
                  <a:lnTo>
                    <a:pt x="2544" y="2629"/>
                  </a:lnTo>
                  <a:lnTo>
                    <a:pt x="2502" y="2581"/>
                  </a:lnTo>
                  <a:lnTo>
                    <a:pt x="2319" y="2362"/>
                  </a:lnTo>
                  <a:lnTo>
                    <a:pt x="2100" y="2094"/>
                  </a:lnTo>
                  <a:cubicBezTo>
                    <a:pt x="1887" y="1838"/>
                    <a:pt x="1680" y="1583"/>
                    <a:pt x="1467" y="1327"/>
                  </a:cubicBezTo>
                  <a:cubicBezTo>
                    <a:pt x="1297" y="1120"/>
                    <a:pt x="1127" y="914"/>
                    <a:pt x="956" y="707"/>
                  </a:cubicBezTo>
                  <a:cubicBezTo>
                    <a:pt x="889" y="621"/>
                    <a:pt x="822" y="548"/>
                    <a:pt x="755" y="469"/>
                  </a:cubicBezTo>
                  <a:cubicBezTo>
                    <a:pt x="695" y="396"/>
                    <a:pt x="628" y="317"/>
                    <a:pt x="567" y="244"/>
                  </a:cubicBezTo>
                  <a:lnTo>
                    <a:pt x="555" y="232"/>
                  </a:lnTo>
                  <a:cubicBezTo>
                    <a:pt x="488" y="153"/>
                    <a:pt x="427" y="80"/>
                    <a:pt x="35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54" name="Google Shape;3754;p89"/>
            <p:cNvSpPr/>
            <p:nvPr/>
          </p:nvSpPr>
          <p:spPr>
            <a:xfrm>
              <a:off x="3106270" y="3528605"/>
              <a:ext cx="642109" cy="758148"/>
            </a:xfrm>
            <a:custGeom>
              <a:avLst/>
              <a:gdLst/>
              <a:ahLst/>
              <a:cxnLst/>
              <a:rect l="l" t="t" r="r" b="b"/>
              <a:pathLst>
                <a:path w="3603" h="4254" extrusionOk="0">
                  <a:moveTo>
                    <a:pt x="275" y="0"/>
                  </a:moveTo>
                  <a:cubicBezTo>
                    <a:pt x="183" y="43"/>
                    <a:pt x="92" y="92"/>
                    <a:pt x="1" y="146"/>
                  </a:cubicBezTo>
                  <a:lnTo>
                    <a:pt x="62" y="213"/>
                  </a:lnTo>
                  <a:lnTo>
                    <a:pt x="195" y="365"/>
                  </a:lnTo>
                  <a:cubicBezTo>
                    <a:pt x="220" y="396"/>
                    <a:pt x="244" y="426"/>
                    <a:pt x="268" y="457"/>
                  </a:cubicBezTo>
                  <a:cubicBezTo>
                    <a:pt x="293" y="487"/>
                    <a:pt x="323" y="517"/>
                    <a:pt x="348" y="554"/>
                  </a:cubicBezTo>
                  <a:lnTo>
                    <a:pt x="457" y="688"/>
                  </a:lnTo>
                  <a:cubicBezTo>
                    <a:pt x="828" y="1156"/>
                    <a:pt x="1212" y="1613"/>
                    <a:pt x="1589" y="2069"/>
                  </a:cubicBezTo>
                  <a:cubicBezTo>
                    <a:pt x="2039" y="2611"/>
                    <a:pt x="2489" y="3146"/>
                    <a:pt x="2934" y="3682"/>
                  </a:cubicBezTo>
                  <a:cubicBezTo>
                    <a:pt x="3007" y="3767"/>
                    <a:pt x="3074" y="3852"/>
                    <a:pt x="3147" y="3931"/>
                  </a:cubicBezTo>
                  <a:lnTo>
                    <a:pt x="3201" y="3998"/>
                  </a:lnTo>
                  <a:lnTo>
                    <a:pt x="3329" y="4156"/>
                  </a:lnTo>
                  <a:lnTo>
                    <a:pt x="3408" y="4254"/>
                  </a:lnTo>
                  <a:cubicBezTo>
                    <a:pt x="3475" y="4174"/>
                    <a:pt x="3542" y="4101"/>
                    <a:pt x="3603" y="4016"/>
                  </a:cubicBezTo>
                  <a:lnTo>
                    <a:pt x="3500" y="3895"/>
                  </a:lnTo>
                  <a:lnTo>
                    <a:pt x="3396" y="3761"/>
                  </a:lnTo>
                  <a:lnTo>
                    <a:pt x="3317" y="3675"/>
                  </a:lnTo>
                  <a:lnTo>
                    <a:pt x="3110" y="3420"/>
                  </a:lnTo>
                  <a:lnTo>
                    <a:pt x="1844" y="1880"/>
                  </a:lnTo>
                  <a:cubicBezTo>
                    <a:pt x="1473" y="1436"/>
                    <a:pt x="1108" y="992"/>
                    <a:pt x="731" y="554"/>
                  </a:cubicBezTo>
                  <a:cubicBezTo>
                    <a:pt x="707" y="524"/>
                    <a:pt x="682" y="493"/>
                    <a:pt x="652" y="463"/>
                  </a:cubicBezTo>
                  <a:cubicBezTo>
                    <a:pt x="615" y="420"/>
                    <a:pt x="579" y="371"/>
                    <a:pt x="542" y="329"/>
                  </a:cubicBezTo>
                  <a:lnTo>
                    <a:pt x="457" y="231"/>
                  </a:lnTo>
                  <a:cubicBezTo>
                    <a:pt x="421" y="183"/>
                    <a:pt x="384" y="134"/>
                    <a:pt x="342" y="85"/>
                  </a:cubicBezTo>
                  <a:cubicBezTo>
                    <a:pt x="317" y="55"/>
                    <a:pt x="299" y="25"/>
                    <a:pt x="27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55" name="Google Shape;3755;p89"/>
            <p:cNvSpPr/>
            <p:nvPr/>
          </p:nvSpPr>
          <p:spPr>
            <a:xfrm>
              <a:off x="5449809" y="1595110"/>
              <a:ext cx="655118" cy="772227"/>
            </a:xfrm>
            <a:custGeom>
              <a:avLst/>
              <a:gdLst/>
              <a:ahLst/>
              <a:cxnLst/>
              <a:rect l="l" t="t" r="r" b="b"/>
              <a:pathLst>
                <a:path w="3676" h="4333" extrusionOk="0">
                  <a:moveTo>
                    <a:pt x="231" y="0"/>
                  </a:moveTo>
                  <a:cubicBezTo>
                    <a:pt x="146" y="61"/>
                    <a:pt x="73" y="128"/>
                    <a:pt x="0" y="195"/>
                  </a:cubicBezTo>
                  <a:cubicBezTo>
                    <a:pt x="18" y="213"/>
                    <a:pt x="31" y="231"/>
                    <a:pt x="49" y="249"/>
                  </a:cubicBezTo>
                  <a:cubicBezTo>
                    <a:pt x="91" y="304"/>
                    <a:pt x="140" y="365"/>
                    <a:pt x="189" y="420"/>
                  </a:cubicBezTo>
                  <a:lnTo>
                    <a:pt x="256" y="505"/>
                  </a:lnTo>
                  <a:cubicBezTo>
                    <a:pt x="286" y="529"/>
                    <a:pt x="310" y="560"/>
                    <a:pt x="335" y="590"/>
                  </a:cubicBezTo>
                  <a:cubicBezTo>
                    <a:pt x="365" y="639"/>
                    <a:pt x="408" y="688"/>
                    <a:pt x="444" y="730"/>
                  </a:cubicBezTo>
                  <a:cubicBezTo>
                    <a:pt x="815" y="1199"/>
                    <a:pt x="1199" y="1655"/>
                    <a:pt x="1576" y="2111"/>
                  </a:cubicBezTo>
                  <a:cubicBezTo>
                    <a:pt x="2039" y="2665"/>
                    <a:pt x="2501" y="3219"/>
                    <a:pt x="2963" y="3773"/>
                  </a:cubicBezTo>
                  <a:cubicBezTo>
                    <a:pt x="3030" y="3852"/>
                    <a:pt x="3103" y="3937"/>
                    <a:pt x="3170" y="4016"/>
                  </a:cubicBezTo>
                  <a:cubicBezTo>
                    <a:pt x="3189" y="4040"/>
                    <a:pt x="3207" y="4065"/>
                    <a:pt x="3225" y="4083"/>
                  </a:cubicBezTo>
                  <a:cubicBezTo>
                    <a:pt x="3268" y="4138"/>
                    <a:pt x="3316" y="4192"/>
                    <a:pt x="3359" y="4247"/>
                  </a:cubicBezTo>
                  <a:lnTo>
                    <a:pt x="3432" y="4332"/>
                  </a:lnTo>
                  <a:cubicBezTo>
                    <a:pt x="3517" y="4278"/>
                    <a:pt x="3596" y="4217"/>
                    <a:pt x="3675" y="4150"/>
                  </a:cubicBezTo>
                  <a:lnTo>
                    <a:pt x="3590" y="4059"/>
                  </a:lnTo>
                  <a:lnTo>
                    <a:pt x="3462" y="3900"/>
                  </a:lnTo>
                  <a:lnTo>
                    <a:pt x="3408" y="3833"/>
                  </a:lnTo>
                  <a:lnTo>
                    <a:pt x="3201" y="3578"/>
                  </a:lnTo>
                  <a:lnTo>
                    <a:pt x="1832" y="1917"/>
                  </a:lnTo>
                  <a:cubicBezTo>
                    <a:pt x="1442" y="1448"/>
                    <a:pt x="1059" y="974"/>
                    <a:pt x="657" y="517"/>
                  </a:cubicBezTo>
                  <a:lnTo>
                    <a:pt x="645" y="499"/>
                  </a:lnTo>
                  <a:cubicBezTo>
                    <a:pt x="584" y="432"/>
                    <a:pt x="529" y="365"/>
                    <a:pt x="475" y="292"/>
                  </a:cubicBezTo>
                  <a:lnTo>
                    <a:pt x="420" y="225"/>
                  </a:lnTo>
                  <a:lnTo>
                    <a:pt x="268" y="43"/>
                  </a:lnTo>
                  <a:lnTo>
                    <a:pt x="23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56" name="Google Shape;3756;p89"/>
            <p:cNvSpPr/>
            <p:nvPr/>
          </p:nvSpPr>
          <p:spPr>
            <a:xfrm>
              <a:off x="5304385" y="1809685"/>
              <a:ext cx="556565" cy="656384"/>
            </a:xfrm>
            <a:custGeom>
              <a:avLst/>
              <a:gdLst/>
              <a:ahLst/>
              <a:cxnLst/>
              <a:rect l="l" t="t" r="r" b="b"/>
              <a:pathLst>
                <a:path w="3123" h="3683" extrusionOk="0">
                  <a:moveTo>
                    <a:pt x="129" y="1"/>
                  </a:moveTo>
                  <a:cubicBezTo>
                    <a:pt x="80" y="104"/>
                    <a:pt x="37" y="208"/>
                    <a:pt x="1" y="311"/>
                  </a:cubicBezTo>
                  <a:lnTo>
                    <a:pt x="13" y="323"/>
                  </a:lnTo>
                  <a:cubicBezTo>
                    <a:pt x="62" y="390"/>
                    <a:pt x="116" y="457"/>
                    <a:pt x="171" y="524"/>
                  </a:cubicBezTo>
                  <a:cubicBezTo>
                    <a:pt x="171" y="530"/>
                    <a:pt x="177" y="536"/>
                    <a:pt x="183" y="542"/>
                  </a:cubicBezTo>
                  <a:cubicBezTo>
                    <a:pt x="250" y="628"/>
                    <a:pt x="317" y="707"/>
                    <a:pt x="384" y="792"/>
                  </a:cubicBezTo>
                  <a:lnTo>
                    <a:pt x="567" y="1011"/>
                  </a:lnTo>
                  <a:cubicBezTo>
                    <a:pt x="792" y="1291"/>
                    <a:pt x="1023" y="1571"/>
                    <a:pt x="1254" y="1845"/>
                  </a:cubicBezTo>
                  <a:cubicBezTo>
                    <a:pt x="1583" y="2240"/>
                    <a:pt x="1911" y="2636"/>
                    <a:pt x="2246" y="3031"/>
                  </a:cubicBezTo>
                  <a:lnTo>
                    <a:pt x="2441" y="3268"/>
                  </a:lnTo>
                  <a:lnTo>
                    <a:pt x="2587" y="3445"/>
                  </a:lnTo>
                  <a:lnTo>
                    <a:pt x="2635" y="3500"/>
                  </a:lnTo>
                  <a:lnTo>
                    <a:pt x="2788" y="3682"/>
                  </a:lnTo>
                  <a:cubicBezTo>
                    <a:pt x="2897" y="3664"/>
                    <a:pt x="3013" y="3640"/>
                    <a:pt x="3122" y="3609"/>
                  </a:cubicBezTo>
                  <a:lnTo>
                    <a:pt x="3001" y="3463"/>
                  </a:lnTo>
                  <a:lnTo>
                    <a:pt x="2928" y="3372"/>
                  </a:lnTo>
                  <a:lnTo>
                    <a:pt x="2812" y="3232"/>
                  </a:lnTo>
                  <a:lnTo>
                    <a:pt x="2611" y="2995"/>
                  </a:lnTo>
                  <a:cubicBezTo>
                    <a:pt x="2246" y="2544"/>
                    <a:pt x="1875" y="2094"/>
                    <a:pt x="1510" y="1650"/>
                  </a:cubicBezTo>
                  <a:cubicBezTo>
                    <a:pt x="1230" y="1309"/>
                    <a:pt x="950" y="974"/>
                    <a:pt x="664" y="640"/>
                  </a:cubicBezTo>
                  <a:cubicBezTo>
                    <a:pt x="603" y="567"/>
                    <a:pt x="536" y="488"/>
                    <a:pt x="481" y="421"/>
                  </a:cubicBezTo>
                  <a:cubicBezTo>
                    <a:pt x="427" y="360"/>
                    <a:pt x="372" y="299"/>
                    <a:pt x="317" y="232"/>
                  </a:cubicBezTo>
                  <a:lnTo>
                    <a:pt x="311" y="226"/>
                  </a:lnTo>
                  <a:cubicBezTo>
                    <a:pt x="293" y="208"/>
                    <a:pt x="281" y="183"/>
                    <a:pt x="262" y="165"/>
                  </a:cubicBezTo>
                  <a:lnTo>
                    <a:pt x="12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57" name="Google Shape;3757;p89"/>
            <p:cNvSpPr/>
            <p:nvPr/>
          </p:nvSpPr>
          <p:spPr>
            <a:xfrm>
              <a:off x="5241474" y="2126380"/>
              <a:ext cx="295124" cy="348242"/>
            </a:xfrm>
            <a:custGeom>
              <a:avLst/>
              <a:gdLst/>
              <a:ahLst/>
              <a:cxnLst/>
              <a:rect l="l" t="t" r="r" b="b"/>
              <a:pathLst>
                <a:path w="1656" h="1954" extrusionOk="0">
                  <a:moveTo>
                    <a:pt x="43" y="1"/>
                  </a:moveTo>
                  <a:cubicBezTo>
                    <a:pt x="25" y="153"/>
                    <a:pt x="13" y="305"/>
                    <a:pt x="1" y="457"/>
                  </a:cubicBezTo>
                  <a:lnTo>
                    <a:pt x="183" y="676"/>
                  </a:lnTo>
                  <a:lnTo>
                    <a:pt x="311" y="828"/>
                  </a:lnTo>
                  <a:cubicBezTo>
                    <a:pt x="360" y="889"/>
                    <a:pt x="408" y="950"/>
                    <a:pt x="463" y="1011"/>
                  </a:cubicBezTo>
                  <a:cubicBezTo>
                    <a:pt x="488" y="1041"/>
                    <a:pt x="512" y="1065"/>
                    <a:pt x="536" y="1096"/>
                  </a:cubicBezTo>
                  <a:lnTo>
                    <a:pt x="561" y="1120"/>
                  </a:lnTo>
                  <a:cubicBezTo>
                    <a:pt x="609" y="1187"/>
                    <a:pt x="664" y="1248"/>
                    <a:pt x="719" y="1309"/>
                  </a:cubicBezTo>
                  <a:lnTo>
                    <a:pt x="749" y="1351"/>
                  </a:lnTo>
                  <a:lnTo>
                    <a:pt x="944" y="1583"/>
                  </a:lnTo>
                  <a:cubicBezTo>
                    <a:pt x="974" y="1619"/>
                    <a:pt x="999" y="1650"/>
                    <a:pt x="1029" y="1686"/>
                  </a:cubicBezTo>
                  <a:cubicBezTo>
                    <a:pt x="1096" y="1759"/>
                    <a:pt x="1157" y="1838"/>
                    <a:pt x="1218" y="1911"/>
                  </a:cubicBezTo>
                  <a:cubicBezTo>
                    <a:pt x="1364" y="1929"/>
                    <a:pt x="1510" y="1942"/>
                    <a:pt x="1656" y="1954"/>
                  </a:cubicBezTo>
                  <a:lnTo>
                    <a:pt x="1461" y="1723"/>
                  </a:lnTo>
                  <a:lnTo>
                    <a:pt x="1400" y="1643"/>
                  </a:lnTo>
                  <a:lnTo>
                    <a:pt x="1017" y="1181"/>
                  </a:lnTo>
                  <a:lnTo>
                    <a:pt x="731" y="834"/>
                  </a:lnTo>
                  <a:lnTo>
                    <a:pt x="713" y="810"/>
                  </a:lnTo>
                  <a:cubicBezTo>
                    <a:pt x="658" y="749"/>
                    <a:pt x="609" y="682"/>
                    <a:pt x="555" y="615"/>
                  </a:cubicBezTo>
                  <a:cubicBezTo>
                    <a:pt x="482" y="524"/>
                    <a:pt x="402" y="433"/>
                    <a:pt x="329" y="347"/>
                  </a:cubicBezTo>
                  <a:cubicBezTo>
                    <a:pt x="293" y="299"/>
                    <a:pt x="256" y="256"/>
                    <a:pt x="220" y="214"/>
                  </a:cubicBezTo>
                  <a:cubicBezTo>
                    <a:pt x="165" y="141"/>
                    <a:pt x="104" y="74"/>
                    <a:pt x="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58" name="Google Shape;3758;p89"/>
            <p:cNvSpPr/>
            <p:nvPr/>
          </p:nvSpPr>
          <p:spPr>
            <a:xfrm>
              <a:off x="5001952" y="2329193"/>
              <a:ext cx="311342" cy="358044"/>
            </a:xfrm>
            <a:custGeom>
              <a:avLst/>
              <a:gdLst/>
              <a:ahLst/>
              <a:cxnLst/>
              <a:rect l="l" t="t" r="r" b="b"/>
              <a:pathLst>
                <a:path w="1747" h="2009" extrusionOk="0">
                  <a:moveTo>
                    <a:pt x="0" y="0"/>
                  </a:moveTo>
                  <a:cubicBezTo>
                    <a:pt x="61" y="86"/>
                    <a:pt x="128" y="159"/>
                    <a:pt x="189" y="238"/>
                  </a:cubicBezTo>
                  <a:lnTo>
                    <a:pt x="256" y="317"/>
                  </a:lnTo>
                  <a:cubicBezTo>
                    <a:pt x="323" y="396"/>
                    <a:pt x="383" y="469"/>
                    <a:pt x="450" y="548"/>
                  </a:cubicBezTo>
                  <a:lnTo>
                    <a:pt x="645" y="779"/>
                  </a:lnTo>
                  <a:lnTo>
                    <a:pt x="669" y="810"/>
                  </a:lnTo>
                  <a:lnTo>
                    <a:pt x="968" y="1169"/>
                  </a:lnTo>
                  <a:lnTo>
                    <a:pt x="1187" y="1436"/>
                  </a:lnTo>
                  <a:cubicBezTo>
                    <a:pt x="1247" y="1509"/>
                    <a:pt x="1308" y="1576"/>
                    <a:pt x="1369" y="1656"/>
                  </a:cubicBezTo>
                  <a:cubicBezTo>
                    <a:pt x="1393" y="1686"/>
                    <a:pt x="1424" y="1716"/>
                    <a:pt x="1448" y="1747"/>
                  </a:cubicBezTo>
                  <a:lnTo>
                    <a:pt x="1667" y="2008"/>
                  </a:lnTo>
                  <a:cubicBezTo>
                    <a:pt x="1698" y="1881"/>
                    <a:pt x="1722" y="1753"/>
                    <a:pt x="1746" y="1625"/>
                  </a:cubicBezTo>
                  <a:lnTo>
                    <a:pt x="1527" y="1357"/>
                  </a:lnTo>
                  <a:lnTo>
                    <a:pt x="1418" y="1223"/>
                  </a:lnTo>
                  <a:lnTo>
                    <a:pt x="1083" y="816"/>
                  </a:lnTo>
                  <a:lnTo>
                    <a:pt x="1016" y="737"/>
                  </a:lnTo>
                  <a:lnTo>
                    <a:pt x="895" y="585"/>
                  </a:lnTo>
                  <a:cubicBezTo>
                    <a:pt x="828" y="505"/>
                    <a:pt x="767" y="432"/>
                    <a:pt x="700" y="353"/>
                  </a:cubicBezTo>
                  <a:cubicBezTo>
                    <a:pt x="675" y="323"/>
                    <a:pt x="645" y="280"/>
                    <a:pt x="615" y="244"/>
                  </a:cubicBezTo>
                  <a:cubicBezTo>
                    <a:pt x="548" y="165"/>
                    <a:pt x="481" y="86"/>
                    <a:pt x="420" y="7"/>
                  </a:cubicBezTo>
                  <a:cubicBezTo>
                    <a:pt x="280" y="0"/>
                    <a:pt x="14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59" name="Google Shape;3759;p89"/>
            <p:cNvSpPr/>
            <p:nvPr/>
          </p:nvSpPr>
          <p:spPr>
            <a:xfrm>
              <a:off x="4696134" y="2357352"/>
              <a:ext cx="522705" cy="613968"/>
            </a:xfrm>
            <a:custGeom>
              <a:avLst/>
              <a:gdLst/>
              <a:ahLst/>
              <a:cxnLst/>
              <a:rect l="l" t="t" r="r" b="b"/>
              <a:pathLst>
                <a:path w="2933" h="3445" extrusionOk="0">
                  <a:moveTo>
                    <a:pt x="323" y="1"/>
                  </a:moveTo>
                  <a:cubicBezTo>
                    <a:pt x="213" y="25"/>
                    <a:pt x="104" y="49"/>
                    <a:pt x="0" y="80"/>
                  </a:cubicBezTo>
                  <a:cubicBezTo>
                    <a:pt x="49" y="141"/>
                    <a:pt x="97" y="208"/>
                    <a:pt x="152" y="268"/>
                  </a:cubicBezTo>
                  <a:lnTo>
                    <a:pt x="183" y="311"/>
                  </a:lnTo>
                  <a:lnTo>
                    <a:pt x="347" y="506"/>
                  </a:lnTo>
                  <a:cubicBezTo>
                    <a:pt x="408" y="585"/>
                    <a:pt x="469" y="658"/>
                    <a:pt x="536" y="737"/>
                  </a:cubicBezTo>
                  <a:cubicBezTo>
                    <a:pt x="767" y="1023"/>
                    <a:pt x="1004" y="1309"/>
                    <a:pt x="1241" y="1589"/>
                  </a:cubicBezTo>
                  <a:lnTo>
                    <a:pt x="2191" y="2733"/>
                  </a:lnTo>
                  <a:cubicBezTo>
                    <a:pt x="2264" y="2818"/>
                    <a:pt x="2337" y="2903"/>
                    <a:pt x="2410" y="2988"/>
                  </a:cubicBezTo>
                  <a:lnTo>
                    <a:pt x="2574" y="3189"/>
                  </a:lnTo>
                  <a:cubicBezTo>
                    <a:pt x="2580" y="3195"/>
                    <a:pt x="2586" y="3201"/>
                    <a:pt x="2592" y="3213"/>
                  </a:cubicBezTo>
                  <a:cubicBezTo>
                    <a:pt x="2659" y="3293"/>
                    <a:pt x="2720" y="3366"/>
                    <a:pt x="2787" y="3445"/>
                  </a:cubicBezTo>
                  <a:cubicBezTo>
                    <a:pt x="2836" y="3347"/>
                    <a:pt x="2884" y="3244"/>
                    <a:pt x="2933" y="3146"/>
                  </a:cubicBezTo>
                  <a:cubicBezTo>
                    <a:pt x="2866" y="3067"/>
                    <a:pt x="2799" y="2982"/>
                    <a:pt x="2726" y="2903"/>
                  </a:cubicBezTo>
                  <a:lnTo>
                    <a:pt x="2714" y="2891"/>
                  </a:lnTo>
                  <a:cubicBezTo>
                    <a:pt x="2659" y="2824"/>
                    <a:pt x="2598" y="2751"/>
                    <a:pt x="2544" y="2684"/>
                  </a:cubicBezTo>
                  <a:lnTo>
                    <a:pt x="2331" y="2422"/>
                  </a:lnTo>
                  <a:lnTo>
                    <a:pt x="1491" y="1400"/>
                  </a:lnTo>
                  <a:cubicBezTo>
                    <a:pt x="1290" y="1157"/>
                    <a:pt x="1095" y="913"/>
                    <a:pt x="895" y="676"/>
                  </a:cubicBezTo>
                  <a:cubicBezTo>
                    <a:pt x="828" y="597"/>
                    <a:pt x="761" y="518"/>
                    <a:pt x="694" y="445"/>
                  </a:cubicBezTo>
                  <a:lnTo>
                    <a:pt x="517" y="232"/>
                  </a:lnTo>
                  <a:lnTo>
                    <a:pt x="499" y="208"/>
                  </a:lnTo>
                  <a:lnTo>
                    <a:pt x="32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60" name="Google Shape;3760;p89"/>
            <p:cNvSpPr/>
            <p:nvPr/>
          </p:nvSpPr>
          <p:spPr>
            <a:xfrm>
              <a:off x="4436830" y="2448421"/>
              <a:ext cx="636762" cy="749593"/>
            </a:xfrm>
            <a:custGeom>
              <a:avLst/>
              <a:gdLst/>
              <a:ahLst/>
              <a:cxnLst/>
              <a:rect l="l" t="t" r="r" b="b"/>
              <a:pathLst>
                <a:path w="3573" h="4206" extrusionOk="0">
                  <a:moveTo>
                    <a:pt x="275" y="1"/>
                  </a:moveTo>
                  <a:cubicBezTo>
                    <a:pt x="183" y="43"/>
                    <a:pt x="92" y="92"/>
                    <a:pt x="1" y="141"/>
                  </a:cubicBezTo>
                  <a:cubicBezTo>
                    <a:pt x="50" y="195"/>
                    <a:pt x="98" y="250"/>
                    <a:pt x="141" y="305"/>
                  </a:cubicBezTo>
                  <a:cubicBezTo>
                    <a:pt x="159" y="323"/>
                    <a:pt x="177" y="348"/>
                    <a:pt x="189" y="366"/>
                  </a:cubicBezTo>
                  <a:cubicBezTo>
                    <a:pt x="232" y="408"/>
                    <a:pt x="269" y="457"/>
                    <a:pt x="305" y="506"/>
                  </a:cubicBezTo>
                  <a:cubicBezTo>
                    <a:pt x="317" y="518"/>
                    <a:pt x="329" y="536"/>
                    <a:pt x="342" y="548"/>
                  </a:cubicBezTo>
                  <a:lnTo>
                    <a:pt x="524" y="780"/>
                  </a:lnTo>
                  <a:cubicBezTo>
                    <a:pt x="865" y="1193"/>
                    <a:pt x="1206" y="1607"/>
                    <a:pt x="1552" y="2021"/>
                  </a:cubicBezTo>
                  <a:cubicBezTo>
                    <a:pt x="1972" y="2520"/>
                    <a:pt x="2392" y="3025"/>
                    <a:pt x="2812" y="3536"/>
                  </a:cubicBezTo>
                  <a:cubicBezTo>
                    <a:pt x="2885" y="3615"/>
                    <a:pt x="2952" y="3700"/>
                    <a:pt x="3025" y="3786"/>
                  </a:cubicBezTo>
                  <a:lnTo>
                    <a:pt x="3165" y="3956"/>
                  </a:lnTo>
                  <a:lnTo>
                    <a:pt x="3214" y="4011"/>
                  </a:lnTo>
                  <a:lnTo>
                    <a:pt x="3378" y="4205"/>
                  </a:lnTo>
                  <a:cubicBezTo>
                    <a:pt x="3445" y="4132"/>
                    <a:pt x="3506" y="4053"/>
                    <a:pt x="3573" y="3974"/>
                  </a:cubicBezTo>
                  <a:lnTo>
                    <a:pt x="3402" y="3773"/>
                  </a:lnTo>
                  <a:lnTo>
                    <a:pt x="3360" y="3725"/>
                  </a:lnTo>
                  <a:lnTo>
                    <a:pt x="3220" y="3548"/>
                  </a:lnTo>
                  <a:cubicBezTo>
                    <a:pt x="3147" y="3463"/>
                    <a:pt x="3080" y="3378"/>
                    <a:pt x="3007" y="3293"/>
                  </a:cubicBezTo>
                  <a:cubicBezTo>
                    <a:pt x="2605" y="2806"/>
                    <a:pt x="2204" y="2319"/>
                    <a:pt x="1802" y="1832"/>
                  </a:cubicBezTo>
                  <a:cubicBezTo>
                    <a:pt x="1473" y="1431"/>
                    <a:pt x="1145" y="1029"/>
                    <a:pt x="810" y="640"/>
                  </a:cubicBezTo>
                  <a:cubicBezTo>
                    <a:pt x="743" y="561"/>
                    <a:pt x="682" y="488"/>
                    <a:pt x="615" y="408"/>
                  </a:cubicBezTo>
                  <a:cubicBezTo>
                    <a:pt x="567" y="354"/>
                    <a:pt x="512" y="293"/>
                    <a:pt x="463" y="232"/>
                  </a:cubicBezTo>
                  <a:cubicBezTo>
                    <a:pt x="445" y="208"/>
                    <a:pt x="427" y="189"/>
                    <a:pt x="415" y="171"/>
                  </a:cubicBezTo>
                  <a:lnTo>
                    <a:pt x="27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61" name="Google Shape;3761;p89"/>
            <p:cNvSpPr/>
            <p:nvPr/>
          </p:nvSpPr>
          <p:spPr>
            <a:xfrm>
              <a:off x="4219941" y="2588323"/>
              <a:ext cx="667237" cy="788624"/>
            </a:xfrm>
            <a:custGeom>
              <a:avLst/>
              <a:gdLst/>
              <a:ahLst/>
              <a:cxnLst/>
              <a:rect l="l" t="t" r="r" b="b"/>
              <a:pathLst>
                <a:path w="3744" h="4425" extrusionOk="0">
                  <a:moveTo>
                    <a:pt x="232" y="1"/>
                  </a:moveTo>
                  <a:cubicBezTo>
                    <a:pt x="153" y="68"/>
                    <a:pt x="74" y="128"/>
                    <a:pt x="1" y="195"/>
                  </a:cubicBezTo>
                  <a:lnTo>
                    <a:pt x="141" y="360"/>
                  </a:lnTo>
                  <a:cubicBezTo>
                    <a:pt x="153" y="384"/>
                    <a:pt x="171" y="402"/>
                    <a:pt x="190" y="421"/>
                  </a:cubicBezTo>
                  <a:cubicBezTo>
                    <a:pt x="244" y="481"/>
                    <a:pt x="293" y="548"/>
                    <a:pt x="348" y="609"/>
                  </a:cubicBezTo>
                  <a:cubicBezTo>
                    <a:pt x="360" y="627"/>
                    <a:pt x="372" y="640"/>
                    <a:pt x="384" y="658"/>
                  </a:cubicBezTo>
                  <a:cubicBezTo>
                    <a:pt x="433" y="719"/>
                    <a:pt x="482" y="780"/>
                    <a:pt x="530" y="840"/>
                  </a:cubicBezTo>
                  <a:cubicBezTo>
                    <a:pt x="889" y="1291"/>
                    <a:pt x="1254" y="1735"/>
                    <a:pt x="1626" y="2179"/>
                  </a:cubicBezTo>
                  <a:cubicBezTo>
                    <a:pt x="2070" y="2708"/>
                    <a:pt x="2514" y="3238"/>
                    <a:pt x="2958" y="3767"/>
                  </a:cubicBezTo>
                  <a:cubicBezTo>
                    <a:pt x="3025" y="3852"/>
                    <a:pt x="3092" y="3932"/>
                    <a:pt x="3165" y="4017"/>
                  </a:cubicBezTo>
                  <a:lnTo>
                    <a:pt x="3299" y="4181"/>
                  </a:lnTo>
                  <a:cubicBezTo>
                    <a:pt x="3317" y="4199"/>
                    <a:pt x="3335" y="4224"/>
                    <a:pt x="3354" y="4242"/>
                  </a:cubicBezTo>
                  <a:cubicBezTo>
                    <a:pt x="3402" y="4303"/>
                    <a:pt x="3451" y="4364"/>
                    <a:pt x="3506" y="4424"/>
                  </a:cubicBezTo>
                  <a:cubicBezTo>
                    <a:pt x="3567" y="4382"/>
                    <a:pt x="3627" y="4339"/>
                    <a:pt x="3682" y="4291"/>
                  </a:cubicBezTo>
                  <a:lnTo>
                    <a:pt x="3743" y="4248"/>
                  </a:lnTo>
                  <a:lnTo>
                    <a:pt x="3591" y="4053"/>
                  </a:lnTo>
                  <a:lnTo>
                    <a:pt x="3536" y="3992"/>
                  </a:lnTo>
                  <a:lnTo>
                    <a:pt x="3402" y="3822"/>
                  </a:lnTo>
                  <a:lnTo>
                    <a:pt x="3195" y="3573"/>
                  </a:lnTo>
                  <a:cubicBezTo>
                    <a:pt x="2757" y="3043"/>
                    <a:pt x="2319" y="2514"/>
                    <a:pt x="1881" y="1978"/>
                  </a:cubicBezTo>
                  <a:cubicBezTo>
                    <a:pt x="1510" y="1528"/>
                    <a:pt x="1139" y="1078"/>
                    <a:pt x="755" y="640"/>
                  </a:cubicBezTo>
                  <a:lnTo>
                    <a:pt x="688" y="561"/>
                  </a:lnTo>
                  <a:cubicBezTo>
                    <a:pt x="652" y="518"/>
                    <a:pt x="622" y="481"/>
                    <a:pt x="567" y="421"/>
                  </a:cubicBezTo>
                  <a:cubicBezTo>
                    <a:pt x="518" y="360"/>
                    <a:pt x="469" y="293"/>
                    <a:pt x="415" y="232"/>
                  </a:cubicBezTo>
                  <a:cubicBezTo>
                    <a:pt x="402" y="208"/>
                    <a:pt x="384" y="189"/>
                    <a:pt x="366" y="165"/>
                  </a:cubicBezTo>
                  <a:cubicBezTo>
                    <a:pt x="323" y="110"/>
                    <a:pt x="281" y="55"/>
                    <a:pt x="2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62" name="Google Shape;3762;p89"/>
            <p:cNvSpPr/>
            <p:nvPr/>
          </p:nvSpPr>
          <p:spPr>
            <a:xfrm>
              <a:off x="4039943" y="2777057"/>
              <a:ext cx="621614" cy="733197"/>
            </a:xfrm>
            <a:custGeom>
              <a:avLst/>
              <a:gdLst/>
              <a:ahLst/>
              <a:cxnLst/>
              <a:rect l="l" t="t" r="r" b="b"/>
              <a:pathLst>
                <a:path w="3488" h="4114" extrusionOk="0">
                  <a:moveTo>
                    <a:pt x="189" y="0"/>
                  </a:moveTo>
                  <a:cubicBezTo>
                    <a:pt x="123" y="80"/>
                    <a:pt x="62" y="165"/>
                    <a:pt x="1" y="244"/>
                  </a:cubicBezTo>
                  <a:lnTo>
                    <a:pt x="153" y="420"/>
                  </a:lnTo>
                  <a:cubicBezTo>
                    <a:pt x="165" y="439"/>
                    <a:pt x="177" y="451"/>
                    <a:pt x="196" y="469"/>
                  </a:cubicBezTo>
                  <a:lnTo>
                    <a:pt x="250" y="542"/>
                  </a:lnTo>
                  <a:cubicBezTo>
                    <a:pt x="287" y="585"/>
                    <a:pt x="323" y="633"/>
                    <a:pt x="366" y="682"/>
                  </a:cubicBezTo>
                  <a:cubicBezTo>
                    <a:pt x="421" y="755"/>
                    <a:pt x="482" y="834"/>
                    <a:pt x="548" y="907"/>
                  </a:cubicBezTo>
                  <a:cubicBezTo>
                    <a:pt x="859" y="1297"/>
                    <a:pt x="1175" y="1680"/>
                    <a:pt x="1492" y="2057"/>
                  </a:cubicBezTo>
                  <a:cubicBezTo>
                    <a:pt x="1881" y="2526"/>
                    <a:pt x="2270" y="2994"/>
                    <a:pt x="2660" y="3457"/>
                  </a:cubicBezTo>
                  <a:lnTo>
                    <a:pt x="2861" y="3700"/>
                  </a:lnTo>
                  <a:lnTo>
                    <a:pt x="3007" y="3870"/>
                  </a:lnTo>
                  <a:lnTo>
                    <a:pt x="3055" y="3931"/>
                  </a:lnTo>
                  <a:lnTo>
                    <a:pt x="3208" y="4114"/>
                  </a:lnTo>
                  <a:cubicBezTo>
                    <a:pt x="3299" y="4071"/>
                    <a:pt x="3396" y="4029"/>
                    <a:pt x="3487" y="3986"/>
                  </a:cubicBezTo>
                  <a:lnTo>
                    <a:pt x="3335" y="3803"/>
                  </a:lnTo>
                  <a:cubicBezTo>
                    <a:pt x="3323" y="3785"/>
                    <a:pt x="3305" y="3761"/>
                    <a:pt x="3287" y="3743"/>
                  </a:cubicBezTo>
                  <a:cubicBezTo>
                    <a:pt x="3238" y="3688"/>
                    <a:pt x="3195" y="3627"/>
                    <a:pt x="3147" y="3572"/>
                  </a:cubicBezTo>
                  <a:cubicBezTo>
                    <a:pt x="3080" y="3493"/>
                    <a:pt x="3013" y="3408"/>
                    <a:pt x="2946" y="3329"/>
                  </a:cubicBezTo>
                  <a:cubicBezTo>
                    <a:pt x="2544" y="2842"/>
                    <a:pt x="2143" y="2355"/>
                    <a:pt x="1741" y="1869"/>
                  </a:cubicBezTo>
                  <a:cubicBezTo>
                    <a:pt x="1406" y="1455"/>
                    <a:pt x="1072" y="1047"/>
                    <a:pt x="731" y="652"/>
                  </a:cubicBezTo>
                  <a:cubicBezTo>
                    <a:pt x="670" y="579"/>
                    <a:pt x="615" y="512"/>
                    <a:pt x="555" y="445"/>
                  </a:cubicBezTo>
                  <a:lnTo>
                    <a:pt x="542" y="426"/>
                  </a:lnTo>
                  <a:cubicBezTo>
                    <a:pt x="488" y="366"/>
                    <a:pt x="427" y="293"/>
                    <a:pt x="372" y="226"/>
                  </a:cubicBezTo>
                  <a:lnTo>
                    <a:pt x="329" y="177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63" name="Google Shape;3763;p89"/>
            <p:cNvSpPr/>
            <p:nvPr/>
          </p:nvSpPr>
          <p:spPr>
            <a:xfrm>
              <a:off x="3904499" y="3015692"/>
              <a:ext cx="491339" cy="573690"/>
            </a:xfrm>
            <a:custGeom>
              <a:avLst/>
              <a:gdLst/>
              <a:ahLst/>
              <a:cxnLst/>
              <a:rect l="l" t="t" r="r" b="b"/>
              <a:pathLst>
                <a:path w="2757" h="3219" extrusionOk="0">
                  <a:moveTo>
                    <a:pt x="134" y="0"/>
                  </a:moveTo>
                  <a:cubicBezTo>
                    <a:pt x="85" y="91"/>
                    <a:pt x="43" y="195"/>
                    <a:pt x="0" y="304"/>
                  </a:cubicBezTo>
                  <a:cubicBezTo>
                    <a:pt x="61" y="377"/>
                    <a:pt x="116" y="456"/>
                    <a:pt x="177" y="530"/>
                  </a:cubicBezTo>
                  <a:cubicBezTo>
                    <a:pt x="250" y="615"/>
                    <a:pt x="323" y="706"/>
                    <a:pt x="396" y="791"/>
                  </a:cubicBezTo>
                  <a:lnTo>
                    <a:pt x="578" y="1016"/>
                  </a:lnTo>
                  <a:cubicBezTo>
                    <a:pt x="755" y="1229"/>
                    <a:pt x="931" y="1442"/>
                    <a:pt x="1108" y="1661"/>
                  </a:cubicBezTo>
                  <a:cubicBezTo>
                    <a:pt x="1351" y="1947"/>
                    <a:pt x="1588" y="2233"/>
                    <a:pt x="1832" y="2519"/>
                  </a:cubicBezTo>
                  <a:cubicBezTo>
                    <a:pt x="1893" y="2598"/>
                    <a:pt x="1966" y="2684"/>
                    <a:pt x="2026" y="2757"/>
                  </a:cubicBezTo>
                  <a:cubicBezTo>
                    <a:pt x="2087" y="2836"/>
                    <a:pt x="2154" y="2909"/>
                    <a:pt x="2215" y="2988"/>
                  </a:cubicBezTo>
                  <a:lnTo>
                    <a:pt x="2221" y="2994"/>
                  </a:lnTo>
                  <a:cubicBezTo>
                    <a:pt x="2282" y="3067"/>
                    <a:pt x="2349" y="3146"/>
                    <a:pt x="2416" y="3219"/>
                  </a:cubicBezTo>
                  <a:cubicBezTo>
                    <a:pt x="2525" y="3201"/>
                    <a:pt x="2641" y="3182"/>
                    <a:pt x="2757" y="3152"/>
                  </a:cubicBezTo>
                  <a:cubicBezTo>
                    <a:pt x="2696" y="3085"/>
                    <a:pt x="2635" y="3012"/>
                    <a:pt x="2580" y="2945"/>
                  </a:cubicBezTo>
                  <a:cubicBezTo>
                    <a:pt x="2574" y="2933"/>
                    <a:pt x="2562" y="2927"/>
                    <a:pt x="2556" y="2915"/>
                  </a:cubicBezTo>
                  <a:cubicBezTo>
                    <a:pt x="2501" y="2848"/>
                    <a:pt x="2446" y="2781"/>
                    <a:pt x="2392" y="2714"/>
                  </a:cubicBezTo>
                  <a:lnTo>
                    <a:pt x="2197" y="2477"/>
                  </a:lnTo>
                  <a:lnTo>
                    <a:pt x="1363" y="1467"/>
                  </a:lnTo>
                  <a:cubicBezTo>
                    <a:pt x="1144" y="1199"/>
                    <a:pt x="925" y="937"/>
                    <a:pt x="706" y="676"/>
                  </a:cubicBezTo>
                  <a:cubicBezTo>
                    <a:pt x="645" y="603"/>
                    <a:pt x="590" y="536"/>
                    <a:pt x="524" y="456"/>
                  </a:cubicBezTo>
                  <a:cubicBezTo>
                    <a:pt x="450" y="377"/>
                    <a:pt x="384" y="292"/>
                    <a:pt x="317" y="213"/>
                  </a:cubicBezTo>
                  <a:cubicBezTo>
                    <a:pt x="311" y="207"/>
                    <a:pt x="311" y="207"/>
                    <a:pt x="304" y="201"/>
                  </a:cubicBezTo>
                  <a:cubicBezTo>
                    <a:pt x="262" y="146"/>
                    <a:pt x="219" y="97"/>
                    <a:pt x="177" y="49"/>
                  </a:cubicBezTo>
                  <a:cubicBezTo>
                    <a:pt x="158" y="31"/>
                    <a:pt x="146" y="12"/>
                    <a:pt x="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64" name="Google Shape;3764;p89"/>
            <p:cNvSpPr/>
            <p:nvPr/>
          </p:nvSpPr>
          <p:spPr>
            <a:xfrm>
              <a:off x="3820915" y="3311713"/>
              <a:ext cx="255026" cy="294063"/>
            </a:xfrm>
            <a:custGeom>
              <a:avLst/>
              <a:gdLst/>
              <a:ahLst/>
              <a:cxnLst/>
              <a:rect l="l" t="t" r="r" b="b"/>
              <a:pathLst>
                <a:path w="1431" h="1650" extrusionOk="0">
                  <a:moveTo>
                    <a:pt x="68" y="0"/>
                  </a:moveTo>
                  <a:cubicBezTo>
                    <a:pt x="43" y="140"/>
                    <a:pt x="19" y="280"/>
                    <a:pt x="1" y="426"/>
                  </a:cubicBezTo>
                  <a:cubicBezTo>
                    <a:pt x="62" y="493"/>
                    <a:pt x="122" y="566"/>
                    <a:pt x="183" y="639"/>
                  </a:cubicBezTo>
                  <a:cubicBezTo>
                    <a:pt x="226" y="688"/>
                    <a:pt x="268" y="743"/>
                    <a:pt x="311" y="791"/>
                  </a:cubicBezTo>
                  <a:lnTo>
                    <a:pt x="323" y="803"/>
                  </a:lnTo>
                  <a:cubicBezTo>
                    <a:pt x="360" y="846"/>
                    <a:pt x="396" y="895"/>
                    <a:pt x="439" y="937"/>
                  </a:cubicBezTo>
                  <a:cubicBezTo>
                    <a:pt x="463" y="968"/>
                    <a:pt x="487" y="1004"/>
                    <a:pt x="512" y="1029"/>
                  </a:cubicBezTo>
                  <a:lnTo>
                    <a:pt x="536" y="1059"/>
                  </a:lnTo>
                  <a:cubicBezTo>
                    <a:pt x="627" y="1169"/>
                    <a:pt x="719" y="1284"/>
                    <a:pt x="816" y="1394"/>
                  </a:cubicBezTo>
                  <a:cubicBezTo>
                    <a:pt x="877" y="1467"/>
                    <a:pt x="938" y="1546"/>
                    <a:pt x="1005" y="1619"/>
                  </a:cubicBezTo>
                  <a:cubicBezTo>
                    <a:pt x="1145" y="1631"/>
                    <a:pt x="1291" y="1649"/>
                    <a:pt x="1431" y="1649"/>
                  </a:cubicBezTo>
                  <a:lnTo>
                    <a:pt x="1242" y="1418"/>
                  </a:lnTo>
                  <a:cubicBezTo>
                    <a:pt x="1218" y="1388"/>
                    <a:pt x="1187" y="1351"/>
                    <a:pt x="1157" y="1315"/>
                  </a:cubicBezTo>
                  <a:lnTo>
                    <a:pt x="962" y="1083"/>
                  </a:lnTo>
                  <a:lnTo>
                    <a:pt x="773" y="852"/>
                  </a:lnTo>
                  <a:lnTo>
                    <a:pt x="755" y="828"/>
                  </a:lnTo>
                  <a:lnTo>
                    <a:pt x="573" y="609"/>
                  </a:lnTo>
                  <a:cubicBezTo>
                    <a:pt x="506" y="524"/>
                    <a:pt x="427" y="432"/>
                    <a:pt x="354" y="341"/>
                  </a:cubicBezTo>
                  <a:lnTo>
                    <a:pt x="250" y="219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65" name="Google Shape;3765;p89"/>
            <p:cNvSpPr/>
            <p:nvPr/>
          </p:nvSpPr>
          <p:spPr>
            <a:xfrm>
              <a:off x="3537909" y="3456961"/>
              <a:ext cx="358034" cy="419886"/>
            </a:xfrm>
            <a:custGeom>
              <a:avLst/>
              <a:gdLst/>
              <a:ahLst/>
              <a:cxnLst/>
              <a:rect l="l" t="t" r="r" b="b"/>
              <a:pathLst>
                <a:path w="2009" h="2356" extrusionOk="0">
                  <a:moveTo>
                    <a:pt x="1" y="1"/>
                  </a:moveTo>
                  <a:cubicBezTo>
                    <a:pt x="61" y="86"/>
                    <a:pt x="128" y="159"/>
                    <a:pt x="189" y="238"/>
                  </a:cubicBezTo>
                  <a:lnTo>
                    <a:pt x="238" y="293"/>
                  </a:lnTo>
                  <a:cubicBezTo>
                    <a:pt x="299" y="372"/>
                    <a:pt x="360" y="445"/>
                    <a:pt x="426" y="524"/>
                  </a:cubicBezTo>
                  <a:cubicBezTo>
                    <a:pt x="493" y="603"/>
                    <a:pt x="554" y="682"/>
                    <a:pt x="621" y="761"/>
                  </a:cubicBezTo>
                  <a:cubicBezTo>
                    <a:pt x="706" y="859"/>
                    <a:pt x="792" y="962"/>
                    <a:pt x="877" y="1065"/>
                  </a:cubicBezTo>
                  <a:cubicBezTo>
                    <a:pt x="998" y="1212"/>
                    <a:pt x="1120" y="1358"/>
                    <a:pt x="1242" y="1504"/>
                  </a:cubicBezTo>
                  <a:lnTo>
                    <a:pt x="1473" y="1771"/>
                  </a:lnTo>
                  <a:lnTo>
                    <a:pt x="1650" y="1990"/>
                  </a:lnTo>
                  <a:cubicBezTo>
                    <a:pt x="1680" y="2021"/>
                    <a:pt x="1710" y="2057"/>
                    <a:pt x="1735" y="2088"/>
                  </a:cubicBezTo>
                  <a:lnTo>
                    <a:pt x="1960" y="2355"/>
                  </a:lnTo>
                  <a:cubicBezTo>
                    <a:pt x="1978" y="2216"/>
                    <a:pt x="1996" y="2076"/>
                    <a:pt x="2009" y="1936"/>
                  </a:cubicBezTo>
                  <a:cubicBezTo>
                    <a:pt x="1936" y="1844"/>
                    <a:pt x="1862" y="1753"/>
                    <a:pt x="1783" y="1668"/>
                  </a:cubicBezTo>
                  <a:cubicBezTo>
                    <a:pt x="1747" y="1619"/>
                    <a:pt x="1710" y="1577"/>
                    <a:pt x="1674" y="1528"/>
                  </a:cubicBezTo>
                  <a:cubicBezTo>
                    <a:pt x="1613" y="1461"/>
                    <a:pt x="1552" y="1388"/>
                    <a:pt x="1491" y="1315"/>
                  </a:cubicBezTo>
                  <a:lnTo>
                    <a:pt x="1272" y="1041"/>
                  </a:lnTo>
                  <a:lnTo>
                    <a:pt x="1126" y="871"/>
                  </a:lnTo>
                  <a:lnTo>
                    <a:pt x="1078" y="810"/>
                  </a:lnTo>
                  <a:cubicBezTo>
                    <a:pt x="1011" y="731"/>
                    <a:pt x="944" y="652"/>
                    <a:pt x="883" y="573"/>
                  </a:cubicBezTo>
                  <a:cubicBezTo>
                    <a:pt x="822" y="500"/>
                    <a:pt x="761" y="421"/>
                    <a:pt x="694" y="347"/>
                  </a:cubicBezTo>
                  <a:cubicBezTo>
                    <a:pt x="676" y="317"/>
                    <a:pt x="652" y="293"/>
                    <a:pt x="627" y="262"/>
                  </a:cubicBezTo>
                  <a:cubicBezTo>
                    <a:pt x="560" y="183"/>
                    <a:pt x="499" y="104"/>
                    <a:pt x="433" y="31"/>
                  </a:cubicBezTo>
                  <a:cubicBezTo>
                    <a:pt x="372" y="25"/>
                    <a:pt x="311" y="19"/>
                    <a:pt x="244" y="13"/>
                  </a:cubicBezTo>
                  <a:cubicBezTo>
                    <a:pt x="165" y="7"/>
                    <a:pt x="80" y="1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66" name="Google Shape;3766;p89"/>
            <p:cNvSpPr/>
            <p:nvPr/>
          </p:nvSpPr>
          <p:spPr>
            <a:xfrm>
              <a:off x="3231021" y="3481912"/>
              <a:ext cx="587931" cy="694167"/>
            </a:xfrm>
            <a:custGeom>
              <a:avLst/>
              <a:gdLst/>
              <a:ahLst/>
              <a:cxnLst/>
              <a:rect l="l" t="t" r="r" b="b"/>
              <a:pathLst>
                <a:path w="3299" h="3895" extrusionOk="0">
                  <a:moveTo>
                    <a:pt x="311" y="1"/>
                  </a:moveTo>
                  <a:cubicBezTo>
                    <a:pt x="207" y="31"/>
                    <a:pt x="104" y="55"/>
                    <a:pt x="1" y="92"/>
                  </a:cubicBezTo>
                  <a:cubicBezTo>
                    <a:pt x="37" y="128"/>
                    <a:pt x="67" y="165"/>
                    <a:pt x="98" y="207"/>
                  </a:cubicBezTo>
                  <a:cubicBezTo>
                    <a:pt x="128" y="244"/>
                    <a:pt x="165" y="281"/>
                    <a:pt x="195" y="323"/>
                  </a:cubicBezTo>
                  <a:lnTo>
                    <a:pt x="213" y="347"/>
                  </a:lnTo>
                  <a:cubicBezTo>
                    <a:pt x="238" y="378"/>
                    <a:pt x="262" y="414"/>
                    <a:pt x="293" y="445"/>
                  </a:cubicBezTo>
                  <a:lnTo>
                    <a:pt x="475" y="676"/>
                  </a:lnTo>
                  <a:cubicBezTo>
                    <a:pt x="798" y="1078"/>
                    <a:pt x="1126" y="1473"/>
                    <a:pt x="1455" y="1869"/>
                  </a:cubicBezTo>
                  <a:cubicBezTo>
                    <a:pt x="1838" y="2331"/>
                    <a:pt x="2228" y="2787"/>
                    <a:pt x="2611" y="3250"/>
                  </a:cubicBezTo>
                  <a:cubicBezTo>
                    <a:pt x="2684" y="3335"/>
                    <a:pt x="2757" y="3420"/>
                    <a:pt x="2824" y="3505"/>
                  </a:cubicBezTo>
                  <a:cubicBezTo>
                    <a:pt x="2860" y="3554"/>
                    <a:pt x="2903" y="3597"/>
                    <a:pt x="2939" y="3639"/>
                  </a:cubicBezTo>
                  <a:cubicBezTo>
                    <a:pt x="2964" y="3670"/>
                    <a:pt x="2988" y="3700"/>
                    <a:pt x="3013" y="3731"/>
                  </a:cubicBezTo>
                  <a:lnTo>
                    <a:pt x="3152" y="3895"/>
                  </a:lnTo>
                  <a:cubicBezTo>
                    <a:pt x="3207" y="3804"/>
                    <a:pt x="3256" y="3706"/>
                    <a:pt x="3299" y="3603"/>
                  </a:cubicBezTo>
                  <a:lnTo>
                    <a:pt x="3128" y="3390"/>
                  </a:lnTo>
                  <a:lnTo>
                    <a:pt x="3086" y="3341"/>
                  </a:lnTo>
                  <a:lnTo>
                    <a:pt x="2946" y="3171"/>
                  </a:lnTo>
                  <a:lnTo>
                    <a:pt x="2727" y="2909"/>
                  </a:lnTo>
                  <a:lnTo>
                    <a:pt x="1710" y="1674"/>
                  </a:lnTo>
                  <a:cubicBezTo>
                    <a:pt x="1418" y="1321"/>
                    <a:pt x="1126" y="962"/>
                    <a:pt x="828" y="615"/>
                  </a:cubicBezTo>
                  <a:cubicBezTo>
                    <a:pt x="767" y="536"/>
                    <a:pt x="700" y="457"/>
                    <a:pt x="633" y="384"/>
                  </a:cubicBezTo>
                  <a:cubicBezTo>
                    <a:pt x="597" y="341"/>
                    <a:pt x="560" y="299"/>
                    <a:pt x="524" y="256"/>
                  </a:cubicBezTo>
                  <a:cubicBezTo>
                    <a:pt x="518" y="244"/>
                    <a:pt x="512" y="238"/>
                    <a:pt x="506" y="232"/>
                  </a:cubicBezTo>
                  <a:cubicBezTo>
                    <a:pt x="481" y="207"/>
                    <a:pt x="457" y="177"/>
                    <a:pt x="433" y="147"/>
                  </a:cubicBezTo>
                  <a:cubicBezTo>
                    <a:pt x="390" y="98"/>
                    <a:pt x="353" y="49"/>
                    <a:pt x="31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67" name="Google Shape;3767;p89"/>
            <p:cNvSpPr/>
            <p:nvPr/>
          </p:nvSpPr>
          <p:spPr>
            <a:xfrm>
              <a:off x="3003261" y="3599001"/>
              <a:ext cx="652980" cy="771336"/>
            </a:xfrm>
            <a:custGeom>
              <a:avLst/>
              <a:gdLst/>
              <a:ahLst/>
              <a:cxnLst/>
              <a:rect l="l" t="t" r="r" b="b"/>
              <a:pathLst>
                <a:path w="3664" h="4328" extrusionOk="0">
                  <a:moveTo>
                    <a:pt x="226" y="1"/>
                  </a:moveTo>
                  <a:cubicBezTo>
                    <a:pt x="147" y="68"/>
                    <a:pt x="74" y="141"/>
                    <a:pt x="1" y="214"/>
                  </a:cubicBezTo>
                  <a:lnTo>
                    <a:pt x="68" y="287"/>
                  </a:lnTo>
                  <a:cubicBezTo>
                    <a:pt x="110" y="335"/>
                    <a:pt x="153" y="384"/>
                    <a:pt x="189" y="433"/>
                  </a:cubicBezTo>
                  <a:lnTo>
                    <a:pt x="281" y="536"/>
                  </a:lnTo>
                  <a:cubicBezTo>
                    <a:pt x="305" y="567"/>
                    <a:pt x="323" y="597"/>
                    <a:pt x="348" y="628"/>
                  </a:cubicBezTo>
                  <a:lnTo>
                    <a:pt x="463" y="767"/>
                  </a:lnTo>
                  <a:cubicBezTo>
                    <a:pt x="834" y="1236"/>
                    <a:pt x="1212" y="1692"/>
                    <a:pt x="1595" y="2149"/>
                  </a:cubicBezTo>
                  <a:cubicBezTo>
                    <a:pt x="2057" y="2696"/>
                    <a:pt x="2520" y="3244"/>
                    <a:pt x="2976" y="3798"/>
                  </a:cubicBezTo>
                  <a:cubicBezTo>
                    <a:pt x="3043" y="3883"/>
                    <a:pt x="3110" y="3962"/>
                    <a:pt x="3177" y="4047"/>
                  </a:cubicBezTo>
                  <a:lnTo>
                    <a:pt x="3207" y="4078"/>
                  </a:lnTo>
                  <a:lnTo>
                    <a:pt x="3366" y="4272"/>
                  </a:lnTo>
                  <a:cubicBezTo>
                    <a:pt x="3384" y="4291"/>
                    <a:pt x="3396" y="4309"/>
                    <a:pt x="3414" y="4327"/>
                  </a:cubicBezTo>
                  <a:cubicBezTo>
                    <a:pt x="3499" y="4272"/>
                    <a:pt x="3585" y="4218"/>
                    <a:pt x="3664" y="4157"/>
                  </a:cubicBezTo>
                  <a:lnTo>
                    <a:pt x="3609" y="4090"/>
                  </a:lnTo>
                  <a:lnTo>
                    <a:pt x="3457" y="3907"/>
                  </a:lnTo>
                  <a:lnTo>
                    <a:pt x="3420" y="3859"/>
                  </a:lnTo>
                  <a:lnTo>
                    <a:pt x="3214" y="3609"/>
                  </a:lnTo>
                  <a:cubicBezTo>
                    <a:pt x="2757" y="3055"/>
                    <a:pt x="2301" y="2502"/>
                    <a:pt x="1844" y="1948"/>
                  </a:cubicBezTo>
                  <a:cubicBezTo>
                    <a:pt x="1461" y="1479"/>
                    <a:pt x="1072" y="1011"/>
                    <a:pt x="670" y="548"/>
                  </a:cubicBezTo>
                  <a:cubicBezTo>
                    <a:pt x="670" y="542"/>
                    <a:pt x="664" y="536"/>
                    <a:pt x="658" y="536"/>
                  </a:cubicBezTo>
                  <a:cubicBezTo>
                    <a:pt x="603" y="469"/>
                    <a:pt x="542" y="402"/>
                    <a:pt x="481" y="323"/>
                  </a:cubicBezTo>
                  <a:lnTo>
                    <a:pt x="408" y="232"/>
                  </a:lnTo>
                  <a:lnTo>
                    <a:pt x="281" y="74"/>
                  </a:lnTo>
                  <a:cubicBezTo>
                    <a:pt x="262" y="49"/>
                    <a:pt x="244" y="25"/>
                    <a:pt x="2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68" name="Google Shape;3768;p89"/>
            <p:cNvSpPr/>
            <p:nvPr/>
          </p:nvSpPr>
          <p:spPr>
            <a:xfrm>
              <a:off x="3036944" y="1635209"/>
              <a:ext cx="2532257" cy="2100679"/>
            </a:xfrm>
            <a:custGeom>
              <a:avLst/>
              <a:gdLst/>
              <a:ahLst/>
              <a:cxnLst/>
              <a:rect l="l" t="t" r="r" b="b"/>
              <a:pathLst>
                <a:path w="14209" h="11787" extrusionOk="0">
                  <a:moveTo>
                    <a:pt x="13959" y="0"/>
                  </a:moveTo>
                  <a:cubicBezTo>
                    <a:pt x="13959" y="0"/>
                    <a:pt x="13953" y="0"/>
                    <a:pt x="13953" y="6"/>
                  </a:cubicBezTo>
                  <a:cubicBezTo>
                    <a:pt x="13874" y="61"/>
                    <a:pt x="13807" y="122"/>
                    <a:pt x="13734" y="189"/>
                  </a:cubicBezTo>
                  <a:lnTo>
                    <a:pt x="13807" y="274"/>
                  </a:lnTo>
                  <a:cubicBezTo>
                    <a:pt x="13831" y="304"/>
                    <a:pt x="13856" y="335"/>
                    <a:pt x="13880" y="365"/>
                  </a:cubicBezTo>
                  <a:cubicBezTo>
                    <a:pt x="13916" y="408"/>
                    <a:pt x="13959" y="457"/>
                    <a:pt x="13989" y="499"/>
                  </a:cubicBezTo>
                  <a:cubicBezTo>
                    <a:pt x="14056" y="432"/>
                    <a:pt x="14123" y="359"/>
                    <a:pt x="14196" y="298"/>
                  </a:cubicBezTo>
                  <a:lnTo>
                    <a:pt x="14208" y="292"/>
                  </a:lnTo>
                  <a:lnTo>
                    <a:pt x="14184" y="274"/>
                  </a:lnTo>
                  <a:cubicBezTo>
                    <a:pt x="14129" y="207"/>
                    <a:pt x="14075" y="134"/>
                    <a:pt x="14014" y="67"/>
                  </a:cubicBezTo>
                  <a:lnTo>
                    <a:pt x="13959" y="0"/>
                  </a:lnTo>
                  <a:close/>
                  <a:moveTo>
                    <a:pt x="13436" y="530"/>
                  </a:moveTo>
                  <a:cubicBezTo>
                    <a:pt x="13436" y="530"/>
                    <a:pt x="13430" y="530"/>
                    <a:pt x="13430" y="536"/>
                  </a:cubicBezTo>
                  <a:cubicBezTo>
                    <a:pt x="13369" y="609"/>
                    <a:pt x="13314" y="694"/>
                    <a:pt x="13259" y="779"/>
                  </a:cubicBezTo>
                  <a:cubicBezTo>
                    <a:pt x="13277" y="797"/>
                    <a:pt x="13290" y="816"/>
                    <a:pt x="13308" y="834"/>
                  </a:cubicBezTo>
                  <a:lnTo>
                    <a:pt x="13381" y="931"/>
                  </a:lnTo>
                  <a:cubicBezTo>
                    <a:pt x="13442" y="1004"/>
                    <a:pt x="13503" y="1083"/>
                    <a:pt x="13563" y="1156"/>
                  </a:cubicBezTo>
                  <a:cubicBezTo>
                    <a:pt x="13606" y="1065"/>
                    <a:pt x="13655" y="968"/>
                    <a:pt x="13709" y="876"/>
                  </a:cubicBezTo>
                  <a:lnTo>
                    <a:pt x="13716" y="864"/>
                  </a:lnTo>
                  <a:cubicBezTo>
                    <a:pt x="13685" y="822"/>
                    <a:pt x="13649" y="779"/>
                    <a:pt x="13612" y="743"/>
                  </a:cubicBezTo>
                  <a:cubicBezTo>
                    <a:pt x="13588" y="712"/>
                    <a:pt x="13563" y="676"/>
                    <a:pt x="13533" y="645"/>
                  </a:cubicBezTo>
                  <a:cubicBezTo>
                    <a:pt x="13509" y="609"/>
                    <a:pt x="13472" y="566"/>
                    <a:pt x="13436" y="530"/>
                  </a:cubicBezTo>
                  <a:close/>
                  <a:moveTo>
                    <a:pt x="13034" y="1205"/>
                  </a:moveTo>
                  <a:cubicBezTo>
                    <a:pt x="13034" y="1205"/>
                    <a:pt x="13028" y="1211"/>
                    <a:pt x="13028" y="1217"/>
                  </a:cubicBezTo>
                  <a:cubicBezTo>
                    <a:pt x="12985" y="1314"/>
                    <a:pt x="12943" y="1418"/>
                    <a:pt x="12906" y="1521"/>
                  </a:cubicBezTo>
                  <a:cubicBezTo>
                    <a:pt x="12973" y="1607"/>
                    <a:pt x="13040" y="1686"/>
                    <a:pt x="13107" y="1771"/>
                  </a:cubicBezTo>
                  <a:lnTo>
                    <a:pt x="13290" y="1996"/>
                  </a:lnTo>
                  <a:cubicBezTo>
                    <a:pt x="13320" y="1874"/>
                    <a:pt x="13350" y="1753"/>
                    <a:pt x="13381" y="1637"/>
                  </a:cubicBezTo>
                  <a:cubicBezTo>
                    <a:pt x="13381" y="1631"/>
                    <a:pt x="13381" y="1625"/>
                    <a:pt x="13387" y="1619"/>
                  </a:cubicBezTo>
                  <a:cubicBezTo>
                    <a:pt x="13332" y="1546"/>
                    <a:pt x="13265" y="1473"/>
                    <a:pt x="13204" y="1400"/>
                  </a:cubicBezTo>
                  <a:cubicBezTo>
                    <a:pt x="13156" y="1339"/>
                    <a:pt x="13095" y="1278"/>
                    <a:pt x="13040" y="1211"/>
                  </a:cubicBezTo>
                  <a:lnTo>
                    <a:pt x="13034" y="1205"/>
                  </a:lnTo>
                  <a:close/>
                  <a:moveTo>
                    <a:pt x="12760" y="2014"/>
                  </a:moveTo>
                  <a:cubicBezTo>
                    <a:pt x="12760" y="2020"/>
                    <a:pt x="12754" y="2026"/>
                    <a:pt x="12754" y="2039"/>
                  </a:cubicBezTo>
                  <a:cubicBezTo>
                    <a:pt x="12724" y="2160"/>
                    <a:pt x="12699" y="2282"/>
                    <a:pt x="12675" y="2410"/>
                  </a:cubicBezTo>
                  <a:cubicBezTo>
                    <a:pt x="12772" y="2525"/>
                    <a:pt x="12870" y="2647"/>
                    <a:pt x="12967" y="2763"/>
                  </a:cubicBezTo>
                  <a:lnTo>
                    <a:pt x="13144" y="2982"/>
                  </a:lnTo>
                  <a:cubicBezTo>
                    <a:pt x="13162" y="2842"/>
                    <a:pt x="13174" y="2696"/>
                    <a:pt x="13192" y="2550"/>
                  </a:cubicBezTo>
                  <a:cubicBezTo>
                    <a:pt x="13192" y="2544"/>
                    <a:pt x="13192" y="2544"/>
                    <a:pt x="13192" y="2538"/>
                  </a:cubicBezTo>
                  <a:cubicBezTo>
                    <a:pt x="13131" y="2465"/>
                    <a:pt x="13071" y="2391"/>
                    <a:pt x="13016" y="2318"/>
                  </a:cubicBezTo>
                  <a:cubicBezTo>
                    <a:pt x="12931" y="2215"/>
                    <a:pt x="12845" y="2118"/>
                    <a:pt x="12760" y="2014"/>
                  </a:cubicBezTo>
                  <a:close/>
                  <a:moveTo>
                    <a:pt x="12596" y="2976"/>
                  </a:moveTo>
                  <a:lnTo>
                    <a:pt x="12596" y="2994"/>
                  </a:lnTo>
                  <a:cubicBezTo>
                    <a:pt x="12578" y="3134"/>
                    <a:pt x="12566" y="3280"/>
                    <a:pt x="12559" y="3426"/>
                  </a:cubicBezTo>
                  <a:cubicBezTo>
                    <a:pt x="12651" y="3542"/>
                    <a:pt x="12742" y="3651"/>
                    <a:pt x="12839" y="3767"/>
                  </a:cubicBezTo>
                  <a:cubicBezTo>
                    <a:pt x="12858" y="3791"/>
                    <a:pt x="12888" y="3821"/>
                    <a:pt x="12912" y="3852"/>
                  </a:cubicBezTo>
                  <a:lnTo>
                    <a:pt x="13089" y="4065"/>
                  </a:lnTo>
                  <a:cubicBezTo>
                    <a:pt x="13095" y="3919"/>
                    <a:pt x="13095" y="3761"/>
                    <a:pt x="13107" y="3608"/>
                  </a:cubicBezTo>
                  <a:cubicBezTo>
                    <a:pt x="13107" y="3602"/>
                    <a:pt x="13107" y="3596"/>
                    <a:pt x="13107" y="3590"/>
                  </a:cubicBezTo>
                  <a:lnTo>
                    <a:pt x="13089" y="3572"/>
                  </a:lnTo>
                  <a:cubicBezTo>
                    <a:pt x="13034" y="3505"/>
                    <a:pt x="12979" y="3438"/>
                    <a:pt x="12925" y="3377"/>
                  </a:cubicBezTo>
                  <a:cubicBezTo>
                    <a:pt x="12815" y="3243"/>
                    <a:pt x="12705" y="3109"/>
                    <a:pt x="12596" y="2976"/>
                  </a:cubicBezTo>
                  <a:close/>
                  <a:moveTo>
                    <a:pt x="10667" y="4150"/>
                  </a:moveTo>
                  <a:cubicBezTo>
                    <a:pt x="10545" y="4162"/>
                    <a:pt x="10430" y="4174"/>
                    <a:pt x="10308" y="4193"/>
                  </a:cubicBezTo>
                  <a:lnTo>
                    <a:pt x="10503" y="4436"/>
                  </a:lnTo>
                  <a:cubicBezTo>
                    <a:pt x="10570" y="4509"/>
                    <a:pt x="10631" y="4588"/>
                    <a:pt x="10697" y="4667"/>
                  </a:cubicBezTo>
                  <a:cubicBezTo>
                    <a:pt x="10825" y="4661"/>
                    <a:pt x="10959" y="4655"/>
                    <a:pt x="11087" y="4655"/>
                  </a:cubicBezTo>
                  <a:lnTo>
                    <a:pt x="11105" y="4655"/>
                  </a:lnTo>
                  <a:cubicBezTo>
                    <a:pt x="11044" y="4582"/>
                    <a:pt x="10977" y="4503"/>
                    <a:pt x="10917" y="4424"/>
                  </a:cubicBezTo>
                  <a:lnTo>
                    <a:pt x="10910" y="4424"/>
                  </a:lnTo>
                  <a:cubicBezTo>
                    <a:pt x="10837" y="4333"/>
                    <a:pt x="10758" y="4241"/>
                    <a:pt x="10685" y="4150"/>
                  </a:cubicBezTo>
                  <a:close/>
                  <a:moveTo>
                    <a:pt x="11209" y="4126"/>
                  </a:moveTo>
                  <a:cubicBezTo>
                    <a:pt x="11300" y="4229"/>
                    <a:pt x="11385" y="4333"/>
                    <a:pt x="11470" y="4436"/>
                  </a:cubicBezTo>
                  <a:lnTo>
                    <a:pt x="11665" y="4673"/>
                  </a:lnTo>
                  <a:cubicBezTo>
                    <a:pt x="11805" y="4685"/>
                    <a:pt x="11951" y="4692"/>
                    <a:pt x="12091" y="4710"/>
                  </a:cubicBezTo>
                  <a:lnTo>
                    <a:pt x="12109" y="4710"/>
                  </a:lnTo>
                  <a:lnTo>
                    <a:pt x="11914" y="4472"/>
                  </a:lnTo>
                  <a:cubicBezTo>
                    <a:pt x="11823" y="4363"/>
                    <a:pt x="11726" y="4247"/>
                    <a:pt x="11635" y="4138"/>
                  </a:cubicBezTo>
                  <a:lnTo>
                    <a:pt x="11616" y="4138"/>
                  </a:lnTo>
                  <a:cubicBezTo>
                    <a:pt x="11482" y="4126"/>
                    <a:pt x="11349" y="4126"/>
                    <a:pt x="11209" y="4126"/>
                  </a:cubicBezTo>
                  <a:close/>
                  <a:moveTo>
                    <a:pt x="9827" y="4278"/>
                  </a:moveTo>
                  <a:lnTo>
                    <a:pt x="9803" y="4284"/>
                  </a:lnTo>
                  <a:cubicBezTo>
                    <a:pt x="9700" y="4308"/>
                    <a:pt x="9596" y="4333"/>
                    <a:pt x="9493" y="4357"/>
                  </a:cubicBezTo>
                  <a:lnTo>
                    <a:pt x="9651" y="4558"/>
                  </a:lnTo>
                  <a:cubicBezTo>
                    <a:pt x="9712" y="4631"/>
                    <a:pt x="9779" y="4710"/>
                    <a:pt x="9840" y="4783"/>
                  </a:cubicBezTo>
                  <a:cubicBezTo>
                    <a:pt x="9955" y="4758"/>
                    <a:pt x="10071" y="4740"/>
                    <a:pt x="10180" y="4722"/>
                  </a:cubicBezTo>
                  <a:lnTo>
                    <a:pt x="10199" y="4722"/>
                  </a:lnTo>
                  <a:cubicBezTo>
                    <a:pt x="10138" y="4649"/>
                    <a:pt x="10071" y="4570"/>
                    <a:pt x="10004" y="4491"/>
                  </a:cubicBezTo>
                  <a:lnTo>
                    <a:pt x="9827" y="4278"/>
                  </a:lnTo>
                  <a:close/>
                  <a:moveTo>
                    <a:pt x="9024" y="4497"/>
                  </a:moveTo>
                  <a:cubicBezTo>
                    <a:pt x="8933" y="4533"/>
                    <a:pt x="8836" y="4564"/>
                    <a:pt x="8744" y="4606"/>
                  </a:cubicBezTo>
                  <a:lnTo>
                    <a:pt x="8896" y="4789"/>
                  </a:lnTo>
                  <a:cubicBezTo>
                    <a:pt x="8957" y="4862"/>
                    <a:pt x="9018" y="4941"/>
                    <a:pt x="9079" y="5014"/>
                  </a:cubicBezTo>
                  <a:cubicBezTo>
                    <a:pt x="9152" y="4990"/>
                    <a:pt x="9225" y="4959"/>
                    <a:pt x="9298" y="4935"/>
                  </a:cubicBezTo>
                  <a:lnTo>
                    <a:pt x="9377" y="4911"/>
                  </a:lnTo>
                  <a:cubicBezTo>
                    <a:pt x="9383" y="4911"/>
                    <a:pt x="9389" y="4911"/>
                    <a:pt x="9395" y="4905"/>
                  </a:cubicBezTo>
                  <a:lnTo>
                    <a:pt x="9195" y="4679"/>
                  </a:lnTo>
                  <a:cubicBezTo>
                    <a:pt x="9146" y="4619"/>
                    <a:pt x="9091" y="4558"/>
                    <a:pt x="9042" y="4503"/>
                  </a:cubicBezTo>
                  <a:lnTo>
                    <a:pt x="9036" y="4497"/>
                  </a:lnTo>
                  <a:close/>
                  <a:moveTo>
                    <a:pt x="8306" y="4789"/>
                  </a:moveTo>
                  <a:cubicBezTo>
                    <a:pt x="8221" y="4832"/>
                    <a:pt x="8130" y="4874"/>
                    <a:pt x="8044" y="4923"/>
                  </a:cubicBezTo>
                  <a:cubicBezTo>
                    <a:pt x="8087" y="4971"/>
                    <a:pt x="8124" y="5014"/>
                    <a:pt x="8160" y="5063"/>
                  </a:cubicBezTo>
                  <a:cubicBezTo>
                    <a:pt x="8172" y="5075"/>
                    <a:pt x="8184" y="5093"/>
                    <a:pt x="8197" y="5105"/>
                  </a:cubicBezTo>
                  <a:lnTo>
                    <a:pt x="8379" y="5337"/>
                  </a:lnTo>
                  <a:cubicBezTo>
                    <a:pt x="8464" y="5288"/>
                    <a:pt x="8556" y="5239"/>
                    <a:pt x="8647" y="5197"/>
                  </a:cubicBezTo>
                  <a:lnTo>
                    <a:pt x="8659" y="5191"/>
                  </a:lnTo>
                  <a:cubicBezTo>
                    <a:pt x="8598" y="5124"/>
                    <a:pt x="8537" y="5044"/>
                    <a:pt x="8470" y="4971"/>
                  </a:cubicBezTo>
                  <a:cubicBezTo>
                    <a:pt x="8416" y="4911"/>
                    <a:pt x="8367" y="4850"/>
                    <a:pt x="8318" y="4789"/>
                  </a:cubicBezTo>
                  <a:close/>
                  <a:moveTo>
                    <a:pt x="7655" y="5148"/>
                  </a:moveTo>
                  <a:lnTo>
                    <a:pt x="7649" y="5154"/>
                  </a:lnTo>
                  <a:cubicBezTo>
                    <a:pt x="7564" y="5209"/>
                    <a:pt x="7485" y="5257"/>
                    <a:pt x="7406" y="5312"/>
                  </a:cubicBezTo>
                  <a:cubicBezTo>
                    <a:pt x="7454" y="5373"/>
                    <a:pt x="7509" y="5440"/>
                    <a:pt x="7558" y="5501"/>
                  </a:cubicBezTo>
                  <a:cubicBezTo>
                    <a:pt x="7564" y="5513"/>
                    <a:pt x="7576" y="5525"/>
                    <a:pt x="7582" y="5537"/>
                  </a:cubicBezTo>
                  <a:cubicBezTo>
                    <a:pt x="7637" y="5598"/>
                    <a:pt x="7685" y="5665"/>
                    <a:pt x="7734" y="5732"/>
                  </a:cubicBezTo>
                  <a:cubicBezTo>
                    <a:pt x="7813" y="5671"/>
                    <a:pt x="7898" y="5623"/>
                    <a:pt x="7978" y="5568"/>
                  </a:cubicBezTo>
                  <a:lnTo>
                    <a:pt x="7990" y="5562"/>
                  </a:lnTo>
                  <a:lnTo>
                    <a:pt x="7898" y="5440"/>
                  </a:lnTo>
                  <a:lnTo>
                    <a:pt x="7807" y="5337"/>
                  </a:lnTo>
                  <a:cubicBezTo>
                    <a:pt x="7752" y="5276"/>
                    <a:pt x="7704" y="5215"/>
                    <a:pt x="7655" y="5148"/>
                  </a:cubicBezTo>
                  <a:close/>
                  <a:moveTo>
                    <a:pt x="7053" y="5574"/>
                  </a:moveTo>
                  <a:lnTo>
                    <a:pt x="7047" y="5580"/>
                  </a:lnTo>
                  <a:cubicBezTo>
                    <a:pt x="6967" y="5641"/>
                    <a:pt x="6894" y="5708"/>
                    <a:pt x="6828" y="5769"/>
                  </a:cubicBezTo>
                  <a:cubicBezTo>
                    <a:pt x="6882" y="5829"/>
                    <a:pt x="6931" y="5890"/>
                    <a:pt x="6980" y="5957"/>
                  </a:cubicBezTo>
                  <a:cubicBezTo>
                    <a:pt x="6998" y="5969"/>
                    <a:pt x="7010" y="5988"/>
                    <a:pt x="7022" y="6006"/>
                  </a:cubicBezTo>
                  <a:cubicBezTo>
                    <a:pt x="7065" y="6067"/>
                    <a:pt x="7114" y="6121"/>
                    <a:pt x="7168" y="6182"/>
                  </a:cubicBezTo>
                  <a:cubicBezTo>
                    <a:pt x="7235" y="6121"/>
                    <a:pt x="7308" y="6061"/>
                    <a:pt x="7381" y="6000"/>
                  </a:cubicBezTo>
                  <a:lnTo>
                    <a:pt x="7393" y="5988"/>
                  </a:lnTo>
                  <a:lnTo>
                    <a:pt x="7326" y="5909"/>
                  </a:lnTo>
                  <a:cubicBezTo>
                    <a:pt x="7284" y="5860"/>
                    <a:pt x="7247" y="5817"/>
                    <a:pt x="7205" y="5762"/>
                  </a:cubicBezTo>
                  <a:cubicBezTo>
                    <a:pt x="7162" y="5714"/>
                    <a:pt x="7101" y="5641"/>
                    <a:pt x="7053" y="5574"/>
                  </a:cubicBezTo>
                  <a:close/>
                  <a:moveTo>
                    <a:pt x="6499" y="6073"/>
                  </a:moveTo>
                  <a:lnTo>
                    <a:pt x="6493" y="6079"/>
                  </a:lnTo>
                  <a:cubicBezTo>
                    <a:pt x="6426" y="6146"/>
                    <a:pt x="6359" y="6219"/>
                    <a:pt x="6292" y="6286"/>
                  </a:cubicBezTo>
                  <a:cubicBezTo>
                    <a:pt x="6347" y="6353"/>
                    <a:pt x="6395" y="6414"/>
                    <a:pt x="6444" y="6474"/>
                  </a:cubicBezTo>
                  <a:lnTo>
                    <a:pt x="6456" y="6487"/>
                  </a:lnTo>
                  <a:cubicBezTo>
                    <a:pt x="6517" y="6560"/>
                    <a:pt x="6578" y="6639"/>
                    <a:pt x="6639" y="6712"/>
                  </a:cubicBezTo>
                  <a:cubicBezTo>
                    <a:pt x="6700" y="6639"/>
                    <a:pt x="6767" y="6572"/>
                    <a:pt x="6834" y="6499"/>
                  </a:cubicBezTo>
                  <a:lnTo>
                    <a:pt x="6846" y="6487"/>
                  </a:lnTo>
                  <a:cubicBezTo>
                    <a:pt x="6815" y="6456"/>
                    <a:pt x="6785" y="6420"/>
                    <a:pt x="6755" y="6383"/>
                  </a:cubicBezTo>
                  <a:cubicBezTo>
                    <a:pt x="6724" y="6347"/>
                    <a:pt x="6694" y="6304"/>
                    <a:pt x="6657" y="6268"/>
                  </a:cubicBezTo>
                  <a:cubicBezTo>
                    <a:pt x="6608" y="6201"/>
                    <a:pt x="6554" y="6140"/>
                    <a:pt x="6499" y="6073"/>
                  </a:cubicBezTo>
                  <a:close/>
                  <a:moveTo>
                    <a:pt x="6006" y="6633"/>
                  </a:moveTo>
                  <a:cubicBezTo>
                    <a:pt x="6006" y="6633"/>
                    <a:pt x="6000" y="6639"/>
                    <a:pt x="6000" y="6639"/>
                  </a:cubicBezTo>
                  <a:cubicBezTo>
                    <a:pt x="5939" y="6712"/>
                    <a:pt x="5878" y="6791"/>
                    <a:pt x="5824" y="6870"/>
                  </a:cubicBezTo>
                  <a:lnTo>
                    <a:pt x="5878" y="6943"/>
                  </a:lnTo>
                  <a:cubicBezTo>
                    <a:pt x="5915" y="6992"/>
                    <a:pt x="5951" y="7040"/>
                    <a:pt x="5994" y="7083"/>
                  </a:cubicBezTo>
                  <a:cubicBezTo>
                    <a:pt x="6049" y="7162"/>
                    <a:pt x="6110" y="7235"/>
                    <a:pt x="6176" y="7314"/>
                  </a:cubicBezTo>
                  <a:cubicBezTo>
                    <a:pt x="6231" y="7229"/>
                    <a:pt x="6286" y="7144"/>
                    <a:pt x="6347" y="7065"/>
                  </a:cubicBezTo>
                  <a:lnTo>
                    <a:pt x="6359" y="7052"/>
                  </a:lnTo>
                  <a:cubicBezTo>
                    <a:pt x="6298" y="6986"/>
                    <a:pt x="6243" y="6919"/>
                    <a:pt x="6183" y="6852"/>
                  </a:cubicBezTo>
                  <a:lnTo>
                    <a:pt x="6189" y="6852"/>
                  </a:lnTo>
                  <a:lnTo>
                    <a:pt x="6170" y="6833"/>
                  </a:lnTo>
                  <a:cubicBezTo>
                    <a:pt x="6116" y="6766"/>
                    <a:pt x="6061" y="6700"/>
                    <a:pt x="6006" y="6633"/>
                  </a:cubicBezTo>
                  <a:close/>
                  <a:moveTo>
                    <a:pt x="5562" y="7259"/>
                  </a:moveTo>
                  <a:cubicBezTo>
                    <a:pt x="5556" y="7265"/>
                    <a:pt x="5556" y="7265"/>
                    <a:pt x="5556" y="7272"/>
                  </a:cubicBezTo>
                  <a:cubicBezTo>
                    <a:pt x="5501" y="7357"/>
                    <a:pt x="5446" y="7448"/>
                    <a:pt x="5404" y="7533"/>
                  </a:cubicBezTo>
                  <a:cubicBezTo>
                    <a:pt x="5465" y="7612"/>
                    <a:pt x="5525" y="7685"/>
                    <a:pt x="5586" y="7764"/>
                  </a:cubicBezTo>
                  <a:cubicBezTo>
                    <a:pt x="5647" y="7850"/>
                    <a:pt x="5708" y="7917"/>
                    <a:pt x="5769" y="7990"/>
                  </a:cubicBezTo>
                  <a:cubicBezTo>
                    <a:pt x="5817" y="7898"/>
                    <a:pt x="5872" y="7801"/>
                    <a:pt x="5921" y="7710"/>
                  </a:cubicBezTo>
                  <a:cubicBezTo>
                    <a:pt x="5927" y="7704"/>
                    <a:pt x="5927" y="7697"/>
                    <a:pt x="5933" y="7697"/>
                  </a:cubicBezTo>
                  <a:cubicBezTo>
                    <a:pt x="5872" y="7618"/>
                    <a:pt x="5805" y="7545"/>
                    <a:pt x="5744" y="7472"/>
                  </a:cubicBezTo>
                  <a:cubicBezTo>
                    <a:pt x="5702" y="7424"/>
                    <a:pt x="5659" y="7375"/>
                    <a:pt x="5617" y="7320"/>
                  </a:cubicBezTo>
                  <a:cubicBezTo>
                    <a:pt x="5598" y="7302"/>
                    <a:pt x="5580" y="7284"/>
                    <a:pt x="5562" y="7259"/>
                  </a:cubicBezTo>
                  <a:close/>
                  <a:moveTo>
                    <a:pt x="5185" y="7959"/>
                  </a:moveTo>
                  <a:lnTo>
                    <a:pt x="5179" y="7971"/>
                  </a:lnTo>
                  <a:cubicBezTo>
                    <a:pt x="5130" y="8075"/>
                    <a:pt x="5087" y="8172"/>
                    <a:pt x="5045" y="8276"/>
                  </a:cubicBezTo>
                  <a:cubicBezTo>
                    <a:pt x="5118" y="8361"/>
                    <a:pt x="5191" y="8452"/>
                    <a:pt x="5264" y="8537"/>
                  </a:cubicBezTo>
                  <a:lnTo>
                    <a:pt x="5446" y="8762"/>
                  </a:lnTo>
                  <a:cubicBezTo>
                    <a:pt x="5483" y="8647"/>
                    <a:pt x="5519" y="8537"/>
                    <a:pt x="5568" y="8428"/>
                  </a:cubicBezTo>
                  <a:cubicBezTo>
                    <a:pt x="5568" y="8422"/>
                    <a:pt x="5568" y="8422"/>
                    <a:pt x="5574" y="8415"/>
                  </a:cubicBezTo>
                  <a:cubicBezTo>
                    <a:pt x="5513" y="8342"/>
                    <a:pt x="5452" y="8269"/>
                    <a:pt x="5385" y="8196"/>
                  </a:cubicBezTo>
                  <a:lnTo>
                    <a:pt x="5392" y="8196"/>
                  </a:lnTo>
                  <a:cubicBezTo>
                    <a:pt x="5318" y="8117"/>
                    <a:pt x="5252" y="8038"/>
                    <a:pt x="5185" y="7959"/>
                  </a:cubicBezTo>
                  <a:close/>
                  <a:moveTo>
                    <a:pt x="4874" y="8738"/>
                  </a:moveTo>
                  <a:cubicBezTo>
                    <a:pt x="4874" y="8744"/>
                    <a:pt x="4874" y="8750"/>
                    <a:pt x="4868" y="8756"/>
                  </a:cubicBezTo>
                  <a:cubicBezTo>
                    <a:pt x="4832" y="8872"/>
                    <a:pt x="4801" y="8987"/>
                    <a:pt x="4765" y="9103"/>
                  </a:cubicBezTo>
                  <a:cubicBezTo>
                    <a:pt x="4862" y="9219"/>
                    <a:pt x="4953" y="9334"/>
                    <a:pt x="5045" y="9444"/>
                  </a:cubicBezTo>
                  <a:cubicBezTo>
                    <a:pt x="5106" y="9517"/>
                    <a:pt x="5166" y="9590"/>
                    <a:pt x="5227" y="9663"/>
                  </a:cubicBezTo>
                  <a:cubicBezTo>
                    <a:pt x="5252" y="9529"/>
                    <a:pt x="5276" y="9401"/>
                    <a:pt x="5300" y="9273"/>
                  </a:cubicBezTo>
                  <a:cubicBezTo>
                    <a:pt x="5300" y="9267"/>
                    <a:pt x="5300" y="9261"/>
                    <a:pt x="5306" y="9255"/>
                  </a:cubicBezTo>
                  <a:lnTo>
                    <a:pt x="5124" y="9036"/>
                  </a:lnTo>
                  <a:cubicBezTo>
                    <a:pt x="5045" y="8939"/>
                    <a:pt x="4959" y="8841"/>
                    <a:pt x="4874" y="8738"/>
                  </a:cubicBezTo>
                  <a:close/>
                  <a:moveTo>
                    <a:pt x="4649" y="9620"/>
                  </a:moveTo>
                  <a:cubicBezTo>
                    <a:pt x="4649" y="9620"/>
                    <a:pt x="4649" y="9626"/>
                    <a:pt x="4643" y="9632"/>
                  </a:cubicBezTo>
                  <a:cubicBezTo>
                    <a:pt x="4619" y="9766"/>
                    <a:pt x="4600" y="9906"/>
                    <a:pt x="4582" y="10040"/>
                  </a:cubicBezTo>
                  <a:cubicBezTo>
                    <a:pt x="4661" y="10137"/>
                    <a:pt x="4753" y="10241"/>
                    <a:pt x="4832" y="10344"/>
                  </a:cubicBezTo>
                  <a:cubicBezTo>
                    <a:pt x="4856" y="10375"/>
                    <a:pt x="4886" y="10405"/>
                    <a:pt x="4911" y="10436"/>
                  </a:cubicBezTo>
                  <a:lnTo>
                    <a:pt x="4935" y="10466"/>
                  </a:lnTo>
                  <a:cubicBezTo>
                    <a:pt x="5093" y="10655"/>
                    <a:pt x="4935" y="10466"/>
                    <a:pt x="5118" y="10673"/>
                  </a:cubicBezTo>
                  <a:cubicBezTo>
                    <a:pt x="5130" y="10533"/>
                    <a:pt x="5142" y="10387"/>
                    <a:pt x="5154" y="10247"/>
                  </a:cubicBezTo>
                  <a:lnTo>
                    <a:pt x="5154" y="10229"/>
                  </a:lnTo>
                  <a:lnTo>
                    <a:pt x="4972" y="10010"/>
                  </a:lnTo>
                  <a:cubicBezTo>
                    <a:pt x="4868" y="9882"/>
                    <a:pt x="4759" y="9748"/>
                    <a:pt x="4649" y="9620"/>
                  </a:cubicBezTo>
                  <a:close/>
                  <a:moveTo>
                    <a:pt x="2440" y="10460"/>
                  </a:moveTo>
                  <a:cubicBezTo>
                    <a:pt x="2325" y="10472"/>
                    <a:pt x="2209" y="10484"/>
                    <a:pt x="2094" y="10496"/>
                  </a:cubicBezTo>
                  <a:cubicBezTo>
                    <a:pt x="2142" y="10563"/>
                    <a:pt x="2197" y="10630"/>
                    <a:pt x="2252" y="10697"/>
                  </a:cubicBezTo>
                  <a:cubicBezTo>
                    <a:pt x="2319" y="10776"/>
                    <a:pt x="2380" y="10855"/>
                    <a:pt x="2446" y="10935"/>
                  </a:cubicBezTo>
                  <a:lnTo>
                    <a:pt x="2860" y="10935"/>
                  </a:lnTo>
                  <a:cubicBezTo>
                    <a:pt x="2793" y="10862"/>
                    <a:pt x="2726" y="10782"/>
                    <a:pt x="2659" y="10703"/>
                  </a:cubicBezTo>
                  <a:lnTo>
                    <a:pt x="2665" y="10703"/>
                  </a:lnTo>
                  <a:lnTo>
                    <a:pt x="2465" y="10460"/>
                  </a:lnTo>
                  <a:close/>
                  <a:moveTo>
                    <a:pt x="3006" y="10454"/>
                  </a:moveTo>
                  <a:lnTo>
                    <a:pt x="3006" y="10454"/>
                  </a:lnTo>
                  <a:cubicBezTo>
                    <a:pt x="3085" y="10551"/>
                    <a:pt x="3164" y="10649"/>
                    <a:pt x="3244" y="10740"/>
                  </a:cubicBezTo>
                  <a:cubicBezTo>
                    <a:pt x="3310" y="10819"/>
                    <a:pt x="3371" y="10898"/>
                    <a:pt x="3438" y="10977"/>
                  </a:cubicBezTo>
                  <a:cubicBezTo>
                    <a:pt x="3584" y="10989"/>
                    <a:pt x="3730" y="11008"/>
                    <a:pt x="3876" y="11026"/>
                  </a:cubicBezTo>
                  <a:lnTo>
                    <a:pt x="3895" y="11026"/>
                  </a:lnTo>
                  <a:cubicBezTo>
                    <a:pt x="3828" y="10953"/>
                    <a:pt x="3761" y="10874"/>
                    <a:pt x="3700" y="10795"/>
                  </a:cubicBezTo>
                  <a:cubicBezTo>
                    <a:pt x="3615" y="10691"/>
                    <a:pt x="3530" y="10582"/>
                    <a:pt x="3444" y="10484"/>
                  </a:cubicBezTo>
                  <a:lnTo>
                    <a:pt x="3426" y="10484"/>
                  </a:lnTo>
                  <a:cubicBezTo>
                    <a:pt x="3365" y="10478"/>
                    <a:pt x="3304" y="10472"/>
                    <a:pt x="3244" y="10466"/>
                  </a:cubicBezTo>
                  <a:cubicBezTo>
                    <a:pt x="3164" y="10460"/>
                    <a:pt x="3091" y="10460"/>
                    <a:pt x="3006" y="10454"/>
                  </a:cubicBezTo>
                  <a:close/>
                  <a:moveTo>
                    <a:pt x="1595" y="10588"/>
                  </a:moveTo>
                  <a:lnTo>
                    <a:pt x="1582" y="10594"/>
                  </a:lnTo>
                  <a:cubicBezTo>
                    <a:pt x="1485" y="10618"/>
                    <a:pt x="1382" y="10643"/>
                    <a:pt x="1284" y="10679"/>
                  </a:cubicBezTo>
                  <a:lnTo>
                    <a:pt x="1309" y="10703"/>
                  </a:lnTo>
                  <a:cubicBezTo>
                    <a:pt x="1333" y="10734"/>
                    <a:pt x="1357" y="10770"/>
                    <a:pt x="1382" y="10801"/>
                  </a:cubicBezTo>
                  <a:lnTo>
                    <a:pt x="1570" y="11032"/>
                  </a:lnTo>
                  <a:cubicBezTo>
                    <a:pt x="1674" y="11008"/>
                    <a:pt x="1789" y="10989"/>
                    <a:pt x="1899" y="10971"/>
                  </a:cubicBezTo>
                  <a:lnTo>
                    <a:pt x="1917" y="10971"/>
                  </a:lnTo>
                  <a:cubicBezTo>
                    <a:pt x="1856" y="10898"/>
                    <a:pt x="1789" y="10819"/>
                    <a:pt x="1722" y="10740"/>
                  </a:cubicBezTo>
                  <a:cubicBezTo>
                    <a:pt x="1686" y="10697"/>
                    <a:pt x="1649" y="10655"/>
                    <a:pt x="1613" y="10612"/>
                  </a:cubicBezTo>
                  <a:cubicBezTo>
                    <a:pt x="1607" y="10600"/>
                    <a:pt x="1601" y="10594"/>
                    <a:pt x="1595" y="10588"/>
                  </a:cubicBezTo>
                  <a:close/>
                  <a:moveTo>
                    <a:pt x="840" y="10849"/>
                  </a:moveTo>
                  <a:cubicBezTo>
                    <a:pt x="755" y="10892"/>
                    <a:pt x="670" y="10941"/>
                    <a:pt x="584" y="10989"/>
                  </a:cubicBezTo>
                  <a:cubicBezTo>
                    <a:pt x="609" y="11020"/>
                    <a:pt x="633" y="11050"/>
                    <a:pt x="657" y="11081"/>
                  </a:cubicBezTo>
                  <a:cubicBezTo>
                    <a:pt x="688" y="11105"/>
                    <a:pt x="712" y="11141"/>
                    <a:pt x="737" y="11172"/>
                  </a:cubicBezTo>
                  <a:lnTo>
                    <a:pt x="846" y="11306"/>
                  </a:lnTo>
                  <a:cubicBezTo>
                    <a:pt x="931" y="11257"/>
                    <a:pt x="1017" y="11214"/>
                    <a:pt x="1108" y="11178"/>
                  </a:cubicBezTo>
                  <a:lnTo>
                    <a:pt x="1126" y="11172"/>
                  </a:lnTo>
                  <a:cubicBezTo>
                    <a:pt x="1096" y="11141"/>
                    <a:pt x="1065" y="11111"/>
                    <a:pt x="1041" y="11081"/>
                  </a:cubicBezTo>
                  <a:cubicBezTo>
                    <a:pt x="1004" y="11038"/>
                    <a:pt x="968" y="10995"/>
                    <a:pt x="931" y="10947"/>
                  </a:cubicBezTo>
                  <a:lnTo>
                    <a:pt x="852" y="10849"/>
                  </a:lnTo>
                  <a:close/>
                  <a:moveTo>
                    <a:pt x="219" y="11245"/>
                  </a:moveTo>
                  <a:lnTo>
                    <a:pt x="213" y="11251"/>
                  </a:lnTo>
                  <a:cubicBezTo>
                    <a:pt x="140" y="11312"/>
                    <a:pt x="67" y="11379"/>
                    <a:pt x="0" y="11452"/>
                  </a:cubicBezTo>
                  <a:lnTo>
                    <a:pt x="92" y="11555"/>
                  </a:lnTo>
                  <a:cubicBezTo>
                    <a:pt x="116" y="11586"/>
                    <a:pt x="134" y="11616"/>
                    <a:pt x="159" y="11647"/>
                  </a:cubicBezTo>
                  <a:lnTo>
                    <a:pt x="274" y="11786"/>
                  </a:lnTo>
                  <a:cubicBezTo>
                    <a:pt x="335" y="11707"/>
                    <a:pt x="402" y="11640"/>
                    <a:pt x="469" y="11573"/>
                  </a:cubicBezTo>
                  <a:cubicBezTo>
                    <a:pt x="475" y="11573"/>
                    <a:pt x="481" y="11567"/>
                    <a:pt x="481" y="11567"/>
                  </a:cubicBezTo>
                  <a:cubicBezTo>
                    <a:pt x="475" y="11561"/>
                    <a:pt x="475" y="11555"/>
                    <a:pt x="469" y="11555"/>
                  </a:cubicBezTo>
                  <a:lnTo>
                    <a:pt x="469" y="11549"/>
                  </a:lnTo>
                  <a:cubicBezTo>
                    <a:pt x="414" y="11482"/>
                    <a:pt x="353" y="11415"/>
                    <a:pt x="292" y="11342"/>
                  </a:cubicBezTo>
                  <a:lnTo>
                    <a:pt x="219" y="11245"/>
                  </a:lnTo>
                  <a:close/>
                </a:path>
              </a:pathLst>
            </a:custGeom>
            <a:solidFill>
              <a:srgbClr val="2B292E">
                <a:alpha val="388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69" name="Google Shape;3769;p89"/>
            <p:cNvSpPr/>
            <p:nvPr/>
          </p:nvSpPr>
          <p:spPr>
            <a:xfrm>
              <a:off x="3421890" y="2076301"/>
              <a:ext cx="2826133" cy="2348583"/>
            </a:xfrm>
            <a:custGeom>
              <a:avLst/>
              <a:gdLst/>
              <a:ahLst/>
              <a:cxnLst/>
              <a:rect l="l" t="t" r="r" b="b"/>
              <a:pathLst>
                <a:path w="15858" h="13178" extrusionOk="0">
                  <a:moveTo>
                    <a:pt x="15574" y="1"/>
                  </a:moveTo>
                  <a:cubicBezTo>
                    <a:pt x="15499" y="1"/>
                    <a:pt x="15427" y="41"/>
                    <a:pt x="15395" y="136"/>
                  </a:cubicBezTo>
                  <a:cubicBezTo>
                    <a:pt x="15352" y="269"/>
                    <a:pt x="15304" y="397"/>
                    <a:pt x="15237" y="519"/>
                  </a:cubicBezTo>
                  <a:cubicBezTo>
                    <a:pt x="15188" y="616"/>
                    <a:pt x="15133" y="708"/>
                    <a:pt x="15073" y="799"/>
                  </a:cubicBezTo>
                  <a:cubicBezTo>
                    <a:pt x="14987" y="920"/>
                    <a:pt x="14890" y="1030"/>
                    <a:pt x="14781" y="1133"/>
                  </a:cubicBezTo>
                  <a:cubicBezTo>
                    <a:pt x="14708" y="1200"/>
                    <a:pt x="14628" y="1261"/>
                    <a:pt x="14543" y="1316"/>
                  </a:cubicBezTo>
                  <a:cubicBezTo>
                    <a:pt x="14422" y="1401"/>
                    <a:pt x="14294" y="1474"/>
                    <a:pt x="14154" y="1529"/>
                  </a:cubicBezTo>
                  <a:cubicBezTo>
                    <a:pt x="14056" y="1572"/>
                    <a:pt x="13953" y="1608"/>
                    <a:pt x="13850" y="1638"/>
                  </a:cubicBezTo>
                  <a:cubicBezTo>
                    <a:pt x="13691" y="1681"/>
                    <a:pt x="13527" y="1718"/>
                    <a:pt x="13363" y="1736"/>
                  </a:cubicBezTo>
                  <a:cubicBezTo>
                    <a:pt x="13247" y="1754"/>
                    <a:pt x="13125" y="1766"/>
                    <a:pt x="12998" y="1772"/>
                  </a:cubicBezTo>
                  <a:cubicBezTo>
                    <a:pt x="12891" y="1779"/>
                    <a:pt x="12784" y="1782"/>
                    <a:pt x="12676" y="1782"/>
                  </a:cubicBezTo>
                  <a:cubicBezTo>
                    <a:pt x="12599" y="1782"/>
                    <a:pt x="12522" y="1781"/>
                    <a:pt x="12444" y="1778"/>
                  </a:cubicBezTo>
                  <a:cubicBezTo>
                    <a:pt x="12304" y="1778"/>
                    <a:pt x="12164" y="1766"/>
                    <a:pt x="12018" y="1760"/>
                  </a:cubicBezTo>
                  <a:cubicBezTo>
                    <a:pt x="11817" y="1742"/>
                    <a:pt x="11616" y="1718"/>
                    <a:pt x="11410" y="1693"/>
                  </a:cubicBezTo>
                  <a:cubicBezTo>
                    <a:pt x="11257" y="1675"/>
                    <a:pt x="11105" y="1657"/>
                    <a:pt x="10953" y="1632"/>
                  </a:cubicBezTo>
                  <a:lnTo>
                    <a:pt x="10734" y="1602"/>
                  </a:lnTo>
                  <a:cubicBezTo>
                    <a:pt x="10594" y="1578"/>
                    <a:pt x="10460" y="1559"/>
                    <a:pt x="10326" y="1541"/>
                  </a:cubicBezTo>
                  <a:lnTo>
                    <a:pt x="10162" y="1517"/>
                  </a:lnTo>
                  <a:lnTo>
                    <a:pt x="9864" y="1480"/>
                  </a:lnTo>
                  <a:lnTo>
                    <a:pt x="9681" y="1456"/>
                  </a:lnTo>
                  <a:cubicBezTo>
                    <a:pt x="9548" y="1444"/>
                    <a:pt x="9414" y="1438"/>
                    <a:pt x="9274" y="1432"/>
                  </a:cubicBezTo>
                  <a:cubicBezTo>
                    <a:pt x="9134" y="1426"/>
                    <a:pt x="8994" y="1426"/>
                    <a:pt x="8854" y="1426"/>
                  </a:cubicBezTo>
                  <a:cubicBezTo>
                    <a:pt x="8677" y="1426"/>
                    <a:pt x="8501" y="1432"/>
                    <a:pt x="8325" y="1450"/>
                  </a:cubicBezTo>
                  <a:cubicBezTo>
                    <a:pt x="8203" y="1462"/>
                    <a:pt x="8075" y="1474"/>
                    <a:pt x="7953" y="1492"/>
                  </a:cubicBezTo>
                  <a:cubicBezTo>
                    <a:pt x="7789" y="1517"/>
                    <a:pt x="7625" y="1541"/>
                    <a:pt x="7460" y="1578"/>
                  </a:cubicBezTo>
                  <a:cubicBezTo>
                    <a:pt x="7351" y="1602"/>
                    <a:pt x="7247" y="1626"/>
                    <a:pt x="7138" y="1657"/>
                  </a:cubicBezTo>
                  <a:cubicBezTo>
                    <a:pt x="6980" y="1693"/>
                    <a:pt x="6828" y="1742"/>
                    <a:pt x="6676" y="1797"/>
                  </a:cubicBezTo>
                  <a:cubicBezTo>
                    <a:pt x="6578" y="1827"/>
                    <a:pt x="6481" y="1864"/>
                    <a:pt x="6383" y="1900"/>
                  </a:cubicBezTo>
                  <a:cubicBezTo>
                    <a:pt x="6243" y="1961"/>
                    <a:pt x="6104" y="2022"/>
                    <a:pt x="5964" y="2089"/>
                  </a:cubicBezTo>
                  <a:cubicBezTo>
                    <a:pt x="5872" y="2131"/>
                    <a:pt x="5781" y="2174"/>
                    <a:pt x="5690" y="2229"/>
                  </a:cubicBezTo>
                  <a:cubicBezTo>
                    <a:pt x="5562" y="2296"/>
                    <a:pt x="5434" y="2369"/>
                    <a:pt x="5306" y="2448"/>
                  </a:cubicBezTo>
                  <a:cubicBezTo>
                    <a:pt x="5221" y="2503"/>
                    <a:pt x="5136" y="2557"/>
                    <a:pt x="5051" y="2618"/>
                  </a:cubicBezTo>
                  <a:cubicBezTo>
                    <a:pt x="4947" y="2691"/>
                    <a:pt x="4850" y="2770"/>
                    <a:pt x="4747" y="2843"/>
                  </a:cubicBezTo>
                  <a:cubicBezTo>
                    <a:pt x="4734" y="2855"/>
                    <a:pt x="4716" y="2868"/>
                    <a:pt x="4704" y="2880"/>
                  </a:cubicBezTo>
                  <a:cubicBezTo>
                    <a:pt x="4625" y="2941"/>
                    <a:pt x="4546" y="3008"/>
                    <a:pt x="4473" y="3075"/>
                  </a:cubicBezTo>
                  <a:cubicBezTo>
                    <a:pt x="4357" y="3172"/>
                    <a:pt x="4254" y="3269"/>
                    <a:pt x="4150" y="3373"/>
                  </a:cubicBezTo>
                  <a:cubicBezTo>
                    <a:pt x="4077" y="3446"/>
                    <a:pt x="4010" y="3519"/>
                    <a:pt x="3943" y="3598"/>
                  </a:cubicBezTo>
                  <a:cubicBezTo>
                    <a:pt x="3840" y="3707"/>
                    <a:pt x="3743" y="3817"/>
                    <a:pt x="3651" y="3932"/>
                  </a:cubicBezTo>
                  <a:cubicBezTo>
                    <a:pt x="3591" y="4018"/>
                    <a:pt x="3530" y="4097"/>
                    <a:pt x="3469" y="4182"/>
                  </a:cubicBezTo>
                  <a:cubicBezTo>
                    <a:pt x="3378" y="4304"/>
                    <a:pt x="3292" y="4431"/>
                    <a:pt x="3213" y="4565"/>
                  </a:cubicBezTo>
                  <a:cubicBezTo>
                    <a:pt x="3158" y="4657"/>
                    <a:pt x="3104" y="4748"/>
                    <a:pt x="3055" y="4839"/>
                  </a:cubicBezTo>
                  <a:cubicBezTo>
                    <a:pt x="2976" y="4979"/>
                    <a:pt x="2903" y="5125"/>
                    <a:pt x="2836" y="5271"/>
                  </a:cubicBezTo>
                  <a:cubicBezTo>
                    <a:pt x="2787" y="5368"/>
                    <a:pt x="2739" y="5472"/>
                    <a:pt x="2702" y="5575"/>
                  </a:cubicBezTo>
                  <a:cubicBezTo>
                    <a:pt x="2635" y="5727"/>
                    <a:pt x="2580" y="5886"/>
                    <a:pt x="2526" y="6050"/>
                  </a:cubicBezTo>
                  <a:cubicBezTo>
                    <a:pt x="2489" y="6166"/>
                    <a:pt x="2453" y="6287"/>
                    <a:pt x="2422" y="6409"/>
                  </a:cubicBezTo>
                  <a:cubicBezTo>
                    <a:pt x="2374" y="6579"/>
                    <a:pt x="2337" y="6756"/>
                    <a:pt x="2301" y="6926"/>
                  </a:cubicBezTo>
                  <a:cubicBezTo>
                    <a:pt x="2276" y="7066"/>
                    <a:pt x="2252" y="7212"/>
                    <a:pt x="2234" y="7352"/>
                  </a:cubicBezTo>
                  <a:cubicBezTo>
                    <a:pt x="2215" y="7529"/>
                    <a:pt x="2197" y="7705"/>
                    <a:pt x="2191" y="7882"/>
                  </a:cubicBezTo>
                  <a:lnTo>
                    <a:pt x="2191" y="7894"/>
                  </a:lnTo>
                  <a:lnTo>
                    <a:pt x="2191" y="7948"/>
                  </a:lnTo>
                  <a:cubicBezTo>
                    <a:pt x="2185" y="8094"/>
                    <a:pt x="2179" y="8247"/>
                    <a:pt x="2173" y="8405"/>
                  </a:cubicBezTo>
                  <a:cubicBezTo>
                    <a:pt x="2173" y="8411"/>
                    <a:pt x="2173" y="8417"/>
                    <a:pt x="2173" y="8423"/>
                  </a:cubicBezTo>
                  <a:cubicBezTo>
                    <a:pt x="2167" y="8630"/>
                    <a:pt x="2161" y="8843"/>
                    <a:pt x="2148" y="9062"/>
                  </a:cubicBezTo>
                  <a:cubicBezTo>
                    <a:pt x="2142" y="9208"/>
                    <a:pt x="2130" y="9366"/>
                    <a:pt x="2124" y="9518"/>
                  </a:cubicBezTo>
                  <a:cubicBezTo>
                    <a:pt x="2106" y="9719"/>
                    <a:pt x="2088" y="9920"/>
                    <a:pt x="2063" y="10121"/>
                  </a:cubicBezTo>
                  <a:cubicBezTo>
                    <a:pt x="2045" y="10255"/>
                    <a:pt x="2027" y="10395"/>
                    <a:pt x="2002" y="10528"/>
                  </a:cubicBezTo>
                  <a:cubicBezTo>
                    <a:pt x="1966" y="10705"/>
                    <a:pt x="1923" y="10881"/>
                    <a:pt x="1875" y="11052"/>
                  </a:cubicBezTo>
                  <a:cubicBezTo>
                    <a:pt x="1838" y="11167"/>
                    <a:pt x="1802" y="11277"/>
                    <a:pt x="1759" y="11392"/>
                  </a:cubicBezTo>
                  <a:cubicBezTo>
                    <a:pt x="1698" y="11538"/>
                    <a:pt x="1625" y="11685"/>
                    <a:pt x="1546" y="11818"/>
                  </a:cubicBezTo>
                  <a:cubicBezTo>
                    <a:pt x="1491" y="11910"/>
                    <a:pt x="1436" y="12001"/>
                    <a:pt x="1370" y="12080"/>
                  </a:cubicBezTo>
                  <a:cubicBezTo>
                    <a:pt x="1217" y="12281"/>
                    <a:pt x="1035" y="12451"/>
                    <a:pt x="828" y="12585"/>
                  </a:cubicBezTo>
                  <a:cubicBezTo>
                    <a:pt x="706" y="12670"/>
                    <a:pt x="572" y="12737"/>
                    <a:pt x="432" y="12798"/>
                  </a:cubicBezTo>
                  <a:cubicBezTo>
                    <a:pt x="341" y="12835"/>
                    <a:pt x="244" y="12865"/>
                    <a:pt x="146" y="12895"/>
                  </a:cubicBezTo>
                  <a:cubicBezTo>
                    <a:pt x="140" y="12895"/>
                    <a:pt x="134" y="12901"/>
                    <a:pt x="128" y="12901"/>
                  </a:cubicBezTo>
                  <a:cubicBezTo>
                    <a:pt x="1" y="12959"/>
                    <a:pt x="66" y="13177"/>
                    <a:pt x="204" y="13177"/>
                  </a:cubicBezTo>
                  <a:cubicBezTo>
                    <a:pt x="211" y="13177"/>
                    <a:pt x="218" y="13176"/>
                    <a:pt x="226" y="13175"/>
                  </a:cubicBezTo>
                  <a:cubicBezTo>
                    <a:pt x="262" y="13169"/>
                    <a:pt x="299" y="13163"/>
                    <a:pt x="335" y="13151"/>
                  </a:cubicBezTo>
                  <a:cubicBezTo>
                    <a:pt x="445" y="13133"/>
                    <a:pt x="548" y="13102"/>
                    <a:pt x="652" y="13066"/>
                  </a:cubicBezTo>
                  <a:cubicBezTo>
                    <a:pt x="798" y="13011"/>
                    <a:pt x="931" y="12944"/>
                    <a:pt x="1065" y="12871"/>
                  </a:cubicBezTo>
                  <a:cubicBezTo>
                    <a:pt x="1150" y="12816"/>
                    <a:pt x="1230" y="12762"/>
                    <a:pt x="1309" y="12701"/>
                  </a:cubicBezTo>
                  <a:cubicBezTo>
                    <a:pt x="1424" y="12609"/>
                    <a:pt x="1534" y="12506"/>
                    <a:pt x="1637" y="12396"/>
                  </a:cubicBezTo>
                  <a:cubicBezTo>
                    <a:pt x="1704" y="12323"/>
                    <a:pt x="1771" y="12244"/>
                    <a:pt x="1832" y="12165"/>
                  </a:cubicBezTo>
                  <a:cubicBezTo>
                    <a:pt x="1923" y="12044"/>
                    <a:pt x="2008" y="11916"/>
                    <a:pt x="2081" y="11776"/>
                  </a:cubicBezTo>
                  <a:cubicBezTo>
                    <a:pt x="2136" y="11685"/>
                    <a:pt x="2185" y="11587"/>
                    <a:pt x="2228" y="11484"/>
                  </a:cubicBezTo>
                  <a:cubicBezTo>
                    <a:pt x="2294" y="11332"/>
                    <a:pt x="2355" y="11173"/>
                    <a:pt x="2404" y="11015"/>
                  </a:cubicBezTo>
                  <a:cubicBezTo>
                    <a:pt x="2434" y="10924"/>
                    <a:pt x="2459" y="10839"/>
                    <a:pt x="2483" y="10754"/>
                  </a:cubicBezTo>
                  <a:cubicBezTo>
                    <a:pt x="2489" y="10717"/>
                    <a:pt x="2501" y="10687"/>
                    <a:pt x="2507" y="10656"/>
                  </a:cubicBezTo>
                  <a:cubicBezTo>
                    <a:pt x="2550" y="10468"/>
                    <a:pt x="2580" y="10285"/>
                    <a:pt x="2611" y="10102"/>
                  </a:cubicBezTo>
                  <a:cubicBezTo>
                    <a:pt x="2629" y="9963"/>
                    <a:pt x="2647" y="9823"/>
                    <a:pt x="2666" y="9683"/>
                  </a:cubicBezTo>
                  <a:cubicBezTo>
                    <a:pt x="2684" y="9476"/>
                    <a:pt x="2702" y="9275"/>
                    <a:pt x="2714" y="9068"/>
                  </a:cubicBezTo>
                  <a:cubicBezTo>
                    <a:pt x="2720" y="8916"/>
                    <a:pt x="2733" y="8764"/>
                    <a:pt x="2739" y="8612"/>
                  </a:cubicBezTo>
                  <a:cubicBezTo>
                    <a:pt x="2745" y="8569"/>
                    <a:pt x="2745" y="8533"/>
                    <a:pt x="2745" y="8490"/>
                  </a:cubicBezTo>
                  <a:cubicBezTo>
                    <a:pt x="2757" y="8320"/>
                    <a:pt x="2763" y="8155"/>
                    <a:pt x="2775" y="7991"/>
                  </a:cubicBezTo>
                  <a:lnTo>
                    <a:pt x="2775" y="7967"/>
                  </a:lnTo>
                  <a:cubicBezTo>
                    <a:pt x="2787" y="7821"/>
                    <a:pt x="2799" y="7681"/>
                    <a:pt x="2812" y="7541"/>
                  </a:cubicBezTo>
                  <a:cubicBezTo>
                    <a:pt x="2836" y="7346"/>
                    <a:pt x="2860" y="7157"/>
                    <a:pt x="2891" y="6969"/>
                  </a:cubicBezTo>
                  <a:cubicBezTo>
                    <a:pt x="2909" y="6829"/>
                    <a:pt x="2933" y="6695"/>
                    <a:pt x="2964" y="6561"/>
                  </a:cubicBezTo>
                  <a:cubicBezTo>
                    <a:pt x="3006" y="6397"/>
                    <a:pt x="3049" y="6226"/>
                    <a:pt x="3104" y="6062"/>
                  </a:cubicBezTo>
                  <a:cubicBezTo>
                    <a:pt x="3140" y="5953"/>
                    <a:pt x="3183" y="5837"/>
                    <a:pt x="3225" y="5721"/>
                  </a:cubicBezTo>
                  <a:lnTo>
                    <a:pt x="3250" y="5667"/>
                  </a:lnTo>
                  <a:cubicBezTo>
                    <a:pt x="3305" y="5539"/>
                    <a:pt x="3365" y="5411"/>
                    <a:pt x="3426" y="5289"/>
                  </a:cubicBezTo>
                  <a:cubicBezTo>
                    <a:pt x="3475" y="5192"/>
                    <a:pt x="3530" y="5095"/>
                    <a:pt x="3584" y="4997"/>
                  </a:cubicBezTo>
                  <a:cubicBezTo>
                    <a:pt x="3664" y="4870"/>
                    <a:pt x="3743" y="4736"/>
                    <a:pt x="3828" y="4608"/>
                  </a:cubicBezTo>
                  <a:cubicBezTo>
                    <a:pt x="3889" y="4523"/>
                    <a:pt x="3950" y="4444"/>
                    <a:pt x="4010" y="4358"/>
                  </a:cubicBezTo>
                  <a:cubicBezTo>
                    <a:pt x="4102" y="4237"/>
                    <a:pt x="4193" y="4121"/>
                    <a:pt x="4296" y="4012"/>
                  </a:cubicBezTo>
                  <a:cubicBezTo>
                    <a:pt x="4363" y="3939"/>
                    <a:pt x="4430" y="3866"/>
                    <a:pt x="4497" y="3793"/>
                  </a:cubicBezTo>
                  <a:cubicBezTo>
                    <a:pt x="4601" y="3683"/>
                    <a:pt x="4710" y="3580"/>
                    <a:pt x="4820" y="3482"/>
                  </a:cubicBezTo>
                  <a:cubicBezTo>
                    <a:pt x="4893" y="3415"/>
                    <a:pt x="4972" y="3354"/>
                    <a:pt x="5045" y="3294"/>
                  </a:cubicBezTo>
                  <a:cubicBezTo>
                    <a:pt x="5160" y="3196"/>
                    <a:pt x="5282" y="3111"/>
                    <a:pt x="5404" y="3026"/>
                  </a:cubicBezTo>
                  <a:cubicBezTo>
                    <a:pt x="5483" y="2971"/>
                    <a:pt x="5568" y="2910"/>
                    <a:pt x="5647" y="2862"/>
                  </a:cubicBezTo>
                  <a:cubicBezTo>
                    <a:pt x="5769" y="2782"/>
                    <a:pt x="5903" y="2703"/>
                    <a:pt x="6037" y="2636"/>
                  </a:cubicBezTo>
                  <a:cubicBezTo>
                    <a:pt x="6122" y="2588"/>
                    <a:pt x="6213" y="2539"/>
                    <a:pt x="6304" y="2496"/>
                  </a:cubicBezTo>
                  <a:cubicBezTo>
                    <a:pt x="6444" y="2430"/>
                    <a:pt x="6584" y="2369"/>
                    <a:pt x="6730" y="2314"/>
                  </a:cubicBezTo>
                  <a:cubicBezTo>
                    <a:pt x="6803" y="2283"/>
                    <a:pt x="6882" y="2259"/>
                    <a:pt x="6955" y="2235"/>
                  </a:cubicBezTo>
                  <a:cubicBezTo>
                    <a:pt x="6980" y="2223"/>
                    <a:pt x="7004" y="2217"/>
                    <a:pt x="7035" y="2210"/>
                  </a:cubicBezTo>
                  <a:cubicBezTo>
                    <a:pt x="7181" y="2156"/>
                    <a:pt x="7333" y="2119"/>
                    <a:pt x="7491" y="2083"/>
                  </a:cubicBezTo>
                  <a:cubicBezTo>
                    <a:pt x="7606" y="2058"/>
                    <a:pt x="7722" y="2034"/>
                    <a:pt x="7844" y="2016"/>
                  </a:cubicBezTo>
                  <a:cubicBezTo>
                    <a:pt x="8008" y="1991"/>
                    <a:pt x="8178" y="1973"/>
                    <a:pt x="8349" y="1961"/>
                  </a:cubicBezTo>
                  <a:cubicBezTo>
                    <a:pt x="8483" y="1955"/>
                    <a:pt x="8617" y="1949"/>
                    <a:pt x="8750" y="1949"/>
                  </a:cubicBezTo>
                  <a:cubicBezTo>
                    <a:pt x="8933" y="1949"/>
                    <a:pt x="9122" y="1955"/>
                    <a:pt x="9310" y="1967"/>
                  </a:cubicBezTo>
                  <a:cubicBezTo>
                    <a:pt x="9456" y="1973"/>
                    <a:pt x="9602" y="1985"/>
                    <a:pt x="9754" y="1997"/>
                  </a:cubicBezTo>
                  <a:cubicBezTo>
                    <a:pt x="9876" y="2010"/>
                    <a:pt x="10004" y="2028"/>
                    <a:pt x="10132" y="2040"/>
                  </a:cubicBezTo>
                  <a:cubicBezTo>
                    <a:pt x="10205" y="2046"/>
                    <a:pt x="10278" y="2058"/>
                    <a:pt x="10357" y="2064"/>
                  </a:cubicBezTo>
                  <a:lnTo>
                    <a:pt x="10716" y="2107"/>
                  </a:lnTo>
                  <a:lnTo>
                    <a:pt x="10813" y="2119"/>
                  </a:lnTo>
                  <a:cubicBezTo>
                    <a:pt x="11014" y="2150"/>
                    <a:pt x="11221" y="2174"/>
                    <a:pt x="11428" y="2198"/>
                  </a:cubicBezTo>
                  <a:cubicBezTo>
                    <a:pt x="11568" y="2210"/>
                    <a:pt x="11714" y="2229"/>
                    <a:pt x="11860" y="2235"/>
                  </a:cubicBezTo>
                  <a:lnTo>
                    <a:pt x="12012" y="2247"/>
                  </a:lnTo>
                  <a:cubicBezTo>
                    <a:pt x="12152" y="2259"/>
                    <a:pt x="12298" y="2265"/>
                    <a:pt x="12450" y="2265"/>
                  </a:cubicBezTo>
                  <a:cubicBezTo>
                    <a:pt x="12578" y="2265"/>
                    <a:pt x="12706" y="2259"/>
                    <a:pt x="12833" y="2247"/>
                  </a:cubicBezTo>
                  <a:cubicBezTo>
                    <a:pt x="13004" y="2235"/>
                    <a:pt x="13180" y="2217"/>
                    <a:pt x="13351" y="2186"/>
                  </a:cubicBezTo>
                  <a:cubicBezTo>
                    <a:pt x="13460" y="2168"/>
                    <a:pt x="13576" y="2144"/>
                    <a:pt x="13685" y="2119"/>
                  </a:cubicBezTo>
                  <a:cubicBezTo>
                    <a:pt x="13837" y="2083"/>
                    <a:pt x="13989" y="2034"/>
                    <a:pt x="14142" y="1979"/>
                  </a:cubicBezTo>
                  <a:cubicBezTo>
                    <a:pt x="14239" y="1943"/>
                    <a:pt x="14336" y="1900"/>
                    <a:pt x="14428" y="1858"/>
                  </a:cubicBezTo>
                  <a:cubicBezTo>
                    <a:pt x="14561" y="1791"/>
                    <a:pt x="14689" y="1718"/>
                    <a:pt x="14817" y="1632"/>
                  </a:cubicBezTo>
                  <a:cubicBezTo>
                    <a:pt x="14896" y="1578"/>
                    <a:pt x="14975" y="1517"/>
                    <a:pt x="15054" y="1450"/>
                  </a:cubicBezTo>
                  <a:cubicBezTo>
                    <a:pt x="15164" y="1353"/>
                    <a:pt x="15261" y="1249"/>
                    <a:pt x="15359" y="1133"/>
                  </a:cubicBezTo>
                  <a:cubicBezTo>
                    <a:pt x="15419" y="1054"/>
                    <a:pt x="15480" y="969"/>
                    <a:pt x="15535" y="884"/>
                  </a:cubicBezTo>
                  <a:cubicBezTo>
                    <a:pt x="15651" y="701"/>
                    <a:pt x="15736" y="507"/>
                    <a:pt x="15803" y="306"/>
                  </a:cubicBezTo>
                  <a:cubicBezTo>
                    <a:pt x="15858" y="133"/>
                    <a:pt x="15710" y="1"/>
                    <a:pt x="1557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70" name="Google Shape;3770;p89"/>
            <p:cNvSpPr/>
            <p:nvPr/>
          </p:nvSpPr>
          <p:spPr>
            <a:xfrm>
              <a:off x="2895975" y="1510100"/>
              <a:ext cx="2829163" cy="2349831"/>
            </a:xfrm>
            <a:custGeom>
              <a:avLst/>
              <a:gdLst/>
              <a:ahLst/>
              <a:cxnLst/>
              <a:rect l="l" t="t" r="r" b="b"/>
              <a:pathLst>
                <a:path w="15875" h="13185" extrusionOk="0">
                  <a:moveTo>
                    <a:pt x="15665" y="1"/>
                  </a:moveTo>
                  <a:cubicBezTo>
                    <a:pt x="15658" y="1"/>
                    <a:pt x="15651" y="1"/>
                    <a:pt x="15644" y="2"/>
                  </a:cubicBezTo>
                  <a:cubicBezTo>
                    <a:pt x="15498" y="27"/>
                    <a:pt x="15365" y="63"/>
                    <a:pt x="15231" y="112"/>
                  </a:cubicBezTo>
                  <a:cubicBezTo>
                    <a:pt x="15133" y="148"/>
                    <a:pt x="15036" y="185"/>
                    <a:pt x="14945" y="234"/>
                  </a:cubicBezTo>
                  <a:cubicBezTo>
                    <a:pt x="14811" y="301"/>
                    <a:pt x="14683" y="380"/>
                    <a:pt x="14567" y="471"/>
                  </a:cubicBezTo>
                  <a:cubicBezTo>
                    <a:pt x="14488" y="532"/>
                    <a:pt x="14409" y="599"/>
                    <a:pt x="14342" y="672"/>
                  </a:cubicBezTo>
                  <a:cubicBezTo>
                    <a:pt x="14233" y="775"/>
                    <a:pt x="14135" y="885"/>
                    <a:pt x="14044" y="1000"/>
                  </a:cubicBezTo>
                  <a:cubicBezTo>
                    <a:pt x="13983" y="1086"/>
                    <a:pt x="13922" y="1171"/>
                    <a:pt x="13868" y="1262"/>
                  </a:cubicBezTo>
                  <a:cubicBezTo>
                    <a:pt x="13782" y="1396"/>
                    <a:pt x="13709" y="1536"/>
                    <a:pt x="13643" y="1682"/>
                  </a:cubicBezTo>
                  <a:cubicBezTo>
                    <a:pt x="13594" y="1785"/>
                    <a:pt x="13551" y="1889"/>
                    <a:pt x="13515" y="1992"/>
                  </a:cubicBezTo>
                  <a:cubicBezTo>
                    <a:pt x="13460" y="2138"/>
                    <a:pt x="13417" y="2284"/>
                    <a:pt x="13381" y="2430"/>
                  </a:cubicBezTo>
                  <a:cubicBezTo>
                    <a:pt x="13375" y="2455"/>
                    <a:pt x="13369" y="2479"/>
                    <a:pt x="13363" y="2503"/>
                  </a:cubicBezTo>
                  <a:cubicBezTo>
                    <a:pt x="13338" y="2631"/>
                    <a:pt x="13308" y="2759"/>
                    <a:pt x="13290" y="2893"/>
                  </a:cubicBezTo>
                  <a:cubicBezTo>
                    <a:pt x="13253" y="3081"/>
                    <a:pt x="13229" y="3270"/>
                    <a:pt x="13210" y="3459"/>
                  </a:cubicBezTo>
                  <a:cubicBezTo>
                    <a:pt x="13192" y="3611"/>
                    <a:pt x="13180" y="3763"/>
                    <a:pt x="13168" y="3915"/>
                  </a:cubicBezTo>
                  <a:cubicBezTo>
                    <a:pt x="13156" y="4122"/>
                    <a:pt x="13144" y="4323"/>
                    <a:pt x="13131" y="4530"/>
                  </a:cubicBezTo>
                  <a:cubicBezTo>
                    <a:pt x="13125" y="4584"/>
                    <a:pt x="13119" y="4639"/>
                    <a:pt x="13119" y="4694"/>
                  </a:cubicBezTo>
                  <a:cubicBezTo>
                    <a:pt x="13119" y="4797"/>
                    <a:pt x="13113" y="4901"/>
                    <a:pt x="13107" y="4998"/>
                  </a:cubicBezTo>
                  <a:cubicBezTo>
                    <a:pt x="13101" y="5071"/>
                    <a:pt x="13095" y="5150"/>
                    <a:pt x="13089" y="5223"/>
                  </a:cubicBezTo>
                  <a:cubicBezTo>
                    <a:pt x="13083" y="5351"/>
                    <a:pt x="13071" y="5479"/>
                    <a:pt x="13058" y="5607"/>
                  </a:cubicBezTo>
                  <a:cubicBezTo>
                    <a:pt x="13046" y="5746"/>
                    <a:pt x="13028" y="5893"/>
                    <a:pt x="13010" y="6039"/>
                  </a:cubicBezTo>
                  <a:cubicBezTo>
                    <a:pt x="12985" y="6221"/>
                    <a:pt x="12949" y="6404"/>
                    <a:pt x="12912" y="6586"/>
                  </a:cubicBezTo>
                  <a:cubicBezTo>
                    <a:pt x="12882" y="6714"/>
                    <a:pt x="12851" y="6836"/>
                    <a:pt x="12815" y="6957"/>
                  </a:cubicBezTo>
                  <a:cubicBezTo>
                    <a:pt x="12766" y="7122"/>
                    <a:pt x="12712" y="7280"/>
                    <a:pt x="12651" y="7438"/>
                  </a:cubicBezTo>
                  <a:cubicBezTo>
                    <a:pt x="12639" y="7462"/>
                    <a:pt x="12626" y="7493"/>
                    <a:pt x="12620" y="7517"/>
                  </a:cubicBezTo>
                  <a:cubicBezTo>
                    <a:pt x="12584" y="7596"/>
                    <a:pt x="12547" y="7669"/>
                    <a:pt x="12511" y="7748"/>
                  </a:cubicBezTo>
                  <a:cubicBezTo>
                    <a:pt x="12444" y="7888"/>
                    <a:pt x="12371" y="8028"/>
                    <a:pt x="12292" y="8162"/>
                  </a:cubicBezTo>
                  <a:cubicBezTo>
                    <a:pt x="12243" y="8260"/>
                    <a:pt x="12182" y="8351"/>
                    <a:pt x="12127" y="8436"/>
                  </a:cubicBezTo>
                  <a:cubicBezTo>
                    <a:pt x="12042" y="8564"/>
                    <a:pt x="11957" y="8692"/>
                    <a:pt x="11866" y="8807"/>
                  </a:cubicBezTo>
                  <a:cubicBezTo>
                    <a:pt x="11805" y="8892"/>
                    <a:pt x="11738" y="8978"/>
                    <a:pt x="11671" y="9051"/>
                  </a:cubicBezTo>
                  <a:cubicBezTo>
                    <a:pt x="11580" y="9166"/>
                    <a:pt x="11482" y="9276"/>
                    <a:pt x="11379" y="9379"/>
                  </a:cubicBezTo>
                  <a:cubicBezTo>
                    <a:pt x="11306" y="9452"/>
                    <a:pt x="11239" y="9525"/>
                    <a:pt x="11160" y="9592"/>
                  </a:cubicBezTo>
                  <a:cubicBezTo>
                    <a:pt x="11056" y="9696"/>
                    <a:pt x="10947" y="9793"/>
                    <a:pt x="10831" y="9884"/>
                  </a:cubicBezTo>
                  <a:cubicBezTo>
                    <a:pt x="10752" y="9945"/>
                    <a:pt x="10673" y="10006"/>
                    <a:pt x="10594" y="10067"/>
                  </a:cubicBezTo>
                  <a:cubicBezTo>
                    <a:pt x="10478" y="10152"/>
                    <a:pt x="10357" y="10237"/>
                    <a:pt x="10229" y="10316"/>
                  </a:cubicBezTo>
                  <a:cubicBezTo>
                    <a:pt x="10144" y="10371"/>
                    <a:pt x="10059" y="10420"/>
                    <a:pt x="9967" y="10474"/>
                  </a:cubicBezTo>
                  <a:cubicBezTo>
                    <a:pt x="9839" y="10547"/>
                    <a:pt x="9706" y="10614"/>
                    <a:pt x="9572" y="10681"/>
                  </a:cubicBezTo>
                  <a:cubicBezTo>
                    <a:pt x="9480" y="10724"/>
                    <a:pt x="9383" y="10766"/>
                    <a:pt x="9286" y="10809"/>
                  </a:cubicBezTo>
                  <a:cubicBezTo>
                    <a:pt x="9158" y="10858"/>
                    <a:pt x="9030" y="10906"/>
                    <a:pt x="8902" y="10949"/>
                  </a:cubicBezTo>
                  <a:cubicBezTo>
                    <a:pt x="8884" y="10955"/>
                    <a:pt x="8866" y="10961"/>
                    <a:pt x="8848" y="10967"/>
                  </a:cubicBezTo>
                  <a:cubicBezTo>
                    <a:pt x="8738" y="11004"/>
                    <a:pt x="8635" y="11034"/>
                    <a:pt x="8525" y="11059"/>
                  </a:cubicBezTo>
                  <a:cubicBezTo>
                    <a:pt x="8367" y="11101"/>
                    <a:pt x="8209" y="11138"/>
                    <a:pt x="8044" y="11162"/>
                  </a:cubicBezTo>
                  <a:cubicBezTo>
                    <a:pt x="7923" y="11180"/>
                    <a:pt x="7807" y="11192"/>
                    <a:pt x="7685" y="11205"/>
                  </a:cubicBezTo>
                  <a:cubicBezTo>
                    <a:pt x="7503" y="11223"/>
                    <a:pt x="7326" y="11229"/>
                    <a:pt x="7150" y="11229"/>
                  </a:cubicBezTo>
                  <a:cubicBezTo>
                    <a:pt x="7109" y="11231"/>
                    <a:pt x="7068" y="11231"/>
                    <a:pt x="7027" y="11231"/>
                  </a:cubicBezTo>
                  <a:cubicBezTo>
                    <a:pt x="6929" y="11231"/>
                    <a:pt x="6831" y="11227"/>
                    <a:pt x="6736" y="11223"/>
                  </a:cubicBezTo>
                  <a:cubicBezTo>
                    <a:pt x="6542" y="11217"/>
                    <a:pt x="6347" y="11205"/>
                    <a:pt x="6152" y="11186"/>
                  </a:cubicBezTo>
                  <a:cubicBezTo>
                    <a:pt x="6012" y="11174"/>
                    <a:pt x="5866" y="11156"/>
                    <a:pt x="5726" y="11144"/>
                  </a:cubicBezTo>
                  <a:lnTo>
                    <a:pt x="5702" y="11144"/>
                  </a:lnTo>
                  <a:cubicBezTo>
                    <a:pt x="5513" y="11119"/>
                    <a:pt x="5331" y="11095"/>
                    <a:pt x="5142" y="11077"/>
                  </a:cubicBezTo>
                  <a:cubicBezTo>
                    <a:pt x="5124" y="11071"/>
                    <a:pt x="5112" y="11071"/>
                    <a:pt x="5093" y="11071"/>
                  </a:cubicBezTo>
                  <a:lnTo>
                    <a:pt x="4631" y="11010"/>
                  </a:lnTo>
                  <a:cubicBezTo>
                    <a:pt x="4436" y="10992"/>
                    <a:pt x="4235" y="10967"/>
                    <a:pt x="4035" y="10955"/>
                  </a:cubicBezTo>
                  <a:cubicBezTo>
                    <a:pt x="3974" y="10949"/>
                    <a:pt x="3913" y="10943"/>
                    <a:pt x="3852" y="10937"/>
                  </a:cubicBezTo>
                  <a:cubicBezTo>
                    <a:pt x="3767" y="10931"/>
                    <a:pt x="3688" y="10925"/>
                    <a:pt x="3603" y="10925"/>
                  </a:cubicBezTo>
                  <a:cubicBezTo>
                    <a:pt x="3554" y="10923"/>
                    <a:pt x="3505" y="10922"/>
                    <a:pt x="3456" y="10922"/>
                  </a:cubicBezTo>
                  <a:cubicBezTo>
                    <a:pt x="3322" y="10922"/>
                    <a:pt x="3187" y="10928"/>
                    <a:pt x="3049" y="10937"/>
                  </a:cubicBezTo>
                  <a:cubicBezTo>
                    <a:pt x="2933" y="10943"/>
                    <a:pt x="2812" y="10955"/>
                    <a:pt x="2690" y="10973"/>
                  </a:cubicBezTo>
                  <a:cubicBezTo>
                    <a:pt x="2526" y="10998"/>
                    <a:pt x="2355" y="11028"/>
                    <a:pt x="2191" y="11065"/>
                  </a:cubicBezTo>
                  <a:cubicBezTo>
                    <a:pt x="2087" y="11089"/>
                    <a:pt x="1984" y="11119"/>
                    <a:pt x="1881" y="11156"/>
                  </a:cubicBezTo>
                  <a:cubicBezTo>
                    <a:pt x="1734" y="11205"/>
                    <a:pt x="1588" y="11259"/>
                    <a:pt x="1448" y="11326"/>
                  </a:cubicBezTo>
                  <a:cubicBezTo>
                    <a:pt x="1357" y="11369"/>
                    <a:pt x="1266" y="11418"/>
                    <a:pt x="1181" y="11472"/>
                  </a:cubicBezTo>
                  <a:cubicBezTo>
                    <a:pt x="1053" y="11545"/>
                    <a:pt x="937" y="11630"/>
                    <a:pt x="822" y="11728"/>
                  </a:cubicBezTo>
                  <a:cubicBezTo>
                    <a:pt x="749" y="11795"/>
                    <a:pt x="670" y="11862"/>
                    <a:pt x="603" y="11935"/>
                  </a:cubicBezTo>
                  <a:cubicBezTo>
                    <a:pt x="499" y="12044"/>
                    <a:pt x="408" y="12166"/>
                    <a:pt x="329" y="12294"/>
                  </a:cubicBezTo>
                  <a:cubicBezTo>
                    <a:pt x="274" y="12385"/>
                    <a:pt x="219" y="12476"/>
                    <a:pt x="177" y="12574"/>
                  </a:cubicBezTo>
                  <a:cubicBezTo>
                    <a:pt x="128" y="12677"/>
                    <a:pt x="85" y="12781"/>
                    <a:pt x="55" y="12884"/>
                  </a:cubicBezTo>
                  <a:cubicBezTo>
                    <a:pt x="0" y="13056"/>
                    <a:pt x="146" y="13185"/>
                    <a:pt x="281" y="13185"/>
                  </a:cubicBezTo>
                  <a:cubicBezTo>
                    <a:pt x="357" y="13185"/>
                    <a:pt x="430" y="13144"/>
                    <a:pt x="463" y="13048"/>
                  </a:cubicBezTo>
                  <a:cubicBezTo>
                    <a:pt x="469" y="13018"/>
                    <a:pt x="481" y="12993"/>
                    <a:pt x="493" y="12963"/>
                  </a:cubicBezTo>
                  <a:cubicBezTo>
                    <a:pt x="530" y="12860"/>
                    <a:pt x="572" y="12756"/>
                    <a:pt x="627" y="12659"/>
                  </a:cubicBezTo>
                  <a:cubicBezTo>
                    <a:pt x="694" y="12519"/>
                    <a:pt x="779" y="12385"/>
                    <a:pt x="883" y="12263"/>
                  </a:cubicBezTo>
                  <a:cubicBezTo>
                    <a:pt x="943" y="12190"/>
                    <a:pt x="1010" y="12117"/>
                    <a:pt x="1083" y="12050"/>
                  </a:cubicBezTo>
                  <a:cubicBezTo>
                    <a:pt x="1193" y="11953"/>
                    <a:pt x="1315" y="11862"/>
                    <a:pt x="1448" y="11789"/>
                  </a:cubicBezTo>
                  <a:cubicBezTo>
                    <a:pt x="1534" y="11740"/>
                    <a:pt x="1625" y="11697"/>
                    <a:pt x="1716" y="11655"/>
                  </a:cubicBezTo>
                  <a:cubicBezTo>
                    <a:pt x="1862" y="11594"/>
                    <a:pt x="2014" y="11545"/>
                    <a:pt x="2173" y="11509"/>
                  </a:cubicBezTo>
                  <a:cubicBezTo>
                    <a:pt x="2282" y="11484"/>
                    <a:pt x="2398" y="11466"/>
                    <a:pt x="2513" y="11448"/>
                  </a:cubicBezTo>
                  <a:cubicBezTo>
                    <a:pt x="2690" y="11430"/>
                    <a:pt x="2866" y="11411"/>
                    <a:pt x="3043" y="11411"/>
                  </a:cubicBezTo>
                  <a:cubicBezTo>
                    <a:pt x="3110" y="11408"/>
                    <a:pt x="3178" y="11407"/>
                    <a:pt x="3247" y="11407"/>
                  </a:cubicBezTo>
                  <a:cubicBezTo>
                    <a:pt x="3315" y="11407"/>
                    <a:pt x="3383" y="11408"/>
                    <a:pt x="3450" y="11411"/>
                  </a:cubicBezTo>
                  <a:cubicBezTo>
                    <a:pt x="3645" y="11418"/>
                    <a:pt x="3840" y="11430"/>
                    <a:pt x="4028" y="11448"/>
                  </a:cubicBezTo>
                  <a:cubicBezTo>
                    <a:pt x="4181" y="11466"/>
                    <a:pt x="4333" y="11478"/>
                    <a:pt x="4485" y="11497"/>
                  </a:cubicBezTo>
                  <a:cubicBezTo>
                    <a:pt x="4698" y="11527"/>
                    <a:pt x="4905" y="11557"/>
                    <a:pt x="5105" y="11582"/>
                  </a:cubicBezTo>
                  <a:cubicBezTo>
                    <a:pt x="5112" y="11588"/>
                    <a:pt x="5118" y="11588"/>
                    <a:pt x="5124" y="11588"/>
                  </a:cubicBezTo>
                  <a:lnTo>
                    <a:pt x="5574" y="11655"/>
                  </a:lnTo>
                  <a:lnTo>
                    <a:pt x="5696" y="11673"/>
                  </a:lnTo>
                  <a:cubicBezTo>
                    <a:pt x="5860" y="11691"/>
                    <a:pt x="6024" y="11716"/>
                    <a:pt x="6176" y="11728"/>
                  </a:cubicBezTo>
                  <a:lnTo>
                    <a:pt x="6195" y="11728"/>
                  </a:lnTo>
                  <a:cubicBezTo>
                    <a:pt x="6335" y="11746"/>
                    <a:pt x="6481" y="11752"/>
                    <a:pt x="6621" y="11758"/>
                  </a:cubicBezTo>
                  <a:cubicBezTo>
                    <a:pt x="6715" y="11761"/>
                    <a:pt x="6809" y="11763"/>
                    <a:pt x="6903" y="11763"/>
                  </a:cubicBezTo>
                  <a:cubicBezTo>
                    <a:pt x="6996" y="11763"/>
                    <a:pt x="7089" y="11761"/>
                    <a:pt x="7180" y="11758"/>
                  </a:cubicBezTo>
                  <a:cubicBezTo>
                    <a:pt x="7308" y="11752"/>
                    <a:pt x="7436" y="11746"/>
                    <a:pt x="7564" y="11734"/>
                  </a:cubicBezTo>
                  <a:cubicBezTo>
                    <a:pt x="7734" y="11716"/>
                    <a:pt x="7905" y="11697"/>
                    <a:pt x="8069" y="11667"/>
                  </a:cubicBezTo>
                  <a:cubicBezTo>
                    <a:pt x="8184" y="11649"/>
                    <a:pt x="8300" y="11630"/>
                    <a:pt x="8416" y="11600"/>
                  </a:cubicBezTo>
                  <a:cubicBezTo>
                    <a:pt x="8568" y="11570"/>
                    <a:pt x="8732" y="11527"/>
                    <a:pt x="8884" y="11484"/>
                  </a:cubicBezTo>
                  <a:cubicBezTo>
                    <a:pt x="8988" y="11454"/>
                    <a:pt x="9091" y="11418"/>
                    <a:pt x="9194" y="11387"/>
                  </a:cubicBezTo>
                  <a:cubicBezTo>
                    <a:pt x="9341" y="11332"/>
                    <a:pt x="9480" y="11278"/>
                    <a:pt x="9627" y="11217"/>
                  </a:cubicBezTo>
                  <a:cubicBezTo>
                    <a:pt x="9718" y="11180"/>
                    <a:pt x="9815" y="11138"/>
                    <a:pt x="9906" y="11089"/>
                  </a:cubicBezTo>
                  <a:cubicBezTo>
                    <a:pt x="10046" y="11028"/>
                    <a:pt x="10174" y="10955"/>
                    <a:pt x="10308" y="10882"/>
                  </a:cubicBezTo>
                  <a:cubicBezTo>
                    <a:pt x="10393" y="10833"/>
                    <a:pt x="10484" y="10779"/>
                    <a:pt x="10570" y="10724"/>
                  </a:cubicBezTo>
                  <a:cubicBezTo>
                    <a:pt x="10691" y="10651"/>
                    <a:pt x="10813" y="10566"/>
                    <a:pt x="10935" y="10474"/>
                  </a:cubicBezTo>
                  <a:cubicBezTo>
                    <a:pt x="10996" y="10432"/>
                    <a:pt x="11056" y="10389"/>
                    <a:pt x="11111" y="10341"/>
                  </a:cubicBezTo>
                  <a:cubicBezTo>
                    <a:pt x="11129" y="10328"/>
                    <a:pt x="11154" y="10310"/>
                    <a:pt x="11172" y="10298"/>
                  </a:cubicBezTo>
                  <a:cubicBezTo>
                    <a:pt x="11288" y="10201"/>
                    <a:pt x="11397" y="10109"/>
                    <a:pt x="11507" y="10012"/>
                  </a:cubicBezTo>
                  <a:cubicBezTo>
                    <a:pt x="11580" y="9939"/>
                    <a:pt x="11653" y="9872"/>
                    <a:pt x="11720" y="9799"/>
                  </a:cubicBezTo>
                  <a:cubicBezTo>
                    <a:pt x="11829" y="9696"/>
                    <a:pt x="11927" y="9586"/>
                    <a:pt x="12024" y="9476"/>
                  </a:cubicBezTo>
                  <a:cubicBezTo>
                    <a:pt x="12091" y="9397"/>
                    <a:pt x="12158" y="9318"/>
                    <a:pt x="12219" y="9239"/>
                  </a:cubicBezTo>
                  <a:cubicBezTo>
                    <a:pt x="12310" y="9124"/>
                    <a:pt x="12401" y="8996"/>
                    <a:pt x="12486" y="8874"/>
                  </a:cubicBezTo>
                  <a:cubicBezTo>
                    <a:pt x="12547" y="8789"/>
                    <a:pt x="12602" y="8698"/>
                    <a:pt x="12657" y="8606"/>
                  </a:cubicBezTo>
                  <a:cubicBezTo>
                    <a:pt x="12736" y="8479"/>
                    <a:pt x="12815" y="8339"/>
                    <a:pt x="12888" y="8199"/>
                  </a:cubicBezTo>
                  <a:cubicBezTo>
                    <a:pt x="12937" y="8101"/>
                    <a:pt x="12985" y="8004"/>
                    <a:pt x="13034" y="7900"/>
                  </a:cubicBezTo>
                  <a:cubicBezTo>
                    <a:pt x="13101" y="7748"/>
                    <a:pt x="13162" y="7596"/>
                    <a:pt x="13223" y="7444"/>
                  </a:cubicBezTo>
                  <a:cubicBezTo>
                    <a:pt x="13265" y="7335"/>
                    <a:pt x="13302" y="7225"/>
                    <a:pt x="13338" y="7109"/>
                  </a:cubicBezTo>
                  <a:cubicBezTo>
                    <a:pt x="13393" y="6945"/>
                    <a:pt x="13442" y="6775"/>
                    <a:pt x="13484" y="6604"/>
                  </a:cubicBezTo>
                  <a:cubicBezTo>
                    <a:pt x="13515" y="6477"/>
                    <a:pt x="13539" y="6349"/>
                    <a:pt x="13563" y="6215"/>
                  </a:cubicBezTo>
                  <a:cubicBezTo>
                    <a:pt x="13600" y="6026"/>
                    <a:pt x="13624" y="5838"/>
                    <a:pt x="13643" y="5643"/>
                  </a:cubicBezTo>
                  <a:cubicBezTo>
                    <a:pt x="13655" y="5534"/>
                    <a:pt x="13667" y="5418"/>
                    <a:pt x="13673" y="5302"/>
                  </a:cubicBezTo>
                  <a:cubicBezTo>
                    <a:pt x="13667" y="5296"/>
                    <a:pt x="13667" y="5290"/>
                    <a:pt x="13673" y="5284"/>
                  </a:cubicBezTo>
                  <a:cubicBezTo>
                    <a:pt x="13673" y="5254"/>
                    <a:pt x="13673" y="5223"/>
                    <a:pt x="13673" y="5187"/>
                  </a:cubicBezTo>
                  <a:cubicBezTo>
                    <a:pt x="13679" y="5053"/>
                    <a:pt x="13685" y="4919"/>
                    <a:pt x="13691" y="4773"/>
                  </a:cubicBezTo>
                  <a:cubicBezTo>
                    <a:pt x="13691" y="4706"/>
                    <a:pt x="13697" y="4627"/>
                    <a:pt x="13697" y="4554"/>
                  </a:cubicBezTo>
                  <a:cubicBezTo>
                    <a:pt x="13703" y="4396"/>
                    <a:pt x="13709" y="4237"/>
                    <a:pt x="13716" y="4073"/>
                  </a:cubicBezTo>
                  <a:cubicBezTo>
                    <a:pt x="13728" y="3872"/>
                    <a:pt x="13740" y="3672"/>
                    <a:pt x="13758" y="3465"/>
                  </a:cubicBezTo>
                  <a:cubicBezTo>
                    <a:pt x="13770" y="3319"/>
                    <a:pt x="13782" y="3167"/>
                    <a:pt x="13801" y="3020"/>
                  </a:cubicBezTo>
                  <a:cubicBezTo>
                    <a:pt x="13831" y="2838"/>
                    <a:pt x="13862" y="2649"/>
                    <a:pt x="13898" y="2473"/>
                  </a:cubicBezTo>
                  <a:cubicBezTo>
                    <a:pt x="13928" y="2345"/>
                    <a:pt x="13959" y="2223"/>
                    <a:pt x="13995" y="2102"/>
                  </a:cubicBezTo>
                  <a:cubicBezTo>
                    <a:pt x="14044" y="1943"/>
                    <a:pt x="14105" y="1785"/>
                    <a:pt x="14172" y="1633"/>
                  </a:cubicBezTo>
                  <a:cubicBezTo>
                    <a:pt x="14221" y="1536"/>
                    <a:pt x="14269" y="1438"/>
                    <a:pt x="14324" y="1347"/>
                  </a:cubicBezTo>
                  <a:cubicBezTo>
                    <a:pt x="14403" y="1213"/>
                    <a:pt x="14494" y="1092"/>
                    <a:pt x="14598" y="976"/>
                  </a:cubicBezTo>
                  <a:cubicBezTo>
                    <a:pt x="14665" y="903"/>
                    <a:pt x="14732" y="830"/>
                    <a:pt x="14805" y="769"/>
                  </a:cubicBezTo>
                  <a:cubicBezTo>
                    <a:pt x="14920" y="672"/>
                    <a:pt x="15042" y="580"/>
                    <a:pt x="15170" y="507"/>
                  </a:cubicBezTo>
                  <a:cubicBezTo>
                    <a:pt x="15261" y="459"/>
                    <a:pt x="15352" y="416"/>
                    <a:pt x="15444" y="380"/>
                  </a:cubicBezTo>
                  <a:cubicBezTo>
                    <a:pt x="15535" y="343"/>
                    <a:pt x="15626" y="313"/>
                    <a:pt x="15717" y="282"/>
                  </a:cubicBezTo>
                  <a:cubicBezTo>
                    <a:pt x="15874" y="242"/>
                    <a:pt x="15809" y="1"/>
                    <a:pt x="156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3771" name="Google Shape;3771;p89"/>
          <p:cNvSpPr txBox="1">
            <a:spLocks noGrp="1"/>
          </p:cNvSpPr>
          <p:nvPr>
            <p:ph type="subTitle" idx="4294967295"/>
          </p:nvPr>
        </p:nvSpPr>
        <p:spPr>
          <a:xfrm>
            <a:off x="800056" y="1799461"/>
            <a:ext cx="2065500" cy="5274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buNone/>
            </a:pPr>
            <a:r>
              <a:rPr lang="en-US" sz="1400" dirty="0">
                <a:cs typeface="B Nazanin" panose="00000400000000000000" pitchFamily="2" charset="-78"/>
              </a:rPr>
              <a:t>A (</a:t>
            </a:r>
            <a:r>
              <a:rPr lang="fa-IR" sz="1400" dirty="0">
                <a:cs typeface="B Nazanin" panose="00000400000000000000" pitchFamily="2" charset="-78"/>
              </a:rPr>
              <a:t>آدنین) همیشه با </a:t>
            </a:r>
            <a:r>
              <a:rPr lang="en-US" sz="1400" dirty="0">
                <a:cs typeface="B Nazanin" panose="00000400000000000000" pitchFamily="2" charset="-78"/>
              </a:rPr>
              <a:t>T (</a:t>
            </a:r>
            <a:r>
              <a:rPr lang="fa-IR" sz="1400" dirty="0">
                <a:cs typeface="B Nazanin" panose="00000400000000000000" pitchFamily="2" charset="-78"/>
              </a:rPr>
              <a:t>تیمین) جفت می شود.</a:t>
            </a:r>
            <a:endParaRPr sz="1400" dirty="0">
              <a:cs typeface="B Nazanin" panose="00000400000000000000" pitchFamily="2" charset="-78"/>
            </a:endParaRPr>
          </a:p>
        </p:txBody>
      </p:sp>
      <p:cxnSp>
        <p:nvCxnSpPr>
          <p:cNvPr id="3772" name="Google Shape;3772;p89"/>
          <p:cNvCxnSpPr>
            <a:stCxn id="3773" idx="3"/>
            <a:endCxn id="3774" idx="0"/>
          </p:cNvCxnSpPr>
          <p:nvPr/>
        </p:nvCxnSpPr>
        <p:spPr>
          <a:xfrm>
            <a:off x="2470413" y="1556675"/>
            <a:ext cx="1637100" cy="1615800"/>
          </a:xfrm>
          <a:prstGeom prst="bentConnector2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774" name="Google Shape;3774;p89"/>
          <p:cNvSpPr/>
          <p:nvPr/>
        </p:nvSpPr>
        <p:spPr>
          <a:xfrm>
            <a:off x="4048350" y="3172600"/>
            <a:ext cx="118500" cy="1185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3775" name="Google Shape;3775;p89"/>
          <p:cNvSpPr txBox="1">
            <a:spLocks noGrp="1"/>
          </p:cNvSpPr>
          <p:nvPr>
            <p:ph type="subTitle" idx="4294967295"/>
          </p:nvPr>
        </p:nvSpPr>
        <p:spPr>
          <a:xfrm>
            <a:off x="6278513" y="1804575"/>
            <a:ext cx="2058600" cy="5274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r">
              <a:lnSpc>
                <a:spcPct val="100000"/>
              </a:lnSpc>
              <a:buNone/>
            </a:pPr>
            <a:r>
              <a:rPr lang="en-US" sz="1400" dirty="0">
                <a:cs typeface="B Nazanin" panose="00000400000000000000" pitchFamily="2" charset="-78"/>
              </a:rPr>
              <a:t>G (</a:t>
            </a:r>
            <a:r>
              <a:rPr lang="fa-IR" sz="1400" dirty="0">
                <a:cs typeface="B Nazanin" panose="00000400000000000000" pitchFamily="2" charset="-78"/>
              </a:rPr>
              <a:t>گوانین) همیشه با </a:t>
            </a:r>
            <a:r>
              <a:rPr lang="en-US" sz="1400" dirty="0">
                <a:cs typeface="B Nazanin" panose="00000400000000000000" pitchFamily="2" charset="-78"/>
              </a:rPr>
              <a:t>C (</a:t>
            </a:r>
            <a:r>
              <a:rPr lang="fa-IR" sz="1400" dirty="0">
                <a:cs typeface="B Nazanin" panose="00000400000000000000" pitchFamily="2" charset="-78"/>
              </a:rPr>
              <a:t>سیتوزین) جفت می شود.</a:t>
            </a:r>
            <a:endParaRPr sz="1400" dirty="0">
              <a:cs typeface="B Nazanin" panose="00000400000000000000" pitchFamily="2" charset="-78"/>
            </a:endParaRPr>
          </a:p>
        </p:txBody>
      </p:sp>
      <p:sp>
        <p:nvSpPr>
          <p:cNvPr id="3776" name="Google Shape;3776;p89"/>
          <p:cNvSpPr/>
          <p:nvPr/>
        </p:nvSpPr>
        <p:spPr>
          <a:xfrm>
            <a:off x="4721450" y="2543325"/>
            <a:ext cx="118500" cy="1185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cxnSp>
        <p:nvCxnSpPr>
          <p:cNvPr id="3777" name="Google Shape;3777;p89"/>
          <p:cNvCxnSpPr>
            <a:stCxn id="3778" idx="1"/>
            <a:endCxn id="3776" idx="0"/>
          </p:cNvCxnSpPr>
          <p:nvPr/>
        </p:nvCxnSpPr>
        <p:spPr>
          <a:xfrm flipH="1">
            <a:off x="4780713" y="1556663"/>
            <a:ext cx="1886100" cy="986700"/>
          </a:xfrm>
          <a:prstGeom prst="bentConnector2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779" name="Google Shape;3779;p89"/>
          <p:cNvSpPr/>
          <p:nvPr/>
        </p:nvSpPr>
        <p:spPr>
          <a:xfrm>
            <a:off x="907313" y="1413125"/>
            <a:ext cx="746400" cy="287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>
                <a:solidFill>
                  <a:schemeClr val="accent4"/>
                </a:solidFill>
                <a:latin typeface="Cairo"/>
                <a:ea typeface="Cairo"/>
                <a:cs typeface="B Nazanin" panose="00000400000000000000" pitchFamily="2" charset="-78"/>
                <a:sym typeface="Cairo"/>
              </a:rPr>
              <a:t>A</a:t>
            </a:r>
            <a:endParaRPr sz="2200">
              <a:solidFill>
                <a:schemeClr val="accent4"/>
              </a:solidFill>
              <a:latin typeface="Cairo"/>
              <a:ea typeface="Cairo"/>
              <a:cs typeface="B Nazanin" panose="00000400000000000000" pitchFamily="2" charset="-78"/>
              <a:sym typeface="Cairo"/>
            </a:endParaRPr>
          </a:p>
        </p:txBody>
      </p:sp>
      <p:sp>
        <p:nvSpPr>
          <p:cNvPr id="3773" name="Google Shape;3773;p89"/>
          <p:cNvSpPr/>
          <p:nvPr/>
        </p:nvSpPr>
        <p:spPr>
          <a:xfrm>
            <a:off x="1724013" y="1413125"/>
            <a:ext cx="746400" cy="2871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>
                <a:solidFill>
                  <a:schemeClr val="accent4"/>
                </a:solidFill>
                <a:latin typeface="Cairo"/>
                <a:ea typeface="Cairo"/>
                <a:cs typeface="B Nazanin" panose="00000400000000000000" pitchFamily="2" charset="-78"/>
                <a:sym typeface="Cairo"/>
              </a:rPr>
              <a:t>T</a:t>
            </a:r>
            <a:endParaRPr sz="2200">
              <a:solidFill>
                <a:schemeClr val="accent4"/>
              </a:solidFill>
              <a:latin typeface="Cairo"/>
              <a:ea typeface="Cairo"/>
              <a:cs typeface="B Nazanin" panose="00000400000000000000" pitchFamily="2" charset="-78"/>
              <a:sym typeface="Cairo"/>
            </a:endParaRPr>
          </a:p>
        </p:txBody>
      </p:sp>
      <p:sp>
        <p:nvSpPr>
          <p:cNvPr id="3778" name="Google Shape;3778;p89"/>
          <p:cNvSpPr/>
          <p:nvPr/>
        </p:nvSpPr>
        <p:spPr>
          <a:xfrm>
            <a:off x="6666813" y="1413113"/>
            <a:ext cx="746400" cy="287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>
                <a:solidFill>
                  <a:schemeClr val="accent4"/>
                </a:solidFill>
                <a:latin typeface="Cairo"/>
                <a:ea typeface="Cairo"/>
                <a:cs typeface="B Nazanin" panose="00000400000000000000" pitchFamily="2" charset="-78"/>
                <a:sym typeface="Cairo"/>
              </a:rPr>
              <a:t>G</a:t>
            </a:r>
            <a:endParaRPr sz="2200">
              <a:solidFill>
                <a:schemeClr val="accent4"/>
              </a:solidFill>
              <a:latin typeface="Cairo"/>
              <a:ea typeface="Cairo"/>
              <a:cs typeface="B Nazanin" panose="00000400000000000000" pitchFamily="2" charset="-78"/>
              <a:sym typeface="Cairo"/>
            </a:endParaRPr>
          </a:p>
        </p:txBody>
      </p:sp>
      <p:sp>
        <p:nvSpPr>
          <p:cNvPr id="3780" name="Google Shape;3780;p89"/>
          <p:cNvSpPr/>
          <p:nvPr/>
        </p:nvSpPr>
        <p:spPr>
          <a:xfrm>
            <a:off x="7483513" y="1413113"/>
            <a:ext cx="746400" cy="287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>
                <a:solidFill>
                  <a:schemeClr val="accent4"/>
                </a:solidFill>
                <a:latin typeface="Cairo"/>
                <a:ea typeface="Cairo"/>
                <a:cs typeface="B Nazanin" panose="00000400000000000000" pitchFamily="2" charset="-78"/>
                <a:sym typeface="Cairo"/>
              </a:rPr>
              <a:t>C</a:t>
            </a:r>
            <a:endParaRPr sz="2200">
              <a:solidFill>
                <a:schemeClr val="accent4"/>
              </a:solidFill>
              <a:latin typeface="Cairo"/>
              <a:ea typeface="Cairo"/>
              <a:cs typeface="B Nazanin" panose="00000400000000000000" pitchFamily="2" charset="-78"/>
              <a:sym typeface="Cairo"/>
            </a:endParaRPr>
          </a:p>
        </p:txBody>
      </p:sp>
      <p:sp>
        <p:nvSpPr>
          <p:cNvPr id="3781" name="Google Shape;3781;p89"/>
          <p:cNvSpPr txBox="1">
            <a:spLocks noGrp="1"/>
          </p:cNvSpPr>
          <p:nvPr>
            <p:ph type="subTitle" idx="4294967295"/>
          </p:nvPr>
        </p:nvSpPr>
        <p:spPr>
          <a:xfrm>
            <a:off x="800075" y="2498375"/>
            <a:ext cx="2058600" cy="3870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buNone/>
            </a:pPr>
            <a:r>
              <a:rPr lang="fa-IR" sz="2200" b="1" dirty="0">
                <a:solidFill>
                  <a:schemeClr val="accent2"/>
                </a:solidFill>
                <a:latin typeface="Cairo"/>
                <a:ea typeface="Cairo"/>
                <a:cs typeface="B Nazanin" panose="00000400000000000000" pitchFamily="2" charset="-78"/>
                <a:sym typeface="Cairo"/>
              </a:rPr>
              <a:t>آدنین</a:t>
            </a:r>
            <a:endParaRPr sz="2200" b="1" dirty="0">
              <a:solidFill>
                <a:schemeClr val="accent2"/>
              </a:solidFill>
              <a:latin typeface="Cairo"/>
              <a:ea typeface="Cairo"/>
              <a:cs typeface="B Nazanin" panose="00000400000000000000" pitchFamily="2" charset="-78"/>
              <a:sym typeface="Cairo"/>
            </a:endParaRPr>
          </a:p>
        </p:txBody>
      </p:sp>
      <p:sp>
        <p:nvSpPr>
          <p:cNvPr id="3782" name="Google Shape;3782;p89"/>
          <p:cNvSpPr txBox="1">
            <a:spLocks noGrp="1"/>
          </p:cNvSpPr>
          <p:nvPr>
            <p:ph type="subTitle" idx="4294967295"/>
          </p:nvPr>
        </p:nvSpPr>
        <p:spPr>
          <a:xfrm>
            <a:off x="800075" y="2865210"/>
            <a:ext cx="2058600" cy="5112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ژنتیک قابل ویرایش می باشد</a:t>
            </a:r>
            <a:endParaRPr sz="1400" dirty="0">
              <a:cs typeface="B Nazanin" panose="00000400000000000000" pitchFamily="2" charset="-78"/>
            </a:endParaRPr>
          </a:p>
        </p:txBody>
      </p:sp>
      <p:sp>
        <p:nvSpPr>
          <p:cNvPr id="3783" name="Google Shape;3783;p89"/>
          <p:cNvSpPr txBox="1">
            <a:spLocks noGrp="1"/>
          </p:cNvSpPr>
          <p:nvPr>
            <p:ph type="subTitle" idx="4294967295"/>
          </p:nvPr>
        </p:nvSpPr>
        <p:spPr>
          <a:xfrm>
            <a:off x="800075" y="3577755"/>
            <a:ext cx="2058600" cy="3870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buNone/>
            </a:pPr>
            <a:r>
              <a:rPr lang="fa-IR" sz="2200" b="1" dirty="0">
                <a:solidFill>
                  <a:schemeClr val="dk2"/>
                </a:solidFill>
                <a:latin typeface="Cairo"/>
                <a:ea typeface="Cairo"/>
                <a:cs typeface="B Nazanin" panose="00000400000000000000" pitchFamily="2" charset="-78"/>
                <a:sym typeface="Cairo"/>
              </a:rPr>
              <a:t>تیمین</a:t>
            </a:r>
            <a:endParaRPr sz="2200" b="1" dirty="0">
              <a:solidFill>
                <a:schemeClr val="dk2"/>
              </a:solidFill>
              <a:latin typeface="Cairo"/>
              <a:ea typeface="Cairo"/>
              <a:cs typeface="B Nazanin" panose="00000400000000000000" pitchFamily="2" charset="-78"/>
              <a:sym typeface="Cairo"/>
            </a:endParaRPr>
          </a:p>
        </p:txBody>
      </p:sp>
      <p:sp>
        <p:nvSpPr>
          <p:cNvPr id="3784" name="Google Shape;3784;p89"/>
          <p:cNvSpPr txBox="1">
            <a:spLocks noGrp="1"/>
          </p:cNvSpPr>
          <p:nvPr>
            <p:ph type="subTitle" idx="4294967295"/>
          </p:nvPr>
        </p:nvSpPr>
        <p:spPr>
          <a:xfrm>
            <a:off x="800087" y="3944597"/>
            <a:ext cx="2058600" cy="5112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ژنتیک قابل ویرایش می باشد</a:t>
            </a:r>
            <a:endParaRPr sz="1400" dirty="0">
              <a:cs typeface="B Nazanin" panose="00000400000000000000" pitchFamily="2" charset="-78"/>
            </a:endParaRPr>
          </a:p>
        </p:txBody>
      </p:sp>
      <p:sp>
        <p:nvSpPr>
          <p:cNvPr id="3785" name="Google Shape;3785;p89"/>
          <p:cNvSpPr txBox="1">
            <a:spLocks noGrp="1"/>
          </p:cNvSpPr>
          <p:nvPr>
            <p:ph type="subTitle" idx="4294967295"/>
          </p:nvPr>
        </p:nvSpPr>
        <p:spPr>
          <a:xfrm>
            <a:off x="6285347" y="2498396"/>
            <a:ext cx="2058600" cy="3870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r">
              <a:lnSpc>
                <a:spcPct val="100000"/>
              </a:lnSpc>
              <a:buNone/>
            </a:pPr>
            <a:r>
              <a:rPr lang="fa-IR" sz="2200" b="1" dirty="0">
                <a:solidFill>
                  <a:schemeClr val="lt2"/>
                </a:solidFill>
                <a:latin typeface="Cairo"/>
                <a:ea typeface="Cairo"/>
                <a:cs typeface="B Nazanin" panose="00000400000000000000" pitchFamily="2" charset="-78"/>
                <a:sym typeface="Cairo"/>
              </a:rPr>
              <a:t>گوانین</a:t>
            </a:r>
            <a:endParaRPr sz="2200" b="1" dirty="0">
              <a:solidFill>
                <a:schemeClr val="lt2"/>
              </a:solidFill>
              <a:latin typeface="Cairo"/>
              <a:ea typeface="Cairo"/>
              <a:cs typeface="B Nazanin" panose="00000400000000000000" pitchFamily="2" charset="-78"/>
              <a:sym typeface="Cairo"/>
            </a:endParaRPr>
          </a:p>
        </p:txBody>
      </p:sp>
      <p:sp>
        <p:nvSpPr>
          <p:cNvPr id="3786" name="Google Shape;3786;p89"/>
          <p:cNvSpPr txBox="1">
            <a:spLocks noGrp="1"/>
          </p:cNvSpPr>
          <p:nvPr>
            <p:ph type="subTitle" idx="4294967295"/>
          </p:nvPr>
        </p:nvSpPr>
        <p:spPr>
          <a:xfrm>
            <a:off x="6285347" y="2865219"/>
            <a:ext cx="2058600" cy="5112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r">
              <a:lnSpc>
                <a:spcPct val="100000"/>
              </a:lnSpc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ژنتیک قابل ویرایش می باشد</a:t>
            </a:r>
            <a:endParaRPr sz="1400" dirty="0">
              <a:cs typeface="B Nazanin" panose="00000400000000000000" pitchFamily="2" charset="-78"/>
            </a:endParaRPr>
          </a:p>
        </p:txBody>
      </p:sp>
      <p:sp>
        <p:nvSpPr>
          <p:cNvPr id="3787" name="Google Shape;3787;p89"/>
          <p:cNvSpPr txBox="1">
            <a:spLocks noGrp="1"/>
          </p:cNvSpPr>
          <p:nvPr>
            <p:ph type="subTitle" idx="4294967295"/>
          </p:nvPr>
        </p:nvSpPr>
        <p:spPr>
          <a:xfrm>
            <a:off x="6285347" y="3577769"/>
            <a:ext cx="2058600" cy="3870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r">
              <a:lnSpc>
                <a:spcPct val="100000"/>
              </a:lnSpc>
              <a:buNone/>
            </a:pPr>
            <a:r>
              <a:rPr lang="fa-IR" sz="2200" b="1" dirty="0">
                <a:solidFill>
                  <a:schemeClr val="accent1"/>
                </a:solidFill>
                <a:latin typeface="Cairo"/>
                <a:ea typeface="Cairo"/>
                <a:cs typeface="B Nazanin" panose="00000400000000000000" pitchFamily="2" charset="-78"/>
                <a:sym typeface="Cairo"/>
              </a:rPr>
              <a:t>سیتوزین</a:t>
            </a:r>
            <a:endParaRPr sz="2200" b="1" dirty="0">
              <a:solidFill>
                <a:schemeClr val="accent1"/>
              </a:solidFill>
              <a:latin typeface="Cairo"/>
              <a:ea typeface="Cairo"/>
              <a:cs typeface="B Nazanin" panose="00000400000000000000" pitchFamily="2" charset="-78"/>
              <a:sym typeface="Cairo"/>
            </a:endParaRPr>
          </a:p>
        </p:txBody>
      </p:sp>
      <p:sp>
        <p:nvSpPr>
          <p:cNvPr id="3788" name="Google Shape;3788;p89"/>
          <p:cNvSpPr txBox="1">
            <a:spLocks noGrp="1"/>
          </p:cNvSpPr>
          <p:nvPr>
            <p:ph type="subTitle" idx="4294967295"/>
          </p:nvPr>
        </p:nvSpPr>
        <p:spPr>
          <a:xfrm>
            <a:off x="6285353" y="3944604"/>
            <a:ext cx="2058600" cy="5112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r">
              <a:lnSpc>
                <a:spcPct val="100000"/>
              </a:lnSpc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ژنتیک قابل ویرایش می باشد</a:t>
            </a:r>
            <a:endParaRPr sz="1400" dirty="0">
              <a:cs typeface="B Nazanin" panose="00000400000000000000" pitchFamily="2" charset="-78"/>
            </a:endParaRPr>
          </a:p>
        </p:txBody>
      </p:sp>
      <p:grpSp>
        <p:nvGrpSpPr>
          <p:cNvPr id="3789" name="Google Shape;3789;p89"/>
          <p:cNvGrpSpPr/>
          <p:nvPr/>
        </p:nvGrpSpPr>
        <p:grpSpPr>
          <a:xfrm rot="3032089">
            <a:off x="4385103" y="3874924"/>
            <a:ext cx="1333876" cy="1195004"/>
            <a:chOff x="154280" y="2041205"/>
            <a:chExt cx="1333895" cy="1195022"/>
          </a:xfrm>
        </p:grpSpPr>
        <p:cxnSp>
          <p:nvCxnSpPr>
            <p:cNvPr id="3790" name="Google Shape;3790;p89"/>
            <p:cNvCxnSpPr/>
            <p:nvPr/>
          </p:nvCxnSpPr>
          <p:spPr>
            <a:xfrm>
              <a:off x="978775" y="2882500"/>
              <a:ext cx="428100" cy="153000"/>
            </a:xfrm>
            <a:prstGeom prst="straightConnector1">
              <a:avLst/>
            </a:prstGeom>
            <a:noFill/>
            <a:ln w="19050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91" name="Google Shape;3791;p89"/>
            <p:cNvCxnSpPr>
              <a:stCxn id="3792" idx="3"/>
              <a:endCxn id="3793" idx="3"/>
            </p:cNvCxnSpPr>
            <p:nvPr/>
          </p:nvCxnSpPr>
          <p:spPr>
            <a:xfrm rot="-3033362" flipH="1">
              <a:off x="890774" y="2761619"/>
              <a:ext cx="273876" cy="47937"/>
            </a:xfrm>
            <a:prstGeom prst="straightConnector1">
              <a:avLst/>
            </a:prstGeom>
            <a:noFill/>
            <a:ln w="19050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3794" name="Google Shape;3794;p89"/>
            <p:cNvGrpSpPr/>
            <p:nvPr/>
          </p:nvGrpSpPr>
          <p:grpSpPr>
            <a:xfrm rot="-9901852">
              <a:off x="271474" y="2130709"/>
              <a:ext cx="826515" cy="1016012"/>
              <a:chOff x="7688409" y="2278475"/>
              <a:chExt cx="844492" cy="1038111"/>
            </a:xfrm>
          </p:grpSpPr>
          <p:sp>
            <p:nvSpPr>
              <p:cNvPr id="3795" name="Google Shape;3795;p89"/>
              <p:cNvSpPr/>
              <p:nvPr/>
            </p:nvSpPr>
            <p:spPr>
              <a:xfrm>
                <a:off x="7688409" y="2385360"/>
                <a:ext cx="544909" cy="800719"/>
              </a:xfrm>
              <a:custGeom>
                <a:avLst/>
                <a:gdLst/>
                <a:ahLst/>
                <a:cxnLst/>
                <a:rect l="l" t="t" r="r" b="b"/>
                <a:pathLst>
                  <a:path w="5353" h="7866" fill="none" extrusionOk="0">
                    <a:moveTo>
                      <a:pt x="1" y="6005"/>
                    </a:moveTo>
                    <a:lnTo>
                      <a:pt x="2196" y="7866"/>
                    </a:lnTo>
                    <a:lnTo>
                      <a:pt x="4453" y="6993"/>
                    </a:lnTo>
                    <a:lnTo>
                      <a:pt x="5353" y="3678"/>
                    </a:lnTo>
                    <a:lnTo>
                      <a:pt x="3281" y="1994"/>
                    </a:lnTo>
                    <a:lnTo>
                      <a:pt x="3995" y="1"/>
                    </a:lnTo>
                  </a:path>
                </a:pathLst>
              </a:custGeom>
              <a:noFill/>
              <a:ln w="19050" cap="flat" cmpd="sng">
                <a:solidFill>
                  <a:schemeClr val="accent4"/>
                </a:solidFill>
                <a:prstDash val="solid"/>
                <a:miter lim="881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3796" name="Google Shape;3796;p89"/>
              <p:cNvSpPr/>
              <p:nvPr/>
            </p:nvSpPr>
            <p:spPr>
              <a:xfrm>
                <a:off x="8289815" y="2675273"/>
                <a:ext cx="150860" cy="66574"/>
              </a:xfrm>
              <a:custGeom>
                <a:avLst/>
                <a:gdLst/>
                <a:ahLst/>
                <a:cxnLst/>
                <a:rect l="l" t="t" r="r" b="b"/>
                <a:pathLst>
                  <a:path w="1482" h="654" fill="none" extrusionOk="0">
                    <a:moveTo>
                      <a:pt x="1482" y="1"/>
                    </a:moveTo>
                    <a:lnTo>
                      <a:pt x="0" y="653"/>
                    </a:lnTo>
                  </a:path>
                </a:pathLst>
              </a:custGeom>
              <a:noFill/>
              <a:ln w="19050" cap="flat" cmpd="sng">
                <a:solidFill>
                  <a:schemeClr val="accent4"/>
                </a:solidFill>
                <a:prstDash val="solid"/>
                <a:miter lim="881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3797" name="Google Shape;3797;p89"/>
              <p:cNvSpPr/>
              <p:nvPr/>
            </p:nvSpPr>
            <p:spPr>
              <a:xfrm>
                <a:off x="8362497" y="2588747"/>
                <a:ext cx="170405" cy="139154"/>
              </a:xfrm>
              <a:custGeom>
                <a:avLst/>
                <a:gdLst/>
                <a:ahLst/>
                <a:cxnLst/>
                <a:rect l="l" t="t" r="r" b="b"/>
                <a:pathLst>
                  <a:path w="1674" h="1367" extrusionOk="0">
                    <a:moveTo>
                      <a:pt x="836" y="1"/>
                    </a:moveTo>
                    <a:cubicBezTo>
                      <a:pt x="745" y="1"/>
                      <a:pt x="653" y="19"/>
                      <a:pt x="565" y="57"/>
                    </a:cubicBezTo>
                    <a:cubicBezTo>
                      <a:pt x="0" y="304"/>
                      <a:pt x="18" y="1098"/>
                      <a:pt x="591" y="1318"/>
                    </a:cubicBezTo>
                    <a:cubicBezTo>
                      <a:pt x="676" y="1351"/>
                      <a:pt x="761" y="1366"/>
                      <a:pt x="843" y="1366"/>
                    </a:cubicBezTo>
                    <a:cubicBezTo>
                      <a:pt x="1304" y="1366"/>
                      <a:pt x="1674" y="882"/>
                      <a:pt x="1464" y="410"/>
                    </a:cubicBezTo>
                    <a:cubicBezTo>
                      <a:pt x="1353" y="154"/>
                      <a:pt x="1099" y="1"/>
                      <a:pt x="83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3798" name="Google Shape;3798;p89"/>
              <p:cNvSpPr/>
              <p:nvPr/>
            </p:nvSpPr>
            <p:spPr>
              <a:xfrm>
                <a:off x="8013339" y="2278475"/>
                <a:ext cx="158088" cy="139357"/>
              </a:xfrm>
              <a:custGeom>
                <a:avLst/>
                <a:gdLst/>
                <a:ahLst/>
                <a:cxnLst/>
                <a:rect l="l" t="t" r="r" b="b"/>
                <a:pathLst>
                  <a:path w="1553" h="1369" extrusionOk="0">
                    <a:moveTo>
                      <a:pt x="776" y="1"/>
                    </a:moveTo>
                    <a:cubicBezTo>
                      <a:pt x="502" y="1"/>
                      <a:pt x="243" y="162"/>
                      <a:pt x="142" y="434"/>
                    </a:cubicBezTo>
                    <a:cubicBezTo>
                      <a:pt x="1" y="786"/>
                      <a:pt x="177" y="1183"/>
                      <a:pt x="530" y="1324"/>
                    </a:cubicBezTo>
                    <a:cubicBezTo>
                      <a:pt x="609" y="1354"/>
                      <a:pt x="691" y="1368"/>
                      <a:pt x="771" y="1368"/>
                    </a:cubicBezTo>
                    <a:cubicBezTo>
                      <a:pt x="1048" y="1368"/>
                      <a:pt x="1311" y="1201"/>
                      <a:pt x="1420" y="927"/>
                    </a:cubicBezTo>
                    <a:cubicBezTo>
                      <a:pt x="1552" y="575"/>
                      <a:pt x="1376" y="178"/>
                      <a:pt x="1023" y="46"/>
                    </a:cubicBezTo>
                    <a:cubicBezTo>
                      <a:pt x="942" y="15"/>
                      <a:pt x="858" y="1"/>
                      <a:pt x="77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3799" name="Google Shape;3799;p89"/>
              <p:cNvSpPr/>
              <p:nvPr/>
            </p:nvSpPr>
            <p:spPr>
              <a:xfrm>
                <a:off x="8225175" y="3093550"/>
                <a:ext cx="179566" cy="202063"/>
              </a:xfrm>
              <a:custGeom>
                <a:avLst/>
                <a:gdLst/>
                <a:ahLst/>
                <a:cxnLst/>
                <a:rect l="l" t="t" r="r" b="b"/>
                <a:pathLst>
                  <a:path w="1764" h="1985" fill="none" extrusionOk="0">
                    <a:moveTo>
                      <a:pt x="1764" y="1984"/>
                    </a:moveTo>
                    <a:lnTo>
                      <a:pt x="0" y="1"/>
                    </a:lnTo>
                  </a:path>
                </a:pathLst>
              </a:custGeom>
              <a:noFill/>
              <a:ln w="19050" cap="flat" cmpd="sng">
                <a:solidFill>
                  <a:schemeClr val="accent4"/>
                </a:solidFill>
                <a:prstDash val="solid"/>
                <a:miter lim="881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3800" name="Google Shape;3800;p89"/>
              <p:cNvSpPr/>
              <p:nvPr/>
            </p:nvSpPr>
            <p:spPr>
              <a:xfrm>
                <a:off x="8348235" y="3240590"/>
                <a:ext cx="92927" cy="75996"/>
              </a:xfrm>
              <a:custGeom>
                <a:avLst/>
                <a:gdLst/>
                <a:ahLst/>
                <a:cxnLst/>
                <a:rect l="l" t="t" r="r" b="b"/>
                <a:pathLst>
                  <a:path w="2461" h="2013" extrusionOk="0">
                    <a:moveTo>
                      <a:pt x="1229" y="0"/>
                    </a:moveTo>
                    <a:cubicBezTo>
                      <a:pt x="1095" y="0"/>
                      <a:pt x="959" y="27"/>
                      <a:pt x="830" y="84"/>
                    </a:cubicBezTo>
                    <a:cubicBezTo>
                      <a:pt x="1" y="446"/>
                      <a:pt x="27" y="1618"/>
                      <a:pt x="865" y="1945"/>
                    </a:cubicBezTo>
                    <a:cubicBezTo>
                      <a:pt x="989" y="1991"/>
                      <a:pt x="1111" y="2013"/>
                      <a:pt x="1230" y="2013"/>
                    </a:cubicBezTo>
                    <a:cubicBezTo>
                      <a:pt x="1916" y="2013"/>
                      <a:pt x="2460" y="1295"/>
                      <a:pt x="2152" y="596"/>
                    </a:cubicBezTo>
                    <a:cubicBezTo>
                      <a:pt x="1982" y="223"/>
                      <a:pt x="1613" y="0"/>
                      <a:pt x="122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3801" name="Google Shape;3801;p89"/>
              <p:cNvSpPr/>
              <p:nvPr/>
            </p:nvSpPr>
            <p:spPr>
              <a:xfrm>
                <a:off x="7981225" y="2538690"/>
                <a:ext cx="91524" cy="80897"/>
              </a:xfrm>
              <a:custGeom>
                <a:avLst/>
                <a:gdLst/>
                <a:ahLst/>
                <a:cxnLst/>
                <a:rect l="l" t="t" r="r" b="b"/>
                <a:pathLst>
                  <a:path w="2276" h="2012" extrusionOk="0">
                    <a:moveTo>
                      <a:pt x="1138" y="1"/>
                    </a:moveTo>
                    <a:cubicBezTo>
                      <a:pt x="733" y="1"/>
                      <a:pt x="353" y="248"/>
                      <a:pt x="204" y="642"/>
                    </a:cubicBezTo>
                    <a:cubicBezTo>
                      <a:pt x="1" y="1163"/>
                      <a:pt x="265" y="1744"/>
                      <a:pt x="777" y="1947"/>
                    </a:cubicBezTo>
                    <a:cubicBezTo>
                      <a:pt x="895" y="1991"/>
                      <a:pt x="1015" y="2012"/>
                      <a:pt x="1134" y="2012"/>
                    </a:cubicBezTo>
                    <a:cubicBezTo>
                      <a:pt x="1541" y="2012"/>
                      <a:pt x="1925" y="1768"/>
                      <a:pt x="2082" y="1365"/>
                    </a:cubicBezTo>
                    <a:cubicBezTo>
                      <a:pt x="2276" y="845"/>
                      <a:pt x="2020" y="263"/>
                      <a:pt x="1500" y="69"/>
                    </a:cubicBezTo>
                    <a:cubicBezTo>
                      <a:pt x="1381" y="23"/>
                      <a:pt x="1258" y="1"/>
                      <a:pt x="113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3802" name="Google Shape;3802;p89"/>
              <p:cNvSpPr/>
              <p:nvPr/>
            </p:nvSpPr>
            <p:spPr>
              <a:xfrm>
                <a:off x="8116560" y="2656645"/>
                <a:ext cx="231685" cy="204913"/>
              </a:xfrm>
              <a:custGeom>
                <a:avLst/>
                <a:gdLst/>
                <a:ahLst/>
                <a:cxnLst/>
                <a:rect l="l" t="t" r="r" b="b"/>
                <a:pathLst>
                  <a:path w="2276" h="2013" extrusionOk="0">
                    <a:moveTo>
                      <a:pt x="1142" y="1"/>
                    </a:moveTo>
                    <a:cubicBezTo>
                      <a:pt x="741" y="1"/>
                      <a:pt x="360" y="248"/>
                      <a:pt x="203" y="642"/>
                    </a:cubicBezTo>
                    <a:cubicBezTo>
                      <a:pt x="1" y="1162"/>
                      <a:pt x="256" y="1744"/>
                      <a:pt x="776" y="1947"/>
                    </a:cubicBezTo>
                    <a:cubicBezTo>
                      <a:pt x="894" y="1991"/>
                      <a:pt x="1016" y="2012"/>
                      <a:pt x="1135" y="2012"/>
                    </a:cubicBezTo>
                    <a:cubicBezTo>
                      <a:pt x="1541" y="2012"/>
                      <a:pt x="1925" y="1769"/>
                      <a:pt x="2081" y="1374"/>
                    </a:cubicBezTo>
                    <a:cubicBezTo>
                      <a:pt x="2275" y="854"/>
                      <a:pt x="2020" y="272"/>
                      <a:pt x="1499" y="69"/>
                    </a:cubicBezTo>
                    <a:cubicBezTo>
                      <a:pt x="1382" y="23"/>
                      <a:pt x="1261" y="1"/>
                      <a:pt x="114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3803" name="Google Shape;3803;p89"/>
              <p:cNvSpPr/>
              <p:nvPr/>
            </p:nvSpPr>
            <p:spPr>
              <a:xfrm>
                <a:off x="8107562" y="3000011"/>
                <a:ext cx="143607" cy="117758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2009" extrusionOk="0">
                    <a:moveTo>
                      <a:pt x="1223" y="1"/>
                    </a:moveTo>
                    <a:cubicBezTo>
                      <a:pt x="1089" y="1"/>
                      <a:pt x="952" y="28"/>
                      <a:pt x="820" y="85"/>
                    </a:cubicBezTo>
                    <a:cubicBezTo>
                      <a:pt x="0" y="446"/>
                      <a:pt x="27" y="1619"/>
                      <a:pt x="855" y="1936"/>
                    </a:cubicBezTo>
                    <a:cubicBezTo>
                      <a:pt x="983" y="1986"/>
                      <a:pt x="1109" y="2008"/>
                      <a:pt x="1231" y="2008"/>
                    </a:cubicBezTo>
                    <a:cubicBezTo>
                      <a:pt x="1912" y="2008"/>
                      <a:pt x="2449" y="1300"/>
                      <a:pt x="2143" y="605"/>
                    </a:cubicBezTo>
                    <a:cubicBezTo>
                      <a:pt x="1979" y="225"/>
                      <a:pt x="1611" y="1"/>
                      <a:pt x="122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3804" name="Google Shape;3804;p89"/>
              <p:cNvSpPr/>
              <p:nvPr/>
            </p:nvSpPr>
            <p:spPr>
              <a:xfrm>
                <a:off x="7863798" y="3146665"/>
                <a:ext cx="96202" cy="78932"/>
              </a:xfrm>
              <a:custGeom>
                <a:avLst/>
                <a:gdLst/>
                <a:ahLst/>
                <a:cxnLst/>
                <a:rect l="l" t="t" r="r" b="b"/>
                <a:pathLst>
                  <a:path w="2451" h="2011" extrusionOk="0">
                    <a:moveTo>
                      <a:pt x="1228" y="0"/>
                    </a:moveTo>
                    <a:cubicBezTo>
                      <a:pt x="1092" y="0"/>
                      <a:pt x="954" y="28"/>
                      <a:pt x="821" y="88"/>
                    </a:cubicBezTo>
                    <a:cubicBezTo>
                      <a:pt x="1" y="440"/>
                      <a:pt x="27" y="1613"/>
                      <a:pt x="856" y="1939"/>
                    </a:cubicBezTo>
                    <a:cubicBezTo>
                      <a:pt x="982" y="1988"/>
                      <a:pt x="1108" y="2011"/>
                      <a:pt x="1229" y="2011"/>
                    </a:cubicBezTo>
                    <a:cubicBezTo>
                      <a:pt x="1911" y="2011"/>
                      <a:pt x="2450" y="1295"/>
                      <a:pt x="2143" y="599"/>
                    </a:cubicBezTo>
                    <a:cubicBezTo>
                      <a:pt x="1980" y="227"/>
                      <a:pt x="1614" y="0"/>
                      <a:pt x="122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3793" name="Google Shape;3793;p89"/>
            <p:cNvSpPr/>
            <p:nvPr/>
          </p:nvSpPr>
          <p:spPr>
            <a:xfrm>
              <a:off x="947525" y="2838700"/>
              <a:ext cx="79500" cy="79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805" name="Google Shape;3805;p89"/>
            <p:cNvSpPr/>
            <p:nvPr/>
          </p:nvSpPr>
          <p:spPr>
            <a:xfrm>
              <a:off x="1315675" y="2958850"/>
              <a:ext cx="172500" cy="1725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92" name="Google Shape;3792;p89"/>
            <p:cNvSpPr/>
            <p:nvPr/>
          </p:nvSpPr>
          <p:spPr>
            <a:xfrm>
              <a:off x="1071000" y="2517300"/>
              <a:ext cx="172500" cy="1725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6" name="Google Shape;4436;p100"/>
          <p:cNvSpPr/>
          <p:nvPr/>
        </p:nvSpPr>
        <p:spPr>
          <a:xfrm>
            <a:off x="3228975" y="1819275"/>
            <a:ext cx="723900" cy="2352675"/>
          </a:xfrm>
          <a:custGeom>
            <a:avLst/>
            <a:gdLst/>
            <a:ahLst/>
            <a:cxnLst/>
            <a:rect l="l" t="t" r="r" b="b"/>
            <a:pathLst>
              <a:path w="28956" h="94107" extrusionOk="0">
                <a:moveTo>
                  <a:pt x="0" y="46101"/>
                </a:moveTo>
                <a:lnTo>
                  <a:pt x="19812" y="94107"/>
                </a:lnTo>
                <a:lnTo>
                  <a:pt x="28956" y="0"/>
                </a:lnTo>
                <a:close/>
              </a:path>
            </a:pathLst>
          </a:cu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437" name="Google Shape;4437;p100"/>
          <p:cNvSpPr txBox="1">
            <a:spLocks noGrp="1"/>
          </p:cNvSpPr>
          <p:nvPr>
            <p:ph type="title"/>
          </p:nvPr>
        </p:nvSpPr>
        <p:spPr>
          <a:xfrm>
            <a:off x="713225" y="368825"/>
            <a:ext cx="7724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solidFill>
                  <a:schemeClr val="accent4"/>
                </a:solidFill>
                <a:cs typeface="B Nazanin" panose="00000400000000000000" pitchFamily="2" charset="-78"/>
              </a:rPr>
              <a:t>آیا به یک </a:t>
            </a:r>
            <a:r>
              <a:rPr lang="fa-IR" dirty="0">
                <a:solidFill>
                  <a:schemeClr val="accent1"/>
                </a:solidFill>
                <a:cs typeface="B Nazanin" panose="00000400000000000000" pitchFamily="2" charset="-78"/>
              </a:rPr>
              <a:t>نمودار</a:t>
            </a:r>
            <a:r>
              <a:rPr lang="fa-IR" dirty="0">
                <a:solidFill>
                  <a:schemeClr val="accent4"/>
                </a:solidFill>
                <a:cs typeface="B Nazanin" panose="00000400000000000000" pitchFamily="2" charset="-78"/>
              </a:rPr>
              <a:t> </a:t>
            </a:r>
            <a:r>
              <a:rPr lang="fa-IR" dirty="0">
                <a:solidFill>
                  <a:schemeClr val="bg2"/>
                </a:solidFill>
                <a:cs typeface="B Nazanin" panose="00000400000000000000" pitchFamily="2" charset="-78"/>
              </a:rPr>
              <a:t>نیاز دارید؟</a:t>
            </a:r>
            <a:endParaRPr dirty="0">
              <a:solidFill>
                <a:schemeClr val="bg2"/>
              </a:solidFill>
              <a:cs typeface="B Nazanin" panose="00000400000000000000" pitchFamily="2" charset="-78"/>
            </a:endParaRPr>
          </a:p>
        </p:txBody>
      </p:sp>
      <p:pic>
        <p:nvPicPr>
          <p:cNvPr id="4438" name="Google Shape;4438;p100" title="Gráfico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72025" y="1001800"/>
            <a:ext cx="3371850" cy="3212176"/>
          </a:xfrm>
          <a:prstGeom prst="rect">
            <a:avLst/>
          </a:prstGeom>
          <a:noFill/>
          <a:ln>
            <a:noFill/>
          </a:ln>
        </p:spPr>
      </p:pic>
      <p:sp>
        <p:nvSpPr>
          <p:cNvPr id="4439" name="Google Shape;4439;p100"/>
          <p:cNvSpPr txBox="1"/>
          <p:nvPr/>
        </p:nvSpPr>
        <p:spPr>
          <a:xfrm>
            <a:off x="1269850" y="1459125"/>
            <a:ext cx="2075700" cy="4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200" b="1" dirty="0">
                <a:solidFill>
                  <a:schemeClr val="dk2"/>
                </a:solidFill>
                <a:latin typeface="Cairo"/>
                <a:ea typeface="Cairo"/>
                <a:cs typeface="B Nazanin" panose="00000400000000000000" pitchFamily="2" charset="-78"/>
                <a:sym typeface="Cairo"/>
              </a:rPr>
              <a:t>عنوان</a:t>
            </a:r>
            <a:endParaRPr sz="2200" b="1" dirty="0">
              <a:solidFill>
                <a:schemeClr val="dk2"/>
              </a:solidFill>
              <a:latin typeface="Cairo"/>
              <a:ea typeface="Cairo"/>
              <a:cs typeface="B Nazanin" panose="00000400000000000000" pitchFamily="2" charset="-78"/>
              <a:sym typeface="Cairo"/>
            </a:endParaRPr>
          </a:p>
        </p:txBody>
      </p:sp>
      <p:sp>
        <p:nvSpPr>
          <p:cNvPr id="4440" name="Google Shape;4440;p100"/>
          <p:cNvSpPr txBox="1"/>
          <p:nvPr/>
        </p:nvSpPr>
        <p:spPr>
          <a:xfrm>
            <a:off x="1269851" y="1734100"/>
            <a:ext cx="2075700" cy="6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>
              <a:spcAft>
                <a:spcPts val="1600"/>
              </a:spcAft>
            </a:pPr>
            <a:r>
              <a:rPr lang="fa-IR" dirty="0">
                <a:solidFill>
                  <a:schemeClr val="dk1"/>
                </a:solidFill>
                <a:latin typeface="Oxygen"/>
                <a:ea typeface="Oxygen"/>
                <a:cs typeface="B Nazanin" panose="00000400000000000000" pitchFamily="2" charset="-78"/>
                <a:sym typeface="Oxygen"/>
              </a:rPr>
              <a:t>قالب پاورپوینت ژنتیک قابل ویرایش می باشد</a:t>
            </a:r>
            <a:endParaRPr dirty="0">
              <a:solidFill>
                <a:schemeClr val="dk1"/>
              </a:solidFill>
              <a:latin typeface="Oxygen"/>
              <a:ea typeface="Oxygen"/>
              <a:cs typeface="B Nazanin" panose="00000400000000000000" pitchFamily="2" charset="-78"/>
              <a:sym typeface="Oxygen"/>
            </a:endParaRPr>
          </a:p>
        </p:txBody>
      </p:sp>
      <p:sp>
        <p:nvSpPr>
          <p:cNvPr id="4441" name="Google Shape;4441;p100"/>
          <p:cNvSpPr txBox="1"/>
          <p:nvPr/>
        </p:nvSpPr>
        <p:spPr>
          <a:xfrm>
            <a:off x="1038150" y="3676050"/>
            <a:ext cx="2078700" cy="4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r"/>
            <a:r>
              <a:rPr lang="fa-IR" sz="2200" b="1" dirty="0">
                <a:solidFill>
                  <a:schemeClr val="dk2"/>
                </a:solidFill>
                <a:latin typeface="Cairo"/>
                <a:ea typeface="Cairo"/>
                <a:cs typeface="B Nazanin" panose="00000400000000000000" pitchFamily="2" charset="-78"/>
                <a:sym typeface="Cairo"/>
              </a:rPr>
              <a:t>عنوان</a:t>
            </a:r>
          </a:p>
        </p:txBody>
      </p:sp>
      <p:sp>
        <p:nvSpPr>
          <p:cNvPr id="4442" name="Google Shape;4442;p100"/>
          <p:cNvSpPr txBox="1"/>
          <p:nvPr/>
        </p:nvSpPr>
        <p:spPr>
          <a:xfrm>
            <a:off x="1041269" y="3950725"/>
            <a:ext cx="2075700" cy="6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>
              <a:spcAft>
                <a:spcPts val="1600"/>
              </a:spcAft>
            </a:pPr>
            <a:r>
              <a:rPr lang="fa-IR" dirty="0">
                <a:solidFill>
                  <a:schemeClr val="dk1"/>
                </a:solidFill>
                <a:latin typeface="Oxygen"/>
                <a:ea typeface="Oxygen"/>
                <a:cs typeface="B Nazanin" panose="00000400000000000000" pitchFamily="2" charset="-78"/>
                <a:sym typeface="Oxygen"/>
              </a:rPr>
              <a:t>قالب پاورپوینت ژنتیک قابل ویرایش می باشد</a:t>
            </a:r>
            <a:endParaRPr dirty="0">
              <a:solidFill>
                <a:schemeClr val="dk1"/>
              </a:solidFill>
              <a:latin typeface="Oxygen"/>
              <a:ea typeface="Oxygen"/>
              <a:cs typeface="B Nazanin" panose="00000400000000000000" pitchFamily="2" charset="-78"/>
              <a:sym typeface="Oxygen"/>
            </a:endParaRPr>
          </a:p>
        </p:txBody>
      </p:sp>
      <p:sp>
        <p:nvSpPr>
          <p:cNvPr id="4443" name="Google Shape;4443;p100"/>
          <p:cNvSpPr txBox="1"/>
          <p:nvPr/>
        </p:nvSpPr>
        <p:spPr>
          <a:xfrm>
            <a:off x="815074" y="2567588"/>
            <a:ext cx="1920900" cy="4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r"/>
            <a:r>
              <a:rPr lang="fa-IR" sz="2200" b="1" dirty="0">
                <a:solidFill>
                  <a:schemeClr val="dk2"/>
                </a:solidFill>
                <a:latin typeface="Cairo"/>
                <a:ea typeface="Cairo"/>
                <a:cs typeface="B Nazanin" panose="00000400000000000000" pitchFamily="2" charset="-78"/>
                <a:sym typeface="Cairo"/>
              </a:rPr>
              <a:t>عنوان</a:t>
            </a:r>
          </a:p>
        </p:txBody>
      </p:sp>
      <p:sp>
        <p:nvSpPr>
          <p:cNvPr id="4444" name="Google Shape;4444;p100"/>
          <p:cNvSpPr txBox="1"/>
          <p:nvPr/>
        </p:nvSpPr>
        <p:spPr>
          <a:xfrm>
            <a:off x="657224" y="2842412"/>
            <a:ext cx="2078700" cy="6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>
              <a:spcAft>
                <a:spcPts val="1600"/>
              </a:spcAft>
            </a:pPr>
            <a:r>
              <a:rPr lang="fa-IR" dirty="0">
                <a:solidFill>
                  <a:schemeClr val="dk1"/>
                </a:solidFill>
                <a:latin typeface="Oxygen"/>
                <a:ea typeface="Oxygen"/>
                <a:cs typeface="B Nazanin" panose="00000400000000000000" pitchFamily="2" charset="-78"/>
                <a:sym typeface="Oxygen"/>
              </a:rPr>
              <a:t>قالب پاورپوینت ژنتیک قابل ویرایش می باشد</a:t>
            </a:r>
            <a:endParaRPr dirty="0">
              <a:solidFill>
                <a:schemeClr val="dk1"/>
              </a:solidFill>
              <a:latin typeface="Oxygen"/>
              <a:ea typeface="Oxygen"/>
              <a:cs typeface="B Nazanin" panose="00000400000000000000" pitchFamily="2" charset="-78"/>
              <a:sym typeface="Oxygen"/>
            </a:endParaRPr>
          </a:p>
        </p:txBody>
      </p:sp>
      <p:sp>
        <p:nvSpPr>
          <p:cNvPr id="4445" name="Google Shape;4445;p100"/>
          <p:cNvSpPr txBox="1"/>
          <p:nvPr/>
        </p:nvSpPr>
        <p:spPr>
          <a:xfrm flipH="1">
            <a:off x="4813475" y="4129200"/>
            <a:ext cx="34791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fa-IR" sz="1000" dirty="0">
                <a:solidFill>
                  <a:schemeClr val="dk1"/>
                </a:solidFill>
                <a:latin typeface="Oxygen"/>
                <a:ea typeface="Oxygen"/>
                <a:cs typeface="B Nazanin" panose="00000400000000000000" pitchFamily="2" charset="-78"/>
                <a:sym typeface="Oxygen"/>
              </a:rPr>
              <a:t>پیوند موجود در نمودار را دنبال کنید تا داده‌های آن را تغییر دهید و سپس پیوند جدید را در اینجا جای‌گذاری کنید. </a:t>
            </a:r>
            <a:r>
              <a:rPr lang="fa-IR" sz="1000" dirty="0">
                <a:solidFill>
                  <a:schemeClr val="bg2"/>
                </a:solidFill>
                <a:latin typeface="Oxygen"/>
                <a:ea typeface="Oxygen"/>
                <a:cs typeface="B Nazanin" panose="00000400000000000000" pitchFamily="2" charset="-78"/>
                <a:sym typeface="Oxygen"/>
              </a:rPr>
              <a:t>برای اطلاعات بیشتر اینجا را کلیک کنید</a:t>
            </a:r>
            <a:endParaRPr sz="1000" dirty="0">
              <a:solidFill>
                <a:schemeClr val="bg2"/>
              </a:solidFill>
              <a:latin typeface="Oxygen"/>
              <a:ea typeface="Oxygen"/>
              <a:cs typeface="B Nazanin" panose="00000400000000000000" pitchFamily="2" charset="-78"/>
              <a:sym typeface="Oxygen"/>
            </a:endParaRPr>
          </a:p>
        </p:txBody>
      </p:sp>
      <p:sp>
        <p:nvSpPr>
          <p:cNvPr id="4446" name="Google Shape;4446;p100"/>
          <p:cNvSpPr/>
          <p:nvPr/>
        </p:nvSpPr>
        <p:spPr>
          <a:xfrm flipH="1">
            <a:off x="3531652" y="1459122"/>
            <a:ext cx="759300" cy="7593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447" name="Google Shape;4447;p100"/>
          <p:cNvSpPr/>
          <p:nvPr/>
        </p:nvSpPr>
        <p:spPr>
          <a:xfrm flipH="1">
            <a:off x="2922052" y="2592597"/>
            <a:ext cx="759300" cy="7593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448" name="Google Shape;4448;p100"/>
          <p:cNvSpPr/>
          <p:nvPr/>
        </p:nvSpPr>
        <p:spPr>
          <a:xfrm flipH="1">
            <a:off x="3303052" y="3726072"/>
            <a:ext cx="759300" cy="7593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449" name="Google Shape;4449;p100"/>
          <p:cNvSpPr txBox="1"/>
          <p:nvPr/>
        </p:nvSpPr>
        <p:spPr>
          <a:xfrm flipH="1">
            <a:off x="3531651" y="1601022"/>
            <a:ext cx="759300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accent4"/>
                </a:solidFill>
                <a:latin typeface="Cairo"/>
                <a:ea typeface="Cairo"/>
                <a:cs typeface="B Nazanin" panose="00000400000000000000" pitchFamily="2" charset="-78"/>
                <a:sym typeface="Cairo"/>
              </a:rPr>
              <a:t>85%</a:t>
            </a:r>
            <a:endParaRPr sz="2400" b="1">
              <a:solidFill>
                <a:schemeClr val="accent4"/>
              </a:solidFill>
              <a:latin typeface="Cairo"/>
              <a:ea typeface="Cairo"/>
              <a:cs typeface="B Nazanin" panose="00000400000000000000" pitchFamily="2" charset="-78"/>
              <a:sym typeface="Cairo"/>
            </a:endParaRPr>
          </a:p>
        </p:txBody>
      </p:sp>
      <p:sp>
        <p:nvSpPr>
          <p:cNvPr id="4450" name="Google Shape;4450;p100"/>
          <p:cNvSpPr txBox="1"/>
          <p:nvPr/>
        </p:nvSpPr>
        <p:spPr>
          <a:xfrm flipH="1">
            <a:off x="2922051" y="2734497"/>
            <a:ext cx="759300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accent4"/>
                </a:solidFill>
                <a:latin typeface="Cairo"/>
                <a:ea typeface="Cairo"/>
                <a:cs typeface="B Nazanin" panose="00000400000000000000" pitchFamily="2" charset="-78"/>
                <a:sym typeface="Cairo"/>
              </a:rPr>
              <a:t>60%</a:t>
            </a:r>
            <a:endParaRPr sz="2400" b="1">
              <a:solidFill>
                <a:schemeClr val="accent4"/>
              </a:solidFill>
              <a:latin typeface="Cairo"/>
              <a:ea typeface="Cairo"/>
              <a:cs typeface="B Nazanin" panose="00000400000000000000" pitchFamily="2" charset="-78"/>
              <a:sym typeface="Cairo"/>
            </a:endParaRPr>
          </a:p>
        </p:txBody>
      </p:sp>
      <p:sp>
        <p:nvSpPr>
          <p:cNvPr id="4451" name="Google Shape;4451;p100"/>
          <p:cNvSpPr txBox="1"/>
          <p:nvPr/>
        </p:nvSpPr>
        <p:spPr>
          <a:xfrm flipH="1">
            <a:off x="3303050" y="3867222"/>
            <a:ext cx="7593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accent4"/>
                </a:solidFill>
                <a:latin typeface="Cairo"/>
                <a:ea typeface="Cairo"/>
                <a:cs typeface="B Nazanin" panose="00000400000000000000" pitchFamily="2" charset="-78"/>
                <a:sym typeface="Cairo"/>
              </a:rPr>
              <a:t>35%</a:t>
            </a:r>
            <a:endParaRPr sz="2400" b="1">
              <a:solidFill>
                <a:schemeClr val="accent4"/>
              </a:solidFill>
              <a:latin typeface="Cairo"/>
              <a:ea typeface="Cairo"/>
              <a:cs typeface="B Nazanin" panose="00000400000000000000" pitchFamily="2" charset="-78"/>
              <a:sym typeface="Cairo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6" name="Google Shape;5146;p113"/>
          <p:cNvSpPr txBox="1">
            <a:spLocks noGrp="1"/>
          </p:cNvSpPr>
          <p:nvPr>
            <p:ph type="title"/>
          </p:nvPr>
        </p:nvSpPr>
        <p:spPr>
          <a:xfrm>
            <a:off x="713225" y="368825"/>
            <a:ext cx="7724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solidFill>
                  <a:schemeClr val="tx2"/>
                </a:solidFill>
                <a:cs typeface="B Nazanin" panose="00000400000000000000" pitchFamily="2" charset="-78"/>
              </a:rPr>
              <a:t>تست واحد </a:t>
            </a:r>
            <a:r>
              <a:rPr lang="en-US" dirty="0">
                <a:solidFill>
                  <a:schemeClr val="accent4"/>
                </a:solidFill>
                <a:cs typeface="B Nazanin" panose="00000400000000000000" pitchFamily="2" charset="-78"/>
              </a:rPr>
              <a:t>DNA </a:t>
            </a:r>
            <a:r>
              <a:rPr lang="en-US" dirty="0">
                <a:solidFill>
                  <a:schemeClr val="bg2"/>
                </a:solidFill>
                <a:cs typeface="B Nazanin" panose="00000400000000000000" pitchFamily="2" charset="-78"/>
              </a:rPr>
              <a:t>- 2 </a:t>
            </a:r>
            <a:r>
              <a:rPr lang="fa-IR" dirty="0">
                <a:solidFill>
                  <a:schemeClr val="bg2"/>
                </a:solidFill>
                <a:cs typeface="B Nazanin" panose="00000400000000000000" pitchFamily="2" charset="-78"/>
              </a:rPr>
              <a:t> تمرین</a:t>
            </a:r>
            <a:endParaRPr dirty="0">
              <a:solidFill>
                <a:schemeClr val="bg2"/>
              </a:solidFill>
              <a:cs typeface="B Nazanin" panose="00000400000000000000" pitchFamily="2" charset="-78"/>
            </a:endParaRPr>
          </a:p>
        </p:txBody>
      </p:sp>
      <p:sp>
        <p:nvSpPr>
          <p:cNvPr id="5147" name="Google Shape;5147;p113"/>
          <p:cNvSpPr txBox="1"/>
          <p:nvPr/>
        </p:nvSpPr>
        <p:spPr>
          <a:xfrm>
            <a:off x="1568550" y="1209675"/>
            <a:ext cx="6413400" cy="9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solidFill>
                  <a:schemeClr val="dk1"/>
                </a:solidFill>
                <a:latin typeface="Oxygen"/>
                <a:ea typeface="Oxygen"/>
                <a:cs typeface="B Nazanin" panose="00000400000000000000" pitchFamily="2" charset="-78"/>
                <a:sym typeface="Oxygen"/>
              </a:rPr>
              <a:t>یک رشته الگوی </a:t>
            </a:r>
            <a:r>
              <a:rPr lang="en-US" dirty="0">
                <a:solidFill>
                  <a:schemeClr val="dk1"/>
                </a:solidFill>
                <a:latin typeface="Oxygen"/>
                <a:ea typeface="Oxygen"/>
                <a:cs typeface="B Nazanin" panose="00000400000000000000" pitchFamily="2" charset="-78"/>
                <a:sym typeface="Oxygen"/>
              </a:rPr>
              <a:t>DNA 3'TACCGATTGCA 5' </a:t>
            </a:r>
            <a:r>
              <a:rPr lang="fa-IR" dirty="0">
                <a:solidFill>
                  <a:schemeClr val="dk1"/>
                </a:solidFill>
                <a:latin typeface="Oxygen"/>
                <a:ea typeface="Oxygen"/>
                <a:cs typeface="B Nazanin" panose="00000400000000000000" pitchFamily="2" charset="-78"/>
                <a:sym typeface="Oxygen"/>
              </a:rPr>
              <a:t>است. رشته </a:t>
            </a:r>
            <a:r>
              <a:rPr lang="en-US" dirty="0">
                <a:solidFill>
                  <a:schemeClr val="dk1"/>
                </a:solidFill>
                <a:latin typeface="Oxygen"/>
                <a:ea typeface="Oxygen"/>
                <a:cs typeface="B Nazanin" panose="00000400000000000000" pitchFamily="2" charset="-78"/>
                <a:sym typeface="Oxygen"/>
              </a:rPr>
              <a:t>DNA </a:t>
            </a:r>
            <a:r>
              <a:rPr lang="fa-IR" dirty="0">
                <a:solidFill>
                  <a:schemeClr val="dk1"/>
                </a:solidFill>
                <a:latin typeface="Oxygen"/>
                <a:ea typeface="Oxygen"/>
                <a:cs typeface="B Nazanin" panose="00000400000000000000" pitchFamily="2" charset="-78"/>
                <a:sym typeface="Oxygen"/>
              </a:rPr>
              <a:t>مکملی که از این الگو در حین همانندسازی ایجاد می شود چیست؟</a:t>
            </a:r>
            <a:endParaRPr dirty="0">
              <a:solidFill>
                <a:schemeClr val="dk1"/>
              </a:solidFill>
              <a:latin typeface="Oxygen"/>
              <a:ea typeface="Oxygen"/>
              <a:cs typeface="B Nazanin" panose="00000400000000000000" pitchFamily="2" charset="-78"/>
              <a:sym typeface="Oxygen"/>
            </a:endParaRPr>
          </a:p>
        </p:txBody>
      </p:sp>
      <p:graphicFrame>
        <p:nvGraphicFramePr>
          <p:cNvPr id="5148" name="Google Shape;5148;p113"/>
          <p:cNvGraphicFramePr/>
          <p:nvPr>
            <p:extLst>
              <p:ext uri="{D42A27DB-BD31-4B8C-83A1-F6EECF244321}">
                <p14:modId xmlns:p14="http://schemas.microsoft.com/office/powerpoint/2010/main" val="4155992056"/>
              </p:ext>
            </p:extLst>
          </p:nvPr>
        </p:nvGraphicFramePr>
        <p:xfrm>
          <a:off x="1266939" y="2303994"/>
          <a:ext cx="5463243" cy="2161400"/>
        </p:xfrm>
        <a:graphic>
          <a:graphicData uri="http://schemas.openxmlformats.org/drawingml/2006/table">
            <a:tbl>
              <a:tblPr>
                <a:noFill/>
                <a:tableStyleId>{ED22D8AE-1FEC-42C9-899D-30F8AE08AC3A}</a:tableStyleId>
              </a:tblPr>
              <a:tblGrid>
                <a:gridCol w="645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7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0350"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="1">
                          <a:solidFill>
                            <a:schemeClr val="accent4"/>
                          </a:solidFill>
                          <a:latin typeface="Cairo"/>
                          <a:ea typeface="Cairo"/>
                          <a:cs typeface="B Nazanin" panose="00000400000000000000" pitchFamily="2" charset="-78"/>
                          <a:sym typeface="Cairo"/>
                        </a:rPr>
                        <a:t>A</a:t>
                      </a:r>
                      <a:endParaRPr sz="2200" b="1">
                        <a:solidFill>
                          <a:schemeClr val="accent4"/>
                        </a:solidFill>
                        <a:latin typeface="Cairo"/>
                        <a:ea typeface="Cairo"/>
                        <a:cs typeface="B Nazanin" panose="00000400000000000000" pitchFamily="2" charset="-78"/>
                        <a:sym typeface="Cai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dk1"/>
                          </a:solidFill>
                          <a:latin typeface="Oxygen"/>
                          <a:ea typeface="Oxygen"/>
                          <a:cs typeface="B Nazanin" panose="00000400000000000000" pitchFamily="2" charset="-78"/>
                          <a:sym typeface="Oxygen"/>
                        </a:rPr>
                        <a:t>قالب پاورپوینت ژنتیک قابل ویرایش می باشد</a:t>
                      </a:r>
                      <a:endParaRPr dirty="0">
                        <a:solidFill>
                          <a:schemeClr val="dk1"/>
                        </a:solidFill>
                        <a:latin typeface="Oxygen"/>
                        <a:ea typeface="Oxygen"/>
                        <a:cs typeface="B Nazanin" panose="00000400000000000000" pitchFamily="2" charset="-78"/>
                        <a:sym typeface="Oxyge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350"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="1">
                          <a:solidFill>
                            <a:schemeClr val="accent4"/>
                          </a:solidFill>
                          <a:latin typeface="Cairo"/>
                          <a:ea typeface="Cairo"/>
                          <a:cs typeface="B Nazanin" panose="00000400000000000000" pitchFamily="2" charset="-78"/>
                          <a:sym typeface="Cairo"/>
                        </a:rPr>
                        <a:t>B</a:t>
                      </a:r>
                      <a:endParaRPr sz="2200" b="1">
                        <a:solidFill>
                          <a:schemeClr val="accent4"/>
                        </a:solidFill>
                        <a:latin typeface="Cairo"/>
                        <a:ea typeface="Cairo"/>
                        <a:cs typeface="B Nazanin" panose="00000400000000000000" pitchFamily="2" charset="-78"/>
                        <a:sym typeface="Cai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dk1"/>
                          </a:solidFill>
                          <a:latin typeface="Oxygen"/>
                          <a:ea typeface="Oxygen"/>
                          <a:cs typeface="B Nazanin" panose="00000400000000000000" pitchFamily="2" charset="-78"/>
                          <a:sym typeface="Oxygen"/>
                        </a:rPr>
                        <a:t>قالب پاورپوینت ژنتیک قابل ویرایش می باشد</a:t>
                      </a:r>
                      <a:endParaRPr dirty="0">
                        <a:solidFill>
                          <a:schemeClr val="dk1"/>
                        </a:solidFill>
                        <a:latin typeface="Oxygen"/>
                        <a:ea typeface="Oxygen"/>
                        <a:cs typeface="B Nazanin" panose="00000400000000000000" pitchFamily="2" charset="-78"/>
                        <a:sym typeface="Oxyge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350"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="1">
                          <a:solidFill>
                            <a:schemeClr val="accent4"/>
                          </a:solidFill>
                          <a:latin typeface="Cairo"/>
                          <a:ea typeface="Cairo"/>
                          <a:cs typeface="B Nazanin" panose="00000400000000000000" pitchFamily="2" charset="-78"/>
                          <a:sym typeface="Cairo"/>
                        </a:rPr>
                        <a:t>C</a:t>
                      </a:r>
                      <a:endParaRPr sz="2200" b="1">
                        <a:solidFill>
                          <a:schemeClr val="accent4"/>
                        </a:solidFill>
                        <a:latin typeface="Cairo"/>
                        <a:ea typeface="Cairo"/>
                        <a:cs typeface="B Nazanin" panose="00000400000000000000" pitchFamily="2" charset="-78"/>
                        <a:sym typeface="Cai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dk1"/>
                          </a:solidFill>
                          <a:latin typeface="Oxygen"/>
                          <a:ea typeface="Oxygen"/>
                          <a:cs typeface="B Nazanin" panose="00000400000000000000" pitchFamily="2" charset="-78"/>
                          <a:sym typeface="Oxygen"/>
                        </a:rPr>
                        <a:t>قالب پاورپوینت ژنتیک قابل ویرایش می باشد</a:t>
                      </a:r>
                      <a:endParaRPr dirty="0">
                        <a:solidFill>
                          <a:schemeClr val="dk1"/>
                        </a:solidFill>
                        <a:latin typeface="Oxygen"/>
                        <a:ea typeface="Oxygen"/>
                        <a:cs typeface="B Nazanin" panose="00000400000000000000" pitchFamily="2" charset="-78"/>
                        <a:sym typeface="Oxyge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350"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="1">
                          <a:solidFill>
                            <a:schemeClr val="accent4"/>
                          </a:solidFill>
                          <a:latin typeface="Cairo"/>
                          <a:ea typeface="Cairo"/>
                          <a:cs typeface="B Nazanin" panose="00000400000000000000" pitchFamily="2" charset="-78"/>
                          <a:sym typeface="Cairo"/>
                        </a:rPr>
                        <a:t>D</a:t>
                      </a:r>
                      <a:endParaRPr sz="2200" b="1">
                        <a:solidFill>
                          <a:schemeClr val="accent4"/>
                        </a:solidFill>
                        <a:latin typeface="Cairo"/>
                        <a:ea typeface="Cairo"/>
                        <a:cs typeface="B Nazanin" panose="00000400000000000000" pitchFamily="2" charset="-78"/>
                        <a:sym typeface="Cair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dk1"/>
                          </a:solidFill>
                          <a:latin typeface="Oxygen"/>
                          <a:ea typeface="Oxygen"/>
                          <a:cs typeface="B Nazanin" panose="00000400000000000000" pitchFamily="2" charset="-78"/>
                          <a:sym typeface="Oxygen"/>
                        </a:rPr>
                        <a:t>قالب پاورپوینت ژنتیک قابل ویرایش می باشد</a:t>
                      </a:r>
                      <a:endParaRPr dirty="0">
                        <a:solidFill>
                          <a:schemeClr val="dk1"/>
                        </a:solidFill>
                        <a:latin typeface="Oxygen"/>
                        <a:ea typeface="Oxygen"/>
                        <a:cs typeface="B Nazanin" panose="00000400000000000000" pitchFamily="2" charset="-78"/>
                        <a:sym typeface="Oxyge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149" name="Google Shape;5149;p113"/>
          <p:cNvGrpSpPr/>
          <p:nvPr/>
        </p:nvGrpSpPr>
        <p:grpSpPr>
          <a:xfrm>
            <a:off x="6804211" y="2035494"/>
            <a:ext cx="2444495" cy="2206306"/>
            <a:chOff x="3302308" y="2260883"/>
            <a:chExt cx="1364877" cy="1231885"/>
          </a:xfrm>
        </p:grpSpPr>
        <p:sp>
          <p:nvSpPr>
            <p:cNvPr id="5150" name="Google Shape;5150;p113"/>
            <p:cNvSpPr/>
            <p:nvPr/>
          </p:nvSpPr>
          <p:spPr>
            <a:xfrm flipH="1">
              <a:off x="3867563" y="2593800"/>
              <a:ext cx="775113" cy="314824"/>
            </a:xfrm>
            <a:custGeom>
              <a:avLst/>
              <a:gdLst/>
              <a:ahLst/>
              <a:cxnLst/>
              <a:rect l="l" t="t" r="r" b="b"/>
              <a:pathLst>
                <a:path w="21378" h="8683" fill="none" extrusionOk="0">
                  <a:moveTo>
                    <a:pt x="0" y="1"/>
                  </a:moveTo>
                  <a:lnTo>
                    <a:pt x="6739" y="4838"/>
                  </a:lnTo>
                  <a:lnTo>
                    <a:pt x="14301" y="4796"/>
                  </a:lnTo>
                  <a:lnTo>
                    <a:pt x="21378" y="8683"/>
                  </a:lnTo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miter lim="2112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51" name="Google Shape;5151;p113"/>
            <p:cNvSpPr/>
            <p:nvPr/>
          </p:nvSpPr>
          <p:spPr>
            <a:xfrm flipH="1">
              <a:off x="3332184" y="2318859"/>
              <a:ext cx="628089" cy="589764"/>
            </a:xfrm>
            <a:custGeom>
              <a:avLst/>
              <a:gdLst/>
              <a:ahLst/>
              <a:cxnLst/>
              <a:rect l="l" t="t" r="r" b="b"/>
              <a:pathLst>
                <a:path w="17323" h="16266" fill="none" extrusionOk="0">
                  <a:moveTo>
                    <a:pt x="6021" y="0"/>
                  </a:moveTo>
                  <a:lnTo>
                    <a:pt x="1" y="5894"/>
                  </a:lnTo>
                  <a:lnTo>
                    <a:pt x="2557" y="16266"/>
                  </a:lnTo>
                  <a:lnTo>
                    <a:pt x="11682" y="13583"/>
                  </a:lnTo>
                  <a:lnTo>
                    <a:pt x="17323" y="9992"/>
                  </a:lnTo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miter lim="2112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52" name="Google Shape;5152;p113"/>
            <p:cNvSpPr/>
            <p:nvPr/>
          </p:nvSpPr>
          <p:spPr>
            <a:xfrm flipH="1">
              <a:off x="3411081" y="2908587"/>
              <a:ext cx="1082250" cy="535415"/>
            </a:xfrm>
            <a:custGeom>
              <a:avLst/>
              <a:gdLst/>
              <a:ahLst/>
              <a:cxnLst/>
              <a:rect l="l" t="t" r="r" b="b"/>
              <a:pathLst>
                <a:path w="29849" h="14767" fill="none" extrusionOk="0">
                  <a:moveTo>
                    <a:pt x="29849" y="12992"/>
                  </a:moveTo>
                  <a:lnTo>
                    <a:pt x="23490" y="11915"/>
                  </a:lnTo>
                  <a:lnTo>
                    <a:pt x="17259" y="1"/>
                  </a:lnTo>
                  <a:lnTo>
                    <a:pt x="15231" y="8366"/>
                  </a:lnTo>
                  <a:lnTo>
                    <a:pt x="13921" y="14513"/>
                  </a:lnTo>
                  <a:lnTo>
                    <a:pt x="5662" y="8704"/>
                  </a:lnTo>
                  <a:lnTo>
                    <a:pt x="1" y="14767"/>
                  </a:lnTo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miter lim="2112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53" name="Google Shape;5153;p113"/>
            <p:cNvSpPr/>
            <p:nvPr/>
          </p:nvSpPr>
          <p:spPr>
            <a:xfrm flipH="1">
              <a:off x="3960237" y="2532524"/>
              <a:ext cx="438136" cy="691648"/>
            </a:xfrm>
            <a:custGeom>
              <a:avLst/>
              <a:gdLst/>
              <a:ahLst/>
              <a:cxnLst/>
              <a:rect l="l" t="t" r="r" b="b"/>
              <a:pathLst>
                <a:path w="12084" h="19076" fill="none" extrusionOk="0">
                  <a:moveTo>
                    <a:pt x="1" y="6528"/>
                  </a:moveTo>
                  <a:lnTo>
                    <a:pt x="3043" y="19076"/>
                  </a:lnTo>
                  <a:lnTo>
                    <a:pt x="7563" y="6486"/>
                  </a:lnTo>
                  <a:lnTo>
                    <a:pt x="12084" y="1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miter lim="2112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54" name="Google Shape;5154;p113"/>
            <p:cNvSpPr/>
            <p:nvPr/>
          </p:nvSpPr>
          <p:spPr>
            <a:xfrm flipH="1">
              <a:off x="3536677" y="2532524"/>
              <a:ext cx="751400" cy="808071"/>
            </a:xfrm>
            <a:custGeom>
              <a:avLst/>
              <a:gdLst/>
              <a:ahLst/>
              <a:cxnLst/>
              <a:rect l="l" t="t" r="r" b="b"/>
              <a:pathLst>
                <a:path w="20724" h="22287" fill="none" extrusionOk="0">
                  <a:moveTo>
                    <a:pt x="9042" y="1"/>
                  </a:moveTo>
                  <a:lnTo>
                    <a:pt x="20723" y="7690"/>
                  </a:lnTo>
                  <a:lnTo>
                    <a:pt x="17829" y="22287"/>
                  </a:lnTo>
                  <a:lnTo>
                    <a:pt x="9570" y="18738"/>
                  </a:lnTo>
                  <a:lnTo>
                    <a:pt x="1" y="19076"/>
                  </a:lnTo>
                  <a:lnTo>
                    <a:pt x="11598" y="10373"/>
                  </a:lnTo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miter lim="2112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55" name="Google Shape;5155;p113"/>
            <p:cNvSpPr/>
            <p:nvPr/>
          </p:nvSpPr>
          <p:spPr>
            <a:xfrm flipH="1">
              <a:off x="3641606" y="3340559"/>
              <a:ext cx="346984" cy="94269"/>
            </a:xfrm>
            <a:custGeom>
              <a:avLst/>
              <a:gdLst/>
              <a:ahLst/>
              <a:cxnLst/>
              <a:rect l="l" t="t" r="r" b="b"/>
              <a:pathLst>
                <a:path w="9570" h="2600" fill="none" extrusionOk="0">
                  <a:moveTo>
                    <a:pt x="9569" y="1"/>
                  </a:moveTo>
                  <a:lnTo>
                    <a:pt x="0" y="2599"/>
                  </a:lnTo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miter lim="2112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56" name="Google Shape;5156;p113"/>
            <p:cNvSpPr/>
            <p:nvPr/>
          </p:nvSpPr>
          <p:spPr>
            <a:xfrm flipH="1">
              <a:off x="3749617" y="2802280"/>
              <a:ext cx="235166" cy="211925"/>
            </a:xfrm>
            <a:custGeom>
              <a:avLst/>
              <a:gdLst/>
              <a:ahLst/>
              <a:cxnLst/>
              <a:rect l="l" t="t" r="r" b="b"/>
              <a:pathLst>
                <a:path w="6486" h="5845" extrusionOk="0">
                  <a:moveTo>
                    <a:pt x="3237" y="0"/>
                  </a:moveTo>
                  <a:cubicBezTo>
                    <a:pt x="2985" y="0"/>
                    <a:pt x="2728" y="33"/>
                    <a:pt x="2472" y="102"/>
                  </a:cubicBezTo>
                  <a:cubicBezTo>
                    <a:pt x="930" y="525"/>
                    <a:pt x="1" y="2130"/>
                    <a:pt x="423" y="3693"/>
                  </a:cubicBezTo>
                  <a:cubicBezTo>
                    <a:pt x="777" y="4983"/>
                    <a:pt x="1958" y="5844"/>
                    <a:pt x="3249" y="5844"/>
                  </a:cubicBezTo>
                  <a:cubicBezTo>
                    <a:pt x="3502" y="5844"/>
                    <a:pt x="3759" y="5811"/>
                    <a:pt x="4014" y="5742"/>
                  </a:cubicBezTo>
                  <a:cubicBezTo>
                    <a:pt x="5556" y="5320"/>
                    <a:pt x="6486" y="3714"/>
                    <a:pt x="6063" y="2151"/>
                  </a:cubicBezTo>
                  <a:cubicBezTo>
                    <a:pt x="5710" y="861"/>
                    <a:pt x="4529" y="0"/>
                    <a:pt x="32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57" name="Google Shape;5157;p113"/>
            <p:cNvSpPr/>
            <p:nvPr/>
          </p:nvSpPr>
          <p:spPr>
            <a:xfrm flipH="1">
              <a:off x="4350077" y="2725632"/>
              <a:ext cx="96517" cy="86764"/>
            </a:xfrm>
            <a:custGeom>
              <a:avLst/>
              <a:gdLst/>
              <a:ahLst/>
              <a:cxnLst/>
              <a:rect l="l" t="t" r="r" b="b"/>
              <a:pathLst>
                <a:path w="2662" h="2393" extrusionOk="0">
                  <a:moveTo>
                    <a:pt x="1319" y="0"/>
                  </a:moveTo>
                  <a:cubicBezTo>
                    <a:pt x="1218" y="0"/>
                    <a:pt x="1116" y="13"/>
                    <a:pt x="1014" y="40"/>
                  </a:cubicBezTo>
                  <a:cubicBezTo>
                    <a:pt x="380" y="209"/>
                    <a:pt x="0" y="864"/>
                    <a:pt x="169" y="1519"/>
                  </a:cubicBezTo>
                  <a:cubicBezTo>
                    <a:pt x="309" y="2042"/>
                    <a:pt x="778" y="2392"/>
                    <a:pt x="1306" y="2392"/>
                  </a:cubicBezTo>
                  <a:cubicBezTo>
                    <a:pt x="1418" y="2392"/>
                    <a:pt x="1533" y="2376"/>
                    <a:pt x="1648" y="2343"/>
                  </a:cubicBezTo>
                  <a:cubicBezTo>
                    <a:pt x="2282" y="2174"/>
                    <a:pt x="2662" y="1519"/>
                    <a:pt x="2472" y="885"/>
                  </a:cubicBezTo>
                  <a:cubicBezTo>
                    <a:pt x="2330" y="354"/>
                    <a:pt x="1846" y="0"/>
                    <a:pt x="131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58" name="Google Shape;5158;p113"/>
            <p:cNvSpPr/>
            <p:nvPr/>
          </p:nvSpPr>
          <p:spPr>
            <a:xfrm flipH="1">
              <a:off x="4234416" y="3160758"/>
              <a:ext cx="124109" cy="111927"/>
            </a:xfrm>
            <a:custGeom>
              <a:avLst/>
              <a:gdLst/>
              <a:ahLst/>
              <a:cxnLst/>
              <a:rect l="l" t="t" r="r" b="b"/>
              <a:pathLst>
                <a:path w="3423" h="3087" extrusionOk="0">
                  <a:moveTo>
                    <a:pt x="1727" y="1"/>
                  </a:moveTo>
                  <a:cubicBezTo>
                    <a:pt x="1590" y="1"/>
                    <a:pt x="1450" y="20"/>
                    <a:pt x="1310" y="59"/>
                  </a:cubicBezTo>
                  <a:cubicBezTo>
                    <a:pt x="486" y="270"/>
                    <a:pt x="0" y="1115"/>
                    <a:pt x="233" y="1939"/>
                  </a:cubicBezTo>
                  <a:cubicBezTo>
                    <a:pt x="411" y="2633"/>
                    <a:pt x="1038" y="3087"/>
                    <a:pt x="1723" y="3087"/>
                  </a:cubicBezTo>
                  <a:cubicBezTo>
                    <a:pt x="1852" y="3087"/>
                    <a:pt x="1983" y="3071"/>
                    <a:pt x="2113" y="3038"/>
                  </a:cubicBezTo>
                  <a:cubicBezTo>
                    <a:pt x="2937" y="2805"/>
                    <a:pt x="3422" y="1960"/>
                    <a:pt x="3211" y="1136"/>
                  </a:cubicBezTo>
                  <a:cubicBezTo>
                    <a:pt x="3018" y="452"/>
                    <a:pt x="2403" y="1"/>
                    <a:pt x="17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59" name="Google Shape;5159;p113"/>
            <p:cNvSpPr/>
            <p:nvPr/>
          </p:nvSpPr>
          <p:spPr>
            <a:xfrm flipH="1">
              <a:off x="3918867" y="2495288"/>
              <a:ext cx="82740" cy="74618"/>
            </a:xfrm>
            <a:custGeom>
              <a:avLst/>
              <a:gdLst/>
              <a:ahLst/>
              <a:cxnLst/>
              <a:rect l="l" t="t" r="r" b="b"/>
              <a:pathLst>
                <a:path w="2282" h="2058" extrusionOk="0">
                  <a:moveTo>
                    <a:pt x="1130" y="0"/>
                  </a:moveTo>
                  <a:cubicBezTo>
                    <a:pt x="1042" y="0"/>
                    <a:pt x="954" y="12"/>
                    <a:pt x="866" y="35"/>
                  </a:cubicBezTo>
                  <a:cubicBezTo>
                    <a:pt x="338" y="183"/>
                    <a:pt x="0" y="753"/>
                    <a:pt x="148" y="1303"/>
                  </a:cubicBezTo>
                  <a:cubicBezTo>
                    <a:pt x="271" y="1761"/>
                    <a:pt x="689" y="2057"/>
                    <a:pt x="1142" y="2057"/>
                  </a:cubicBezTo>
                  <a:cubicBezTo>
                    <a:pt x="1233" y="2057"/>
                    <a:pt x="1324" y="2045"/>
                    <a:pt x="1415" y="2021"/>
                  </a:cubicBezTo>
                  <a:cubicBezTo>
                    <a:pt x="1965" y="1873"/>
                    <a:pt x="2282" y="1303"/>
                    <a:pt x="2134" y="753"/>
                  </a:cubicBezTo>
                  <a:cubicBezTo>
                    <a:pt x="2009" y="310"/>
                    <a:pt x="1587" y="0"/>
                    <a:pt x="11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60" name="Google Shape;5160;p113"/>
            <p:cNvSpPr/>
            <p:nvPr/>
          </p:nvSpPr>
          <p:spPr>
            <a:xfrm flipH="1">
              <a:off x="3486895" y="2766240"/>
              <a:ext cx="99599" cy="90245"/>
            </a:xfrm>
            <a:custGeom>
              <a:avLst/>
              <a:gdLst/>
              <a:ahLst/>
              <a:cxnLst/>
              <a:rect l="l" t="t" r="r" b="b"/>
              <a:pathLst>
                <a:path w="2747" h="2489" extrusionOk="0">
                  <a:moveTo>
                    <a:pt x="1350" y="0"/>
                  </a:moveTo>
                  <a:cubicBezTo>
                    <a:pt x="1246" y="0"/>
                    <a:pt x="1140" y="13"/>
                    <a:pt x="1035" y="40"/>
                  </a:cubicBezTo>
                  <a:cubicBezTo>
                    <a:pt x="381" y="230"/>
                    <a:pt x="0" y="906"/>
                    <a:pt x="169" y="1561"/>
                  </a:cubicBezTo>
                  <a:cubicBezTo>
                    <a:pt x="329" y="2129"/>
                    <a:pt x="832" y="2488"/>
                    <a:pt x="1377" y="2488"/>
                  </a:cubicBezTo>
                  <a:cubicBezTo>
                    <a:pt x="1481" y="2488"/>
                    <a:pt x="1586" y="2475"/>
                    <a:pt x="1690" y="2448"/>
                  </a:cubicBezTo>
                  <a:cubicBezTo>
                    <a:pt x="2345" y="2258"/>
                    <a:pt x="2746" y="1582"/>
                    <a:pt x="2556" y="927"/>
                  </a:cubicBezTo>
                  <a:cubicBezTo>
                    <a:pt x="2414" y="359"/>
                    <a:pt x="1900" y="0"/>
                    <a:pt x="13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61" name="Google Shape;5161;p113"/>
            <p:cNvSpPr/>
            <p:nvPr/>
          </p:nvSpPr>
          <p:spPr>
            <a:xfrm flipH="1">
              <a:off x="3577285" y="3282547"/>
              <a:ext cx="128678" cy="115299"/>
            </a:xfrm>
            <a:custGeom>
              <a:avLst/>
              <a:gdLst/>
              <a:ahLst/>
              <a:cxnLst/>
              <a:rect l="l" t="t" r="r" b="b"/>
              <a:pathLst>
                <a:path w="3549" h="3180" extrusionOk="0">
                  <a:moveTo>
                    <a:pt x="1787" y="1"/>
                  </a:moveTo>
                  <a:cubicBezTo>
                    <a:pt x="1644" y="1"/>
                    <a:pt x="1498" y="20"/>
                    <a:pt x="1352" y="59"/>
                  </a:cubicBezTo>
                  <a:cubicBezTo>
                    <a:pt x="507" y="291"/>
                    <a:pt x="0" y="1157"/>
                    <a:pt x="232" y="2002"/>
                  </a:cubicBezTo>
                  <a:cubicBezTo>
                    <a:pt x="426" y="2722"/>
                    <a:pt x="1072" y="3180"/>
                    <a:pt x="1770" y="3180"/>
                  </a:cubicBezTo>
                  <a:cubicBezTo>
                    <a:pt x="1911" y="3180"/>
                    <a:pt x="2055" y="3161"/>
                    <a:pt x="2197" y="3122"/>
                  </a:cubicBezTo>
                  <a:cubicBezTo>
                    <a:pt x="3042" y="2889"/>
                    <a:pt x="3549" y="2023"/>
                    <a:pt x="3316" y="1178"/>
                  </a:cubicBezTo>
                  <a:cubicBezTo>
                    <a:pt x="3123" y="458"/>
                    <a:pt x="2492" y="1"/>
                    <a:pt x="1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62" name="Google Shape;5162;p113"/>
            <p:cNvSpPr/>
            <p:nvPr/>
          </p:nvSpPr>
          <p:spPr>
            <a:xfrm flipH="1">
              <a:off x="4618890" y="2572408"/>
              <a:ext cx="48295" cy="43618"/>
            </a:xfrm>
            <a:custGeom>
              <a:avLst/>
              <a:gdLst/>
              <a:ahLst/>
              <a:cxnLst/>
              <a:rect l="l" t="t" r="r" b="b"/>
              <a:pathLst>
                <a:path w="1332" h="1203" extrusionOk="0">
                  <a:moveTo>
                    <a:pt x="661" y="0"/>
                  </a:moveTo>
                  <a:cubicBezTo>
                    <a:pt x="610" y="0"/>
                    <a:pt x="558" y="7"/>
                    <a:pt x="507" y="21"/>
                  </a:cubicBezTo>
                  <a:cubicBezTo>
                    <a:pt x="191" y="105"/>
                    <a:pt x="0" y="422"/>
                    <a:pt x="85" y="760"/>
                  </a:cubicBezTo>
                  <a:cubicBezTo>
                    <a:pt x="156" y="1026"/>
                    <a:pt x="405" y="1202"/>
                    <a:pt x="671" y="1202"/>
                  </a:cubicBezTo>
                  <a:cubicBezTo>
                    <a:pt x="722" y="1202"/>
                    <a:pt x="773" y="1196"/>
                    <a:pt x="824" y="1182"/>
                  </a:cubicBezTo>
                  <a:cubicBezTo>
                    <a:pt x="1141" y="1077"/>
                    <a:pt x="1331" y="760"/>
                    <a:pt x="1247" y="443"/>
                  </a:cubicBezTo>
                  <a:cubicBezTo>
                    <a:pt x="1176" y="177"/>
                    <a:pt x="926" y="0"/>
                    <a:pt x="66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63" name="Google Shape;5163;p113"/>
            <p:cNvSpPr/>
            <p:nvPr/>
          </p:nvSpPr>
          <p:spPr>
            <a:xfrm flipH="1">
              <a:off x="3302308" y="2653878"/>
              <a:ext cx="60550" cy="54241"/>
            </a:xfrm>
            <a:custGeom>
              <a:avLst/>
              <a:gdLst/>
              <a:ahLst/>
              <a:cxnLst/>
              <a:rect l="l" t="t" r="r" b="b"/>
              <a:pathLst>
                <a:path w="1670" h="1496" extrusionOk="0">
                  <a:moveTo>
                    <a:pt x="848" y="1"/>
                  </a:moveTo>
                  <a:cubicBezTo>
                    <a:pt x="777" y="1"/>
                    <a:pt x="705" y="11"/>
                    <a:pt x="634" y="34"/>
                  </a:cubicBezTo>
                  <a:cubicBezTo>
                    <a:pt x="233" y="139"/>
                    <a:pt x="1" y="541"/>
                    <a:pt x="127" y="942"/>
                  </a:cubicBezTo>
                  <a:cubicBezTo>
                    <a:pt x="216" y="1278"/>
                    <a:pt x="511" y="1496"/>
                    <a:pt x="841" y="1496"/>
                  </a:cubicBezTo>
                  <a:cubicBezTo>
                    <a:pt x="905" y="1496"/>
                    <a:pt x="970" y="1487"/>
                    <a:pt x="1036" y="1470"/>
                  </a:cubicBezTo>
                  <a:cubicBezTo>
                    <a:pt x="1437" y="1365"/>
                    <a:pt x="1669" y="942"/>
                    <a:pt x="1564" y="541"/>
                  </a:cubicBezTo>
                  <a:cubicBezTo>
                    <a:pt x="1477" y="228"/>
                    <a:pt x="1175" y="1"/>
                    <a:pt x="8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64" name="Google Shape;5164;p113"/>
            <p:cNvSpPr/>
            <p:nvPr/>
          </p:nvSpPr>
          <p:spPr>
            <a:xfrm flipH="1">
              <a:off x="3677610" y="2260883"/>
              <a:ext cx="128714" cy="115951"/>
            </a:xfrm>
            <a:custGeom>
              <a:avLst/>
              <a:gdLst/>
              <a:ahLst/>
              <a:cxnLst/>
              <a:rect l="l" t="t" r="r" b="b"/>
              <a:pathLst>
                <a:path w="3550" h="3198" extrusionOk="0">
                  <a:moveTo>
                    <a:pt x="1770" y="1"/>
                  </a:moveTo>
                  <a:cubicBezTo>
                    <a:pt x="1632" y="1"/>
                    <a:pt x="1492" y="19"/>
                    <a:pt x="1353" y="57"/>
                  </a:cubicBezTo>
                  <a:cubicBezTo>
                    <a:pt x="508" y="290"/>
                    <a:pt x="1" y="1177"/>
                    <a:pt x="233" y="2022"/>
                  </a:cubicBezTo>
                  <a:cubicBezTo>
                    <a:pt x="427" y="2728"/>
                    <a:pt x="1064" y="3198"/>
                    <a:pt x="1773" y="3198"/>
                  </a:cubicBezTo>
                  <a:cubicBezTo>
                    <a:pt x="1913" y="3198"/>
                    <a:pt x="2055" y="3180"/>
                    <a:pt x="2198" y="3141"/>
                  </a:cubicBezTo>
                  <a:cubicBezTo>
                    <a:pt x="3043" y="2909"/>
                    <a:pt x="3550" y="2022"/>
                    <a:pt x="3317" y="1177"/>
                  </a:cubicBezTo>
                  <a:cubicBezTo>
                    <a:pt x="3123" y="471"/>
                    <a:pt x="2472" y="1"/>
                    <a:pt x="177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65" name="Google Shape;5165;p113"/>
            <p:cNvSpPr/>
            <p:nvPr/>
          </p:nvSpPr>
          <p:spPr>
            <a:xfrm flipH="1">
              <a:off x="3365868" y="3338565"/>
              <a:ext cx="90426" cy="81688"/>
            </a:xfrm>
            <a:custGeom>
              <a:avLst/>
              <a:gdLst/>
              <a:ahLst/>
              <a:cxnLst/>
              <a:rect l="l" t="t" r="r" b="b"/>
              <a:pathLst>
                <a:path w="2494" h="2253" extrusionOk="0">
                  <a:moveTo>
                    <a:pt x="1239" y="0"/>
                  </a:moveTo>
                  <a:cubicBezTo>
                    <a:pt x="1144" y="0"/>
                    <a:pt x="1048" y="11"/>
                    <a:pt x="951" y="35"/>
                  </a:cubicBezTo>
                  <a:cubicBezTo>
                    <a:pt x="360" y="204"/>
                    <a:pt x="0" y="816"/>
                    <a:pt x="169" y="1429"/>
                  </a:cubicBezTo>
                  <a:cubicBezTo>
                    <a:pt x="310" y="1921"/>
                    <a:pt x="758" y="2252"/>
                    <a:pt x="1245" y="2252"/>
                  </a:cubicBezTo>
                  <a:cubicBezTo>
                    <a:pt x="1343" y="2252"/>
                    <a:pt x="1443" y="2239"/>
                    <a:pt x="1542" y="2210"/>
                  </a:cubicBezTo>
                  <a:cubicBezTo>
                    <a:pt x="2155" y="2041"/>
                    <a:pt x="2493" y="1429"/>
                    <a:pt x="2324" y="837"/>
                  </a:cubicBezTo>
                  <a:cubicBezTo>
                    <a:pt x="2200" y="321"/>
                    <a:pt x="1745" y="0"/>
                    <a:pt x="123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66" name="Google Shape;5166;p113"/>
            <p:cNvSpPr/>
            <p:nvPr/>
          </p:nvSpPr>
          <p:spPr>
            <a:xfrm flipH="1">
              <a:off x="4459575" y="3413980"/>
              <a:ext cx="66678" cy="59535"/>
            </a:xfrm>
            <a:custGeom>
              <a:avLst/>
              <a:gdLst/>
              <a:ahLst/>
              <a:cxnLst/>
              <a:rect l="l" t="t" r="r" b="b"/>
              <a:pathLst>
                <a:path w="1839" h="1642" extrusionOk="0">
                  <a:moveTo>
                    <a:pt x="899" y="1"/>
                  </a:moveTo>
                  <a:cubicBezTo>
                    <a:pt x="833" y="1"/>
                    <a:pt x="765" y="9"/>
                    <a:pt x="697" y="25"/>
                  </a:cubicBezTo>
                  <a:cubicBezTo>
                    <a:pt x="275" y="152"/>
                    <a:pt x="0" y="595"/>
                    <a:pt x="127" y="1039"/>
                  </a:cubicBezTo>
                  <a:cubicBezTo>
                    <a:pt x="232" y="1405"/>
                    <a:pt x="552" y="1642"/>
                    <a:pt x="911" y="1642"/>
                  </a:cubicBezTo>
                  <a:cubicBezTo>
                    <a:pt x="986" y="1642"/>
                    <a:pt x="1064" y="1631"/>
                    <a:pt x="1141" y="1609"/>
                  </a:cubicBezTo>
                  <a:cubicBezTo>
                    <a:pt x="1585" y="1504"/>
                    <a:pt x="1838" y="1039"/>
                    <a:pt x="1711" y="616"/>
                  </a:cubicBezTo>
                  <a:cubicBezTo>
                    <a:pt x="1604" y="240"/>
                    <a:pt x="1269" y="1"/>
                    <a:pt x="89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67" name="Google Shape;5167;p113"/>
            <p:cNvSpPr/>
            <p:nvPr/>
          </p:nvSpPr>
          <p:spPr>
            <a:xfrm flipH="1">
              <a:off x="3886707" y="3162752"/>
              <a:ext cx="108011" cy="97895"/>
            </a:xfrm>
            <a:custGeom>
              <a:avLst/>
              <a:gdLst/>
              <a:ahLst/>
              <a:cxnLst/>
              <a:rect l="l" t="t" r="r" b="b"/>
              <a:pathLst>
                <a:path w="2979" h="2700" extrusionOk="0">
                  <a:moveTo>
                    <a:pt x="1489" y="1"/>
                  </a:moveTo>
                  <a:cubicBezTo>
                    <a:pt x="1374" y="1"/>
                    <a:pt x="1257" y="15"/>
                    <a:pt x="1141" y="46"/>
                  </a:cubicBezTo>
                  <a:cubicBezTo>
                    <a:pt x="423" y="258"/>
                    <a:pt x="0" y="997"/>
                    <a:pt x="190" y="1715"/>
                  </a:cubicBezTo>
                  <a:cubicBezTo>
                    <a:pt x="347" y="2308"/>
                    <a:pt x="878" y="2699"/>
                    <a:pt x="1463" y="2699"/>
                  </a:cubicBezTo>
                  <a:cubicBezTo>
                    <a:pt x="1586" y="2699"/>
                    <a:pt x="1713" y="2681"/>
                    <a:pt x="1838" y="2645"/>
                  </a:cubicBezTo>
                  <a:cubicBezTo>
                    <a:pt x="2556" y="2454"/>
                    <a:pt x="2979" y="1715"/>
                    <a:pt x="2789" y="997"/>
                  </a:cubicBezTo>
                  <a:cubicBezTo>
                    <a:pt x="2629" y="395"/>
                    <a:pt x="2084" y="1"/>
                    <a:pt x="148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68" name="Google Shape;5168;p113"/>
            <p:cNvSpPr/>
            <p:nvPr/>
          </p:nvSpPr>
          <p:spPr>
            <a:xfrm flipH="1">
              <a:off x="3924994" y="3376817"/>
              <a:ext cx="127953" cy="115951"/>
            </a:xfrm>
            <a:custGeom>
              <a:avLst/>
              <a:gdLst/>
              <a:ahLst/>
              <a:cxnLst/>
              <a:rect l="l" t="t" r="r" b="b"/>
              <a:pathLst>
                <a:path w="3529" h="3198" extrusionOk="0">
                  <a:moveTo>
                    <a:pt x="1769" y="1"/>
                  </a:moveTo>
                  <a:cubicBezTo>
                    <a:pt x="1631" y="1"/>
                    <a:pt x="1492" y="19"/>
                    <a:pt x="1353" y="57"/>
                  </a:cubicBezTo>
                  <a:cubicBezTo>
                    <a:pt x="487" y="289"/>
                    <a:pt x="1" y="1177"/>
                    <a:pt x="233" y="2022"/>
                  </a:cubicBezTo>
                  <a:cubicBezTo>
                    <a:pt x="427" y="2728"/>
                    <a:pt x="1064" y="3198"/>
                    <a:pt x="1761" y="3198"/>
                  </a:cubicBezTo>
                  <a:cubicBezTo>
                    <a:pt x="1898" y="3198"/>
                    <a:pt x="2038" y="3179"/>
                    <a:pt x="2177" y="3141"/>
                  </a:cubicBezTo>
                  <a:cubicBezTo>
                    <a:pt x="3043" y="2909"/>
                    <a:pt x="3529" y="2043"/>
                    <a:pt x="3296" y="1177"/>
                  </a:cubicBezTo>
                  <a:cubicBezTo>
                    <a:pt x="3102" y="471"/>
                    <a:pt x="2466" y="1"/>
                    <a:pt x="17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69" name="Google Shape;5169;p113"/>
            <p:cNvSpPr/>
            <p:nvPr/>
          </p:nvSpPr>
          <p:spPr>
            <a:xfrm flipH="1">
              <a:off x="4078182" y="2713631"/>
              <a:ext cx="108011" cy="97098"/>
            </a:xfrm>
            <a:custGeom>
              <a:avLst/>
              <a:gdLst/>
              <a:ahLst/>
              <a:cxnLst/>
              <a:rect l="l" t="t" r="r" b="b"/>
              <a:pathLst>
                <a:path w="2979" h="2678" extrusionOk="0">
                  <a:moveTo>
                    <a:pt x="1515" y="0"/>
                  </a:moveTo>
                  <a:cubicBezTo>
                    <a:pt x="1392" y="0"/>
                    <a:pt x="1267" y="18"/>
                    <a:pt x="1141" y="55"/>
                  </a:cubicBezTo>
                  <a:cubicBezTo>
                    <a:pt x="423" y="245"/>
                    <a:pt x="0" y="984"/>
                    <a:pt x="190" y="1702"/>
                  </a:cubicBezTo>
                  <a:cubicBezTo>
                    <a:pt x="350" y="2286"/>
                    <a:pt x="894" y="2677"/>
                    <a:pt x="1489" y="2677"/>
                  </a:cubicBezTo>
                  <a:cubicBezTo>
                    <a:pt x="1604" y="2677"/>
                    <a:pt x="1721" y="2663"/>
                    <a:pt x="1838" y="2632"/>
                  </a:cubicBezTo>
                  <a:cubicBezTo>
                    <a:pt x="2556" y="2442"/>
                    <a:pt x="2979" y="1702"/>
                    <a:pt x="2789" y="984"/>
                  </a:cubicBezTo>
                  <a:cubicBezTo>
                    <a:pt x="2614" y="391"/>
                    <a:pt x="2095" y="0"/>
                    <a:pt x="15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5170" name="Google Shape;5170;p113"/>
          <p:cNvSpPr/>
          <p:nvPr/>
        </p:nvSpPr>
        <p:spPr>
          <a:xfrm>
            <a:off x="1451700" y="2349400"/>
            <a:ext cx="508200" cy="508200"/>
          </a:xfrm>
          <a:prstGeom prst="ellipse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5171" name="Google Shape;5171;p113"/>
          <p:cNvSpPr/>
          <p:nvPr/>
        </p:nvSpPr>
        <p:spPr>
          <a:xfrm>
            <a:off x="1451700" y="2895500"/>
            <a:ext cx="508200" cy="508200"/>
          </a:xfrm>
          <a:prstGeom prst="ellipse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5172" name="Google Shape;5172;p113"/>
          <p:cNvSpPr/>
          <p:nvPr/>
        </p:nvSpPr>
        <p:spPr>
          <a:xfrm>
            <a:off x="1451700" y="3441600"/>
            <a:ext cx="508200" cy="5082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5173" name="Google Shape;5173;p113"/>
          <p:cNvSpPr/>
          <p:nvPr/>
        </p:nvSpPr>
        <p:spPr>
          <a:xfrm>
            <a:off x="1451700" y="3987700"/>
            <a:ext cx="508200" cy="508200"/>
          </a:xfrm>
          <a:prstGeom prst="ellipse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9" name="Google Shape;5419;p120"/>
          <p:cNvSpPr txBox="1">
            <a:spLocks noGrp="1"/>
          </p:cNvSpPr>
          <p:nvPr>
            <p:ph type="title"/>
          </p:nvPr>
        </p:nvSpPr>
        <p:spPr>
          <a:xfrm>
            <a:off x="3883045" y="998969"/>
            <a:ext cx="38709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نتیجه گیری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5420" name="Google Shape;5420;p120"/>
          <p:cNvSpPr txBox="1">
            <a:spLocks noGrp="1"/>
          </p:cNvSpPr>
          <p:nvPr>
            <p:ph type="subTitle" idx="1"/>
          </p:nvPr>
        </p:nvSpPr>
        <p:spPr>
          <a:xfrm>
            <a:off x="3878511" y="2211090"/>
            <a:ext cx="4079100" cy="14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قالب پاورپوینت حرفه ای ویرایش پذیر، ابزاری است بسیار کاربردی برای دانشجویان، محققان و اساتید که به دنبال ارائه یک پروژه، پایان نامه، تز، پروپوزال یا سمینار هستند. این قالب با طراحی شده است که به صورت حرفه ای و جذاب برای مخاطبان شما باشد و بتوانید مفاهیم خود را به شکل بهتری ارائه دهید.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5421" name="Google Shape;5421;p120"/>
          <p:cNvGrpSpPr/>
          <p:nvPr/>
        </p:nvGrpSpPr>
        <p:grpSpPr>
          <a:xfrm>
            <a:off x="-446295" y="589429"/>
            <a:ext cx="4929783" cy="4905535"/>
            <a:chOff x="-541545" y="589429"/>
            <a:chExt cx="4929783" cy="4905535"/>
          </a:xfrm>
        </p:grpSpPr>
        <p:sp>
          <p:nvSpPr>
            <p:cNvPr id="5422" name="Google Shape;5422;p120"/>
            <p:cNvSpPr/>
            <p:nvPr/>
          </p:nvSpPr>
          <p:spPr>
            <a:xfrm>
              <a:off x="2049073" y="2173503"/>
              <a:ext cx="708946" cy="28451"/>
            </a:xfrm>
            <a:custGeom>
              <a:avLst/>
              <a:gdLst/>
              <a:ahLst/>
              <a:cxnLst/>
              <a:rect l="l" t="t" r="r" b="b"/>
              <a:pathLst>
                <a:path w="24238" h="1161" extrusionOk="0">
                  <a:moveTo>
                    <a:pt x="786" y="1"/>
                  </a:moveTo>
                  <a:cubicBezTo>
                    <a:pt x="0" y="1"/>
                    <a:pt x="0" y="1161"/>
                    <a:pt x="786" y="1161"/>
                  </a:cubicBezTo>
                  <a:lnTo>
                    <a:pt x="23452" y="1161"/>
                  </a:lnTo>
                  <a:cubicBezTo>
                    <a:pt x="24238" y="1161"/>
                    <a:pt x="24238" y="1"/>
                    <a:pt x="234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5423" name="Google Shape;5423;p120"/>
            <p:cNvGrpSpPr/>
            <p:nvPr/>
          </p:nvGrpSpPr>
          <p:grpSpPr>
            <a:xfrm>
              <a:off x="-541545" y="589429"/>
              <a:ext cx="4929783" cy="4905535"/>
              <a:chOff x="1035750" y="473875"/>
              <a:chExt cx="5026800" cy="5002075"/>
            </a:xfrm>
          </p:grpSpPr>
          <p:sp>
            <p:nvSpPr>
              <p:cNvPr id="5424" name="Google Shape;5424;p120"/>
              <p:cNvSpPr/>
              <p:nvPr/>
            </p:nvSpPr>
            <p:spPr>
              <a:xfrm>
                <a:off x="3662125" y="473875"/>
                <a:ext cx="761800" cy="3324600"/>
              </a:xfrm>
              <a:custGeom>
                <a:avLst/>
                <a:gdLst/>
                <a:ahLst/>
                <a:cxnLst/>
                <a:rect l="l" t="t" r="r" b="b"/>
                <a:pathLst>
                  <a:path w="30472" h="132984" extrusionOk="0">
                    <a:moveTo>
                      <a:pt x="28580" y="1"/>
                    </a:moveTo>
                    <a:cubicBezTo>
                      <a:pt x="28268" y="1"/>
                      <a:pt x="27950" y="233"/>
                      <a:pt x="27982" y="639"/>
                    </a:cubicBezTo>
                    <a:cubicBezTo>
                      <a:pt x="28000" y="733"/>
                      <a:pt x="29142" y="10035"/>
                      <a:pt x="14337" y="17297"/>
                    </a:cubicBezTo>
                    <a:cubicBezTo>
                      <a:pt x="1124" y="23754"/>
                      <a:pt x="19" y="31335"/>
                      <a:pt x="1" y="33506"/>
                    </a:cubicBezTo>
                    <a:cubicBezTo>
                      <a:pt x="19" y="35677"/>
                      <a:pt x="1124" y="43257"/>
                      <a:pt x="14337" y="49714"/>
                    </a:cubicBezTo>
                    <a:cubicBezTo>
                      <a:pt x="29142" y="56976"/>
                      <a:pt x="28000" y="66278"/>
                      <a:pt x="27982" y="66372"/>
                    </a:cubicBezTo>
                    <a:cubicBezTo>
                      <a:pt x="27982" y="66391"/>
                      <a:pt x="27982" y="66428"/>
                      <a:pt x="27982" y="66465"/>
                    </a:cubicBezTo>
                    <a:lnTo>
                      <a:pt x="27982" y="66522"/>
                    </a:lnTo>
                    <a:cubicBezTo>
                      <a:pt x="27982" y="66540"/>
                      <a:pt x="27982" y="66578"/>
                      <a:pt x="27982" y="66596"/>
                    </a:cubicBezTo>
                    <a:cubicBezTo>
                      <a:pt x="28000" y="66690"/>
                      <a:pt x="29142" y="75992"/>
                      <a:pt x="14337" y="83254"/>
                    </a:cubicBezTo>
                    <a:cubicBezTo>
                      <a:pt x="1124" y="89711"/>
                      <a:pt x="19" y="97292"/>
                      <a:pt x="1" y="99463"/>
                    </a:cubicBezTo>
                    <a:cubicBezTo>
                      <a:pt x="19" y="101634"/>
                      <a:pt x="1124" y="109214"/>
                      <a:pt x="14337" y="115671"/>
                    </a:cubicBezTo>
                    <a:cubicBezTo>
                      <a:pt x="29142" y="122933"/>
                      <a:pt x="28000" y="132235"/>
                      <a:pt x="27982" y="132329"/>
                    </a:cubicBezTo>
                    <a:cubicBezTo>
                      <a:pt x="27944" y="132647"/>
                      <a:pt x="28169" y="132946"/>
                      <a:pt x="28487" y="132984"/>
                    </a:cubicBezTo>
                    <a:lnTo>
                      <a:pt x="28562" y="132984"/>
                    </a:lnTo>
                    <a:cubicBezTo>
                      <a:pt x="28861" y="132984"/>
                      <a:pt x="29086" y="132778"/>
                      <a:pt x="29142" y="132497"/>
                    </a:cubicBezTo>
                    <a:cubicBezTo>
                      <a:pt x="29198" y="132086"/>
                      <a:pt x="30471" y="122278"/>
                      <a:pt x="14843" y="114623"/>
                    </a:cubicBezTo>
                    <a:cubicBezTo>
                      <a:pt x="2228" y="108447"/>
                      <a:pt x="1180" y="101447"/>
                      <a:pt x="1161" y="99463"/>
                    </a:cubicBezTo>
                    <a:cubicBezTo>
                      <a:pt x="1180" y="97460"/>
                      <a:pt x="2228" y="90479"/>
                      <a:pt x="14843" y="84284"/>
                    </a:cubicBezTo>
                    <a:cubicBezTo>
                      <a:pt x="30041" y="76853"/>
                      <a:pt x="29254" y="67383"/>
                      <a:pt x="29142" y="66484"/>
                    </a:cubicBezTo>
                    <a:cubicBezTo>
                      <a:pt x="29254" y="65567"/>
                      <a:pt x="30041" y="56115"/>
                      <a:pt x="14843" y="48666"/>
                    </a:cubicBezTo>
                    <a:cubicBezTo>
                      <a:pt x="2228" y="42508"/>
                      <a:pt x="1180" y="35490"/>
                      <a:pt x="1161" y="33506"/>
                    </a:cubicBezTo>
                    <a:cubicBezTo>
                      <a:pt x="1180" y="31522"/>
                      <a:pt x="2228" y="24503"/>
                      <a:pt x="14843" y="18345"/>
                    </a:cubicBezTo>
                    <a:cubicBezTo>
                      <a:pt x="30471" y="10690"/>
                      <a:pt x="29198" y="883"/>
                      <a:pt x="29142" y="471"/>
                    </a:cubicBezTo>
                    <a:cubicBezTo>
                      <a:pt x="29076" y="148"/>
                      <a:pt x="28829" y="1"/>
                      <a:pt x="2858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25" name="Google Shape;5425;p120"/>
              <p:cNvSpPr/>
              <p:nvPr/>
            </p:nvSpPr>
            <p:spPr>
              <a:xfrm>
                <a:off x="3773942" y="3178954"/>
                <a:ext cx="499952" cy="29010"/>
              </a:xfrm>
              <a:custGeom>
                <a:avLst/>
                <a:gdLst/>
                <a:ahLst/>
                <a:cxnLst/>
                <a:rect l="l" t="t" r="r" b="b"/>
                <a:pathLst>
                  <a:path w="20346" h="1161" extrusionOk="0">
                    <a:moveTo>
                      <a:pt x="787" y="0"/>
                    </a:moveTo>
                    <a:cubicBezTo>
                      <a:pt x="1" y="0"/>
                      <a:pt x="1" y="1161"/>
                      <a:pt x="787" y="1161"/>
                    </a:cubicBezTo>
                    <a:lnTo>
                      <a:pt x="19560" y="1161"/>
                    </a:lnTo>
                    <a:cubicBezTo>
                      <a:pt x="20346" y="1161"/>
                      <a:pt x="20346" y="0"/>
                      <a:pt x="1956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26" name="Google Shape;5426;p120"/>
              <p:cNvSpPr/>
              <p:nvPr/>
            </p:nvSpPr>
            <p:spPr>
              <a:xfrm>
                <a:off x="3773950" y="3523800"/>
                <a:ext cx="508650" cy="29500"/>
              </a:xfrm>
              <a:custGeom>
                <a:avLst/>
                <a:gdLst/>
                <a:ahLst/>
                <a:cxnLst/>
                <a:rect l="l" t="t" r="r" b="b"/>
                <a:pathLst>
                  <a:path w="20346" h="1180" extrusionOk="0">
                    <a:moveTo>
                      <a:pt x="787" y="0"/>
                    </a:moveTo>
                    <a:cubicBezTo>
                      <a:pt x="1" y="0"/>
                      <a:pt x="1" y="1179"/>
                      <a:pt x="787" y="1179"/>
                    </a:cubicBezTo>
                    <a:lnTo>
                      <a:pt x="19560" y="1179"/>
                    </a:lnTo>
                    <a:cubicBezTo>
                      <a:pt x="20346" y="1179"/>
                      <a:pt x="20346" y="0"/>
                      <a:pt x="1956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27" name="Google Shape;5427;p120"/>
              <p:cNvSpPr/>
              <p:nvPr/>
            </p:nvSpPr>
            <p:spPr>
              <a:xfrm>
                <a:off x="3678975" y="3042775"/>
                <a:ext cx="695800" cy="29050"/>
              </a:xfrm>
              <a:custGeom>
                <a:avLst/>
                <a:gdLst/>
                <a:ahLst/>
                <a:cxnLst/>
                <a:rect l="l" t="t" r="r" b="b"/>
                <a:pathLst>
                  <a:path w="27832" h="1162" extrusionOk="0">
                    <a:moveTo>
                      <a:pt x="786" y="1"/>
                    </a:moveTo>
                    <a:cubicBezTo>
                      <a:pt x="0" y="1"/>
                      <a:pt x="0" y="1161"/>
                      <a:pt x="786" y="1161"/>
                    </a:cubicBezTo>
                    <a:lnTo>
                      <a:pt x="27046" y="1161"/>
                    </a:lnTo>
                    <a:cubicBezTo>
                      <a:pt x="27832" y="1161"/>
                      <a:pt x="27832" y="1"/>
                      <a:pt x="2704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28" name="Google Shape;5428;p120"/>
              <p:cNvSpPr/>
              <p:nvPr/>
            </p:nvSpPr>
            <p:spPr>
              <a:xfrm>
                <a:off x="3661200" y="2906625"/>
                <a:ext cx="729500" cy="29025"/>
              </a:xfrm>
              <a:custGeom>
                <a:avLst/>
                <a:gdLst/>
                <a:ahLst/>
                <a:cxnLst/>
                <a:rect l="l" t="t" r="r" b="b"/>
                <a:pathLst>
                  <a:path w="29180" h="1161" extrusionOk="0">
                    <a:moveTo>
                      <a:pt x="786" y="0"/>
                    </a:moveTo>
                    <a:cubicBezTo>
                      <a:pt x="0" y="0"/>
                      <a:pt x="0" y="1161"/>
                      <a:pt x="786" y="1161"/>
                    </a:cubicBezTo>
                    <a:lnTo>
                      <a:pt x="28393" y="1161"/>
                    </a:lnTo>
                    <a:cubicBezTo>
                      <a:pt x="29179" y="1161"/>
                      <a:pt x="29179" y="0"/>
                      <a:pt x="2839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29" name="Google Shape;5429;p120"/>
              <p:cNvSpPr/>
              <p:nvPr/>
            </p:nvSpPr>
            <p:spPr>
              <a:xfrm>
                <a:off x="3723900" y="2770925"/>
                <a:ext cx="605950" cy="29025"/>
              </a:xfrm>
              <a:custGeom>
                <a:avLst/>
                <a:gdLst/>
                <a:ahLst/>
                <a:cxnLst/>
                <a:rect l="l" t="t" r="r" b="b"/>
                <a:pathLst>
                  <a:path w="24238" h="1161" extrusionOk="0">
                    <a:moveTo>
                      <a:pt x="786" y="0"/>
                    </a:moveTo>
                    <a:cubicBezTo>
                      <a:pt x="0" y="0"/>
                      <a:pt x="0" y="1161"/>
                      <a:pt x="786" y="1161"/>
                    </a:cubicBezTo>
                    <a:lnTo>
                      <a:pt x="23452" y="1161"/>
                    </a:lnTo>
                    <a:cubicBezTo>
                      <a:pt x="24238" y="1161"/>
                      <a:pt x="24238" y="0"/>
                      <a:pt x="2345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30" name="Google Shape;5430;p120"/>
              <p:cNvSpPr/>
              <p:nvPr/>
            </p:nvSpPr>
            <p:spPr>
              <a:xfrm>
                <a:off x="3773950" y="1520650"/>
                <a:ext cx="508650" cy="29525"/>
              </a:xfrm>
              <a:custGeom>
                <a:avLst/>
                <a:gdLst/>
                <a:ahLst/>
                <a:cxnLst/>
                <a:rect l="l" t="t" r="r" b="b"/>
                <a:pathLst>
                  <a:path w="20346" h="1181" extrusionOk="0">
                    <a:moveTo>
                      <a:pt x="787" y="1"/>
                    </a:moveTo>
                    <a:cubicBezTo>
                      <a:pt x="1" y="1"/>
                      <a:pt x="1" y="1180"/>
                      <a:pt x="787" y="1180"/>
                    </a:cubicBezTo>
                    <a:lnTo>
                      <a:pt x="19560" y="1180"/>
                    </a:lnTo>
                    <a:cubicBezTo>
                      <a:pt x="20346" y="1180"/>
                      <a:pt x="20346" y="1"/>
                      <a:pt x="1956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31" name="Google Shape;5431;p120"/>
              <p:cNvSpPr/>
              <p:nvPr/>
            </p:nvSpPr>
            <p:spPr>
              <a:xfrm>
                <a:off x="3773950" y="735025"/>
                <a:ext cx="508650" cy="29050"/>
              </a:xfrm>
              <a:custGeom>
                <a:avLst/>
                <a:gdLst/>
                <a:ahLst/>
                <a:cxnLst/>
                <a:rect l="l" t="t" r="r" b="b"/>
                <a:pathLst>
                  <a:path w="20346" h="1162" extrusionOk="0">
                    <a:moveTo>
                      <a:pt x="787" y="1"/>
                    </a:moveTo>
                    <a:cubicBezTo>
                      <a:pt x="1" y="1"/>
                      <a:pt x="1" y="1161"/>
                      <a:pt x="787" y="1161"/>
                    </a:cubicBezTo>
                    <a:lnTo>
                      <a:pt x="19560" y="1161"/>
                    </a:lnTo>
                    <a:cubicBezTo>
                      <a:pt x="20346" y="1161"/>
                      <a:pt x="20346" y="1"/>
                      <a:pt x="1956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32" name="Google Shape;5432;p120"/>
              <p:cNvSpPr/>
              <p:nvPr/>
            </p:nvSpPr>
            <p:spPr>
              <a:xfrm>
                <a:off x="3678975" y="1384500"/>
                <a:ext cx="695800" cy="29500"/>
              </a:xfrm>
              <a:custGeom>
                <a:avLst/>
                <a:gdLst/>
                <a:ahLst/>
                <a:cxnLst/>
                <a:rect l="l" t="t" r="r" b="b"/>
                <a:pathLst>
                  <a:path w="27832" h="1180" extrusionOk="0">
                    <a:moveTo>
                      <a:pt x="786" y="0"/>
                    </a:moveTo>
                    <a:cubicBezTo>
                      <a:pt x="0" y="0"/>
                      <a:pt x="0" y="1180"/>
                      <a:pt x="786" y="1180"/>
                    </a:cubicBezTo>
                    <a:lnTo>
                      <a:pt x="27046" y="1180"/>
                    </a:lnTo>
                    <a:cubicBezTo>
                      <a:pt x="27832" y="1180"/>
                      <a:pt x="27832" y="0"/>
                      <a:pt x="2704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33" name="Google Shape;5433;p120"/>
              <p:cNvSpPr/>
              <p:nvPr/>
            </p:nvSpPr>
            <p:spPr>
              <a:xfrm>
                <a:off x="3678975" y="600275"/>
                <a:ext cx="695800" cy="29500"/>
              </a:xfrm>
              <a:custGeom>
                <a:avLst/>
                <a:gdLst/>
                <a:ahLst/>
                <a:cxnLst/>
                <a:rect l="l" t="t" r="r" b="b"/>
                <a:pathLst>
                  <a:path w="27832" h="1180" extrusionOk="0">
                    <a:moveTo>
                      <a:pt x="786" y="1"/>
                    </a:moveTo>
                    <a:cubicBezTo>
                      <a:pt x="0" y="1"/>
                      <a:pt x="0" y="1180"/>
                      <a:pt x="786" y="1180"/>
                    </a:cubicBezTo>
                    <a:lnTo>
                      <a:pt x="27046" y="1180"/>
                    </a:lnTo>
                    <a:cubicBezTo>
                      <a:pt x="27832" y="1180"/>
                      <a:pt x="27832" y="1"/>
                      <a:pt x="2704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34" name="Google Shape;5434;p120"/>
              <p:cNvSpPr/>
              <p:nvPr/>
            </p:nvSpPr>
            <p:spPr>
              <a:xfrm>
                <a:off x="3661200" y="1248800"/>
                <a:ext cx="729500" cy="29050"/>
              </a:xfrm>
              <a:custGeom>
                <a:avLst/>
                <a:gdLst/>
                <a:ahLst/>
                <a:cxnLst/>
                <a:rect l="l" t="t" r="r" b="b"/>
                <a:pathLst>
                  <a:path w="29180" h="1162" extrusionOk="0">
                    <a:moveTo>
                      <a:pt x="786" y="1"/>
                    </a:moveTo>
                    <a:cubicBezTo>
                      <a:pt x="0" y="1"/>
                      <a:pt x="0" y="1161"/>
                      <a:pt x="786" y="1161"/>
                    </a:cubicBezTo>
                    <a:lnTo>
                      <a:pt x="28393" y="1161"/>
                    </a:lnTo>
                    <a:cubicBezTo>
                      <a:pt x="29179" y="1161"/>
                      <a:pt x="29179" y="1"/>
                      <a:pt x="2839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35" name="Google Shape;5435;p120"/>
              <p:cNvSpPr/>
              <p:nvPr/>
            </p:nvSpPr>
            <p:spPr>
              <a:xfrm>
                <a:off x="3723900" y="1112650"/>
                <a:ext cx="588650" cy="29500"/>
              </a:xfrm>
              <a:custGeom>
                <a:avLst/>
                <a:gdLst/>
                <a:ahLst/>
                <a:cxnLst/>
                <a:rect l="l" t="t" r="r" b="b"/>
                <a:pathLst>
                  <a:path w="23546" h="1180" extrusionOk="0">
                    <a:moveTo>
                      <a:pt x="786" y="0"/>
                    </a:moveTo>
                    <a:cubicBezTo>
                      <a:pt x="0" y="0"/>
                      <a:pt x="0" y="1179"/>
                      <a:pt x="786" y="1179"/>
                    </a:cubicBezTo>
                    <a:lnTo>
                      <a:pt x="23546" y="1179"/>
                    </a:lnTo>
                    <a:cubicBezTo>
                      <a:pt x="23227" y="786"/>
                      <a:pt x="22928" y="393"/>
                      <a:pt x="2261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36" name="Google Shape;5436;p120"/>
              <p:cNvSpPr/>
              <p:nvPr/>
            </p:nvSpPr>
            <p:spPr>
              <a:xfrm>
                <a:off x="3773950" y="2380225"/>
                <a:ext cx="508650" cy="29500"/>
              </a:xfrm>
              <a:custGeom>
                <a:avLst/>
                <a:gdLst/>
                <a:ahLst/>
                <a:cxnLst/>
                <a:rect l="l" t="t" r="r" b="b"/>
                <a:pathLst>
                  <a:path w="20346" h="1180" extrusionOk="0">
                    <a:moveTo>
                      <a:pt x="787" y="0"/>
                    </a:moveTo>
                    <a:cubicBezTo>
                      <a:pt x="1" y="0"/>
                      <a:pt x="1" y="1179"/>
                      <a:pt x="787" y="1179"/>
                    </a:cubicBezTo>
                    <a:lnTo>
                      <a:pt x="19560" y="1179"/>
                    </a:lnTo>
                    <a:cubicBezTo>
                      <a:pt x="20346" y="1179"/>
                      <a:pt x="20346" y="0"/>
                      <a:pt x="1956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37" name="Google Shape;5437;p120"/>
              <p:cNvSpPr/>
              <p:nvPr/>
            </p:nvSpPr>
            <p:spPr>
              <a:xfrm>
                <a:off x="3678975" y="2244525"/>
                <a:ext cx="695800" cy="29025"/>
              </a:xfrm>
              <a:custGeom>
                <a:avLst/>
                <a:gdLst/>
                <a:ahLst/>
                <a:cxnLst/>
                <a:rect l="l" t="t" r="r" b="b"/>
                <a:pathLst>
                  <a:path w="27832" h="1161" extrusionOk="0">
                    <a:moveTo>
                      <a:pt x="786" y="0"/>
                    </a:moveTo>
                    <a:cubicBezTo>
                      <a:pt x="0" y="0"/>
                      <a:pt x="0" y="1161"/>
                      <a:pt x="786" y="1161"/>
                    </a:cubicBezTo>
                    <a:lnTo>
                      <a:pt x="27046" y="1161"/>
                    </a:lnTo>
                    <a:cubicBezTo>
                      <a:pt x="27832" y="1161"/>
                      <a:pt x="27832" y="0"/>
                      <a:pt x="2704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38" name="Google Shape;5438;p120"/>
              <p:cNvSpPr/>
              <p:nvPr/>
            </p:nvSpPr>
            <p:spPr>
              <a:xfrm>
                <a:off x="3723900" y="1924000"/>
                <a:ext cx="605950" cy="29025"/>
              </a:xfrm>
              <a:custGeom>
                <a:avLst/>
                <a:gdLst/>
                <a:ahLst/>
                <a:cxnLst/>
                <a:rect l="l" t="t" r="r" b="b"/>
                <a:pathLst>
                  <a:path w="24238" h="1161" extrusionOk="0">
                    <a:moveTo>
                      <a:pt x="786" y="1"/>
                    </a:moveTo>
                    <a:cubicBezTo>
                      <a:pt x="0" y="1"/>
                      <a:pt x="0" y="1161"/>
                      <a:pt x="786" y="1161"/>
                    </a:cubicBezTo>
                    <a:lnTo>
                      <a:pt x="23452" y="1161"/>
                    </a:lnTo>
                    <a:cubicBezTo>
                      <a:pt x="24238" y="1161"/>
                      <a:pt x="24238" y="1"/>
                      <a:pt x="234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39" name="Google Shape;5439;p120"/>
              <p:cNvSpPr/>
              <p:nvPr/>
            </p:nvSpPr>
            <p:spPr>
              <a:xfrm>
                <a:off x="3629850" y="473875"/>
                <a:ext cx="761775" cy="3324600"/>
              </a:xfrm>
              <a:custGeom>
                <a:avLst/>
                <a:gdLst/>
                <a:ahLst/>
                <a:cxnLst/>
                <a:rect l="l" t="t" r="r" b="b"/>
                <a:pathLst>
                  <a:path w="30471" h="132984" extrusionOk="0">
                    <a:moveTo>
                      <a:pt x="1897" y="1"/>
                    </a:moveTo>
                    <a:cubicBezTo>
                      <a:pt x="1645" y="1"/>
                      <a:pt x="1395" y="148"/>
                      <a:pt x="1329" y="471"/>
                    </a:cubicBezTo>
                    <a:cubicBezTo>
                      <a:pt x="1292" y="883"/>
                      <a:pt x="0" y="10690"/>
                      <a:pt x="15628" y="18345"/>
                    </a:cubicBezTo>
                    <a:cubicBezTo>
                      <a:pt x="28243" y="24503"/>
                      <a:pt x="29291" y="31522"/>
                      <a:pt x="29310" y="33506"/>
                    </a:cubicBezTo>
                    <a:cubicBezTo>
                      <a:pt x="29291" y="35490"/>
                      <a:pt x="28243" y="42508"/>
                      <a:pt x="15628" y="48685"/>
                    </a:cubicBezTo>
                    <a:cubicBezTo>
                      <a:pt x="431" y="56115"/>
                      <a:pt x="1217" y="65567"/>
                      <a:pt x="1329" y="66484"/>
                    </a:cubicBezTo>
                    <a:cubicBezTo>
                      <a:pt x="1217" y="67401"/>
                      <a:pt x="449" y="76853"/>
                      <a:pt x="15628" y="84284"/>
                    </a:cubicBezTo>
                    <a:cubicBezTo>
                      <a:pt x="28243" y="90460"/>
                      <a:pt x="29291" y="97460"/>
                      <a:pt x="29310" y="99463"/>
                    </a:cubicBezTo>
                    <a:cubicBezTo>
                      <a:pt x="29291" y="101447"/>
                      <a:pt x="28243" y="108447"/>
                      <a:pt x="15628" y="114623"/>
                    </a:cubicBezTo>
                    <a:cubicBezTo>
                      <a:pt x="0" y="122278"/>
                      <a:pt x="1273" y="132086"/>
                      <a:pt x="1329" y="132497"/>
                    </a:cubicBezTo>
                    <a:cubicBezTo>
                      <a:pt x="1385" y="132778"/>
                      <a:pt x="1628" y="132984"/>
                      <a:pt x="1909" y="132984"/>
                    </a:cubicBezTo>
                    <a:lnTo>
                      <a:pt x="2003" y="132984"/>
                    </a:lnTo>
                    <a:cubicBezTo>
                      <a:pt x="2302" y="132946"/>
                      <a:pt x="2527" y="132647"/>
                      <a:pt x="2489" y="132329"/>
                    </a:cubicBezTo>
                    <a:cubicBezTo>
                      <a:pt x="2471" y="132235"/>
                      <a:pt x="1329" y="122933"/>
                      <a:pt x="16152" y="115671"/>
                    </a:cubicBezTo>
                    <a:cubicBezTo>
                      <a:pt x="29348" y="109214"/>
                      <a:pt x="30452" y="101634"/>
                      <a:pt x="30471" y="99463"/>
                    </a:cubicBezTo>
                    <a:cubicBezTo>
                      <a:pt x="30452" y="97292"/>
                      <a:pt x="29348" y="89711"/>
                      <a:pt x="16152" y="83254"/>
                    </a:cubicBezTo>
                    <a:cubicBezTo>
                      <a:pt x="1329" y="75992"/>
                      <a:pt x="2471" y="66690"/>
                      <a:pt x="2489" y="66596"/>
                    </a:cubicBezTo>
                    <a:cubicBezTo>
                      <a:pt x="2489" y="66578"/>
                      <a:pt x="2489" y="66540"/>
                      <a:pt x="2489" y="66522"/>
                    </a:cubicBezTo>
                    <a:lnTo>
                      <a:pt x="2489" y="66465"/>
                    </a:lnTo>
                    <a:cubicBezTo>
                      <a:pt x="2489" y="66428"/>
                      <a:pt x="2489" y="66391"/>
                      <a:pt x="2489" y="66372"/>
                    </a:cubicBezTo>
                    <a:cubicBezTo>
                      <a:pt x="2471" y="66278"/>
                      <a:pt x="1329" y="56976"/>
                      <a:pt x="16152" y="49714"/>
                    </a:cubicBezTo>
                    <a:cubicBezTo>
                      <a:pt x="29348" y="43257"/>
                      <a:pt x="30452" y="35677"/>
                      <a:pt x="30471" y="33506"/>
                    </a:cubicBezTo>
                    <a:cubicBezTo>
                      <a:pt x="30452" y="31335"/>
                      <a:pt x="29348" y="23754"/>
                      <a:pt x="16152" y="17297"/>
                    </a:cubicBezTo>
                    <a:cubicBezTo>
                      <a:pt x="1329" y="10035"/>
                      <a:pt x="2471" y="752"/>
                      <a:pt x="2489" y="639"/>
                    </a:cubicBezTo>
                    <a:cubicBezTo>
                      <a:pt x="2531" y="233"/>
                      <a:pt x="2213" y="1"/>
                      <a:pt x="189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40" name="Google Shape;5440;p120"/>
              <p:cNvSpPr/>
              <p:nvPr/>
            </p:nvSpPr>
            <p:spPr>
              <a:xfrm>
                <a:off x="3709375" y="1085025"/>
                <a:ext cx="84250" cy="84250"/>
              </a:xfrm>
              <a:custGeom>
                <a:avLst/>
                <a:gdLst/>
                <a:ahLst/>
                <a:cxnLst/>
                <a:rect l="l" t="t" r="r" b="b"/>
                <a:pathLst>
                  <a:path w="3370" h="3370" extrusionOk="0">
                    <a:moveTo>
                      <a:pt x="1685" y="1"/>
                    </a:moveTo>
                    <a:cubicBezTo>
                      <a:pt x="750" y="1"/>
                      <a:pt x="1" y="750"/>
                      <a:pt x="1" y="1685"/>
                    </a:cubicBezTo>
                    <a:cubicBezTo>
                      <a:pt x="1" y="2621"/>
                      <a:pt x="750" y="3370"/>
                      <a:pt x="1685" y="3370"/>
                    </a:cubicBezTo>
                    <a:cubicBezTo>
                      <a:pt x="2603" y="3370"/>
                      <a:pt x="3370" y="2621"/>
                      <a:pt x="3370" y="1685"/>
                    </a:cubicBezTo>
                    <a:cubicBezTo>
                      <a:pt x="3370" y="750"/>
                      <a:pt x="2603" y="1"/>
                      <a:pt x="168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41" name="Google Shape;5441;p120"/>
              <p:cNvSpPr/>
              <p:nvPr/>
            </p:nvSpPr>
            <p:spPr>
              <a:xfrm>
                <a:off x="3710325" y="1098125"/>
                <a:ext cx="90800" cy="71250"/>
              </a:xfrm>
              <a:custGeom>
                <a:avLst/>
                <a:gdLst/>
                <a:ahLst/>
                <a:cxnLst/>
                <a:rect l="l" t="t" r="r" b="b"/>
                <a:pathLst>
                  <a:path w="3632" h="2850" extrusionOk="0">
                    <a:moveTo>
                      <a:pt x="2845" y="1"/>
                    </a:moveTo>
                    <a:cubicBezTo>
                      <a:pt x="3122" y="1161"/>
                      <a:pt x="2183" y="2060"/>
                      <a:pt x="1192" y="2060"/>
                    </a:cubicBezTo>
                    <a:cubicBezTo>
                      <a:pt x="775" y="2060"/>
                      <a:pt x="349" y="1901"/>
                      <a:pt x="0" y="1536"/>
                    </a:cubicBezTo>
                    <a:lnTo>
                      <a:pt x="0" y="1536"/>
                    </a:lnTo>
                    <a:cubicBezTo>
                      <a:pt x="179" y="2335"/>
                      <a:pt x="886" y="2850"/>
                      <a:pt x="1634" y="2850"/>
                    </a:cubicBezTo>
                    <a:cubicBezTo>
                      <a:pt x="1903" y="2850"/>
                      <a:pt x="2177" y="2783"/>
                      <a:pt x="2434" y="2640"/>
                    </a:cubicBezTo>
                    <a:cubicBezTo>
                      <a:pt x="3426" y="2116"/>
                      <a:pt x="3631" y="787"/>
                      <a:pt x="284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42" name="Google Shape;5442;p120"/>
              <p:cNvSpPr/>
              <p:nvPr/>
            </p:nvSpPr>
            <p:spPr>
              <a:xfrm>
                <a:off x="3724825" y="1090650"/>
                <a:ext cx="37925" cy="37925"/>
              </a:xfrm>
              <a:custGeom>
                <a:avLst/>
                <a:gdLst/>
                <a:ahLst/>
                <a:cxnLst/>
                <a:rect l="l" t="t" r="r" b="b"/>
                <a:pathLst>
                  <a:path w="1517" h="1517" extrusionOk="0">
                    <a:moveTo>
                      <a:pt x="749" y="0"/>
                    </a:moveTo>
                    <a:cubicBezTo>
                      <a:pt x="338" y="0"/>
                      <a:pt x="1" y="337"/>
                      <a:pt x="1" y="749"/>
                    </a:cubicBezTo>
                    <a:cubicBezTo>
                      <a:pt x="1" y="1180"/>
                      <a:pt x="338" y="1517"/>
                      <a:pt x="749" y="1517"/>
                    </a:cubicBezTo>
                    <a:cubicBezTo>
                      <a:pt x="1180" y="1517"/>
                      <a:pt x="1517" y="1180"/>
                      <a:pt x="1517" y="749"/>
                    </a:cubicBezTo>
                    <a:cubicBezTo>
                      <a:pt x="1517" y="337"/>
                      <a:pt x="1180" y="0"/>
                      <a:pt x="74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43" name="Google Shape;5443;p120"/>
              <p:cNvSpPr/>
              <p:nvPr/>
            </p:nvSpPr>
            <p:spPr>
              <a:xfrm>
                <a:off x="3627500" y="1224475"/>
                <a:ext cx="84250" cy="84250"/>
              </a:xfrm>
              <a:custGeom>
                <a:avLst/>
                <a:gdLst/>
                <a:ahLst/>
                <a:cxnLst/>
                <a:rect l="l" t="t" r="r" b="b"/>
                <a:pathLst>
                  <a:path w="3370" h="3370" extrusionOk="0">
                    <a:moveTo>
                      <a:pt x="1685" y="0"/>
                    </a:moveTo>
                    <a:cubicBezTo>
                      <a:pt x="749" y="0"/>
                      <a:pt x="1" y="749"/>
                      <a:pt x="1" y="1685"/>
                    </a:cubicBezTo>
                    <a:cubicBezTo>
                      <a:pt x="1" y="2621"/>
                      <a:pt x="749" y="3369"/>
                      <a:pt x="1685" y="3369"/>
                    </a:cubicBezTo>
                    <a:cubicBezTo>
                      <a:pt x="2602" y="3369"/>
                      <a:pt x="3370" y="2621"/>
                      <a:pt x="3370" y="1685"/>
                    </a:cubicBezTo>
                    <a:cubicBezTo>
                      <a:pt x="3370" y="749"/>
                      <a:pt x="2602" y="0"/>
                      <a:pt x="168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44" name="Google Shape;5444;p120"/>
              <p:cNvSpPr/>
              <p:nvPr/>
            </p:nvSpPr>
            <p:spPr>
              <a:xfrm>
                <a:off x="3628450" y="1237575"/>
                <a:ext cx="90775" cy="71250"/>
              </a:xfrm>
              <a:custGeom>
                <a:avLst/>
                <a:gdLst/>
                <a:ahLst/>
                <a:cxnLst/>
                <a:rect l="l" t="t" r="r" b="b"/>
                <a:pathLst>
                  <a:path w="3631" h="2850" extrusionOk="0">
                    <a:moveTo>
                      <a:pt x="2864" y="0"/>
                    </a:moveTo>
                    <a:cubicBezTo>
                      <a:pt x="3127" y="1160"/>
                      <a:pt x="2185" y="2060"/>
                      <a:pt x="1192" y="2060"/>
                    </a:cubicBezTo>
                    <a:cubicBezTo>
                      <a:pt x="775" y="2060"/>
                      <a:pt x="349" y="1901"/>
                      <a:pt x="0" y="1535"/>
                    </a:cubicBezTo>
                    <a:lnTo>
                      <a:pt x="0" y="1535"/>
                    </a:lnTo>
                    <a:cubicBezTo>
                      <a:pt x="179" y="2334"/>
                      <a:pt x="885" y="2849"/>
                      <a:pt x="1641" y="2849"/>
                    </a:cubicBezTo>
                    <a:cubicBezTo>
                      <a:pt x="1912" y="2849"/>
                      <a:pt x="2190" y="2783"/>
                      <a:pt x="2452" y="2639"/>
                    </a:cubicBezTo>
                    <a:cubicBezTo>
                      <a:pt x="3425" y="2115"/>
                      <a:pt x="3631" y="787"/>
                      <a:pt x="286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45" name="Google Shape;5445;p120"/>
              <p:cNvSpPr/>
              <p:nvPr/>
            </p:nvSpPr>
            <p:spPr>
              <a:xfrm>
                <a:off x="3642950" y="1229625"/>
                <a:ext cx="37925" cy="37925"/>
              </a:xfrm>
              <a:custGeom>
                <a:avLst/>
                <a:gdLst/>
                <a:ahLst/>
                <a:cxnLst/>
                <a:rect l="l" t="t" r="r" b="b"/>
                <a:pathLst>
                  <a:path w="1517" h="1517" extrusionOk="0">
                    <a:moveTo>
                      <a:pt x="749" y="0"/>
                    </a:moveTo>
                    <a:cubicBezTo>
                      <a:pt x="337" y="0"/>
                      <a:pt x="0" y="337"/>
                      <a:pt x="0" y="768"/>
                    </a:cubicBezTo>
                    <a:cubicBezTo>
                      <a:pt x="0" y="1179"/>
                      <a:pt x="337" y="1516"/>
                      <a:pt x="749" y="1516"/>
                    </a:cubicBezTo>
                    <a:cubicBezTo>
                      <a:pt x="1179" y="1516"/>
                      <a:pt x="1516" y="1179"/>
                      <a:pt x="1516" y="768"/>
                    </a:cubicBezTo>
                    <a:cubicBezTo>
                      <a:pt x="1516" y="337"/>
                      <a:pt x="1179" y="0"/>
                      <a:pt x="74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46" name="Google Shape;5446;p120"/>
              <p:cNvSpPr/>
              <p:nvPr/>
            </p:nvSpPr>
            <p:spPr>
              <a:xfrm>
                <a:off x="4320475" y="557225"/>
                <a:ext cx="84725" cy="84250"/>
              </a:xfrm>
              <a:custGeom>
                <a:avLst/>
                <a:gdLst/>
                <a:ahLst/>
                <a:cxnLst/>
                <a:rect l="l" t="t" r="r" b="b"/>
                <a:pathLst>
                  <a:path w="3389" h="3370" extrusionOk="0">
                    <a:moveTo>
                      <a:pt x="1704" y="1"/>
                    </a:moveTo>
                    <a:cubicBezTo>
                      <a:pt x="768" y="1"/>
                      <a:pt x="1" y="749"/>
                      <a:pt x="1" y="1685"/>
                    </a:cubicBezTo>
                    <a:cubicBezTo>
                      <a:pt x="1" y="2621"/>
                      <a:pt x="768" y="3370"/>
                      <a:pt x="1704" y="3370"/>
                    </a:cubicBezTo>
                    <a:cubicBezTo>
                      <a:pt x="2621" y="3370"/>
                      <a:pt x="3388" y="2621"/>
                      <a:pt x="3388" y="1685"/>
                    </a:cubicBezTo>
                    <a:cubicBezTo>
                      <a:pt x="3388" y="749"/>
                      <a:pt x="2621" y="1"/>
                      <a:pt x="170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47" name="Google Shape;5447;p120"/>
              <p:cNvSpPr/>
              <p:nvPr/>
            </p:nvSpPr>
            <p:spPr>
              <a:xfrm>
                <a:off x="4321425" y="570325"/>
                <a:ext cx="90800" cy="71425"/>
              </a:xfrm>
              <a:custGeom>
                <a:avLst/>
                <a:gdLst/>
                <a:ahLst/>
                <a:cxnLst/>
                <a:rect l="l" t="t" r="r" b="b"/>
                <a:pathLst>
                  <a:path w="3632" h="2857" extrusionOk="0">
                    <a:moveTo>
                      <a:pt x="2864" y="1"/>
                    </a:moveTo>
                    <a:lnTo>
                      <a:pt x="2864" y="1"/>
                    </a:lnTo>
                    <a:cubicBezTo>
                      <a:pt x="3127" y="1171"/>
                      <a:pt x="2199" y="2064"/>
                      <a:pt x="1208" y="2064"/>
                    </a:cubicBezTo>
                    <a:cubicBezTo>
                      <a:pt x="788" y="2064"/>
                      <a:pt x="357" y="1903"/>
                      <a:pt x="0" y="1535"/>
                    </a:cubicBezTo>
                    <a:lnTo>
                      <a:pt x="0" y="1535"/>
                    </a:lnTo>
                    <a:cubicBezTo>
                      <a:pt x="194" y="2340"/>
                      <a:pt x="913" y="2857"/>
                      <a:pt x="1669" y="2857"/>
                    </a:cubicBezTo>
                    <a:cubicBezTo>
                      <a:pt x="1932" y="2857"/>
                      <a:pt x="2200" y="2794"/>
                      <a:pt x="2452" y="2658"/>
                    </a:cubicBezTo>
                    <a:cubicBezTo>
                      <a:pt x="3444" y="2116"/>
                      <a:pt x="3631" y="806"/>
                      <a:pt x="286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48" name="Google Shape;5448;p120"/>
              <p:cNvSpPr/>
              <p:nvPr/>
            </p:nvSpPr>
            <p:spPr>
              <a:xfrm>
                <a:off x="4336400" y="562375"/>
                <a:ext cx="37925" cy="38400"/>
              </a:xfrm>
              <a:custGeom>
                <a:avLst/>
                <a:gdLst/>
                <a:ahLst/>
                <a:cxnLst/>
                <a:rect l="l" t="t" r="r" b="b"/>
                <a:pathLst>
                  <a:path w="1517" h="1536" extrusionOk="0">
                    <a:moveTo>
                      <a:pt x="749" y="1"/>
                    </a:moveTo>
                    <a:cubicBezTo>
                      <a:pt x="337" y="1"/>
                      <a:pt x="0" y="356"/>
                      <a:pt x="0" y="768"/>
                    </a:cubicBezTo>
                    <a:cubicBezTo>
                      <a:pt x="0" y="1198"/>
                      <a:pt x="337" y="1535"/>
                      <a:pt x="749" y="1535"/>
                    </a:cubicBezTo>
                    <a:cubicBezTo>
                      <a:pt x="1179" y="1535"/>
                      <a:pt x="1516" y="1198"/>
                      <a:pt x="1516" y="768"/>
                    </a:cubicBezTo>
                    <a:cubicBezTo>
                      <a:pt x="1516" y="356"/>
                      <a:pt x="1179" y="1"/>
                      <a:pt x="74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49" name="Google Shape;5449;p120"/>
              <p:cNvSpPr/>
              <p:nvPr/>
            </p:nvSpPr>
            <p:spPr>
              <a:xfrm>
                <a:off x="3742150" y="1487450"/>
                <a:ext cx="84700" cy="84250"/>
              </a:xfrm>
              <a:custGeom>
                <a:avLst/>
                <a:gdLst/>
                <a:ahLst/>
                <a:cxnLst/>
                <a:rect l="l" t="t" r="r" b="b"/>
                <a:pathLst>
                  <a:path w="3388" h="3370" extrusionOk="0">
                    <a:moveTo>
                      <a:pt x="1685" y="0"/>
                    </a:moveTo>
                    <a:cubicBezTo>
                      <a:pt x="767" y="0"/>
                      <a:pt x="0" y="749"/>
                      <a:pt x="0" y="1685"/>
                    </a:cubicBezTo>
                    <a:cubicBezTo>
                      <a:pt x="0" y="2620"/>
                      <a:pt x="767" y="3369"/>
                      <a:pt x="1685" y="3369"/>
                    </a:cubicBezTo>
                    <a:cubicBezTo>
                      <a:pt x="2620" y="3369"/>
                      <a:pt x="3388" y="2620"/>
                      <a:pt x="3388" y="1685"/>
                    </a:cubicBezTo>
                    <a:cubicBezTo>
                      <a:pt x="3388" y="749"/>
                      <a:pt x="2620" y="0"/>
                      <a:pt x="168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50" name="Google Shape;5450;p120"/>
              <p:cNvSpPr/>
              <p:nvPr/>
            </p:nvSpPr>
            <p:spPr>
              <a:xfrm>
                <a:off x="3743550" y="1500550"/>
                <a:ext cx="90800" cy="71425"/>
              </a:xfrm>
              <a:custGeom>
                <a:avLst/>
                <a:gdLst/>
                <a:ahLst/>
                <a:cxnLst/>
                <a:rect l="l" t="t" r="r" b="b"/>
                <a:pathLst>
                  <a:path w="3632" h="2857" extrusionOk="0">
                    <a:moveTo>
                      <a:pt x="2845" y="0"/>
                    </a:moveTo>
                    <a:cubicBezTo>
                      <a:pt x="3121" y="1170"/>
                      <a:pt x="2188" y="2063"/>
                      <a:pt x="1199" y="2063"/>
                    </a:cubicBezTo>
                    <a:cubicBezTo>
                      <a:pt x="780" y="2063"/>
                      <a:pt x="351" y="1903"/>
                      <a:pt x="0" y="1535"/>
                    </a:cubicBezTo>
                    <a:lnTo>
                      <a:pt x="0" y="1535"/>
                    </a:lnTo>
                    <a:cubicBezTo>
                      <a:pt x="181" y="2340"/>
                      <a:pt x="896" y="2856"/>
                      <a:pt x="1650" y="2856"/>
                    </a:cubicBezTo>
                    <a:cubicBezTo>
                      <a:pt x="1914" y="2856"/>
                      <a:pt x="2182" y="2793"/>
                      <a:pt x="2433" y="2658"/>
                    </a:cubicBezTo>
                    <a:cubicBezTo>
                      <a:pt x="3425" y="2115"/>
                      <a:pt x="3631" y="805"/>
                      <a:pt x="284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51" name="Google Shape;5451;p120"/>
              <p:cNvSpPr/>
              <p:nvPr/>
            </p:nvSpPr>
            <p:spPr>
              <a:xfrm>
                <a:off x="3757575" y="1492575"/>
                <a:ext cx="38400" cy="38400"/>
              </a:xfrm>
              <a:custGeom>
                <a:avLst/>
                <a:gdLst/>
                <a:ahLst/>
                <a:cxnLst/>
                <a:rect l="l" t="t" r="r" b="b"/>
                <a:pathLst>
                  <a:path w="1536" h="1536" extrusionOk="0">
                    <a:moveTo>
                      <a:pt x="768" y="1"/>
                    </a:moveTo>
                    <a:cubicBezTo>
                      <a:pt x="356" y="1"/>
                      <a:pt x="1" y="357"/>
                      <a:pt x="1" y="768"/>
                    </a:cubicBezTo>
                    <a:cubicBezTo>
                      <a:pt x="1" y="1180"/>
                      <a:pt x="356" y="1536"/>
                      <a:pt x="768" y="1536"/>
                    </a:cubicBezTo>
                    <a:cubicBezTo>
                      <a:pt x="1199" y="1536"/>
                      <a:pt x="1536" y="1180"/>
                      <a:pt x="1536" y="768"/>
                    </a:cubicBezTo>
                    <a:cubicBezTo>
                      <a:pt x="1536" y="357"/>
                      <a:pt x="1199" y="1"/>
                      <a:pt x="76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52" name="Google Shape;5452;p120"/>
              <p:cNvSpPr/>
              <p:nvPr/>
            </p:nvSpPr>
            <p:spPr>
              <a:xfrm>
                <a:off x="4228775" y="2355875"/>
                <a:ext cx="84250" cy="84725"/>
              </a:xfrm>
              <a:custGeom>
                <a:avLst/>
                <a:gdLst/>
                <a:ahLst/>
                <a:cxnLst/>
                <a:rect l="l" t="t" r="r" b="b"/>
                <a:pathLst>
                  <a:path w="3370" h="3389" extrusionOk="0">
                    <a:moveTo>
                      <a:pt x="1685" y="1"/>
                    </a:moveTo>
                    <a:cubicBezTo>
                      <a:pt x="749" y="1"/>
                      <a:pt x="0" y="768"/>
                      <a:pt x="0" y="1704"/>
                    </a:cubicBezTo>
                    <a:cubicBezTo>
                      <a:pt x="0" y="2621"/>
                      <a:pt x="749" y="3389"/>
                      <a:pt x="1685" y="3389"/>
                    </a:cubicBezTo>
                    <a:cubicBezTo>
                      <a:pt x="2621" y="3389"/>
                      <a:pt x="3369" y="2621"/>
                      <a:pt x="3369" y="1704"/>
                    </a:cubicBezTo>
                    <a:cubicBezTo>
                      <a:pt x="3369" y="768"/>
                      <a:pt x="2621" y="1"/>
                      <a:pt x="168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53" name="Google Shape;5453;p120"/>
              <p:cNvSpPr/>
              <p:nvPr/>
            </p:nvSpPr>
            <p:spPr>
              <a:xfrm>
                <a:off x="4229700" y="2368975"/>
                <a:ext cx="90800" cy="71525"/>
              </a:xfrm>
              <a:custGeom>
                <a:avLst/>
                <a:gdLst/>
                <a:ahLst/>
                <a:cxnLst/>
                <a:rect l="l" t="t" r="r" b="b"/>
                <a:pathLst>
                  <a:path w="3632" h="2861" extrusionOk="0">
                    <a:moveTo>
                      <a:pt x="2864" y="1"/>
                    </a:moveTo>
                    <a:cubicBezTo>
                      <a:pt x="3127" y="1171"/>
                      <a:pt x="2190" y="2064"/>
                      <a:pt x="1200" y="2064"/>
                    </a:cubicBezTo>
                    <a:cubicBezTo>
                      <a:pt x="781" y="2064"/>
                      <a:pt x="352" y="1903"/>
                      <a:pt x="1" y="1536"/>
                    </a:cubicBezTo>
                    <a:lnTo>
                      <a:pt x="1" y="1536"/>
                    </a:lnTo>
                    <a:cubicBezTo>
                      <a:pt x="180" y="2351"/>
                      <a:pt x="890" y="2860"/>
                      <a:pt x="1649" y="2860"/>
                    </a:cubicBezTo>
                    <a:cubicBezTo>
                      <a:pt x="1918" y="2860"/>
                      <a:pt x="2193" y="2796"/>
                      <a:pt x="2453" y="2659"/>
                    </a:cubicBezTo>
                    <a:cubicBezTo>
                      <a:pt x="3426" y="2135"/>
                      <a:pt x="3632" y="806"/>
                      <a:pt x="286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54" name="Google Shape;5454;p120"/>
              <p:cNvSpPr/>
              <p:nvPr/>
            </p:nvSpPr>
            <p:spPr>
              <a:xfrm>
                <a:off x="4244200" y="2361500"/>
                <a:ext cx="37925" cy="37925"/>
              </a:xfrm>
              <a:custGeom>
                <a:avLst/>
                <a:gdLst/>
                <a:ahLst/>
                <a:cxnLst/>
                <a:rect l="l" t="t" r="r" b="b"/>
                <a:pathLst>
                  <a:path w="1517" h="1517" extrusionOk="0">
                    <a:moveTo>
                      <a:pt x="750" y="1"/>
                    </a:moveTo>
                    <a:cubicBezTo>
                      <a:pt x="338" y="1"/>
                      <a:pt x="1" y="337"/>
                      <a:pt x="1" y="749"/>
                    </a:cubicBezTo>
                    <a:cubicBezTo>
                      <a:pt x="1" y="1180"/>
                      <a:pt x="338" y="1517"/>
                      <a:pt x="750" y="1517"/>
                    </a:cubicBezTo>
                    <a:cubicBezTo>
                      <a:pt x="1180" y="1517"/>
                      <a:pt x="1517" y="1180"/>
                      <a:pt x="1517" y="749"/>
                    </a:cubicBezTo>
                    <a:cubicBezTo>
                      <a:pt x="1517" y="337"/>
                      <a:pt x="1180" y="1"/>
                      <a:pt x="75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55" name="Google Shape;5455;p120"/>
              <p:cNvSpPr/>
              <p:nvPr/>
            </p:nvSpPr>
            <p:spPr>
              <a:xfrm>
                <a:off x="3644825" y="3018450"/>
                <a:ext cx="84700" cy="84250"/>
              </a:xfrm>
              <a:custGeom>
                <a:avLst/>
                <a:gdLst/>
                <a:ahLst/>
                <a:cxnLst/>
                <a:rect l="l" t="t" r="r" b="b"/>
                <a:pathLst>
                  <a:path w="3388" h="3370" extrusionOk="0">
                    <a:moveTo>
                      <a:pt x="1703" y="0"/>
                    </a:moveTo>
                    <a:cubicBezTo>
                      <a:pt x="767" y="0"/>
                      <a:pt x="0" y="749"/>
                      <a:pt x="0" y="1685"/>
                    </a:cubicBezTo>
                    <a:cubicBezTo>
                      <a:pt x="0" y="2621"/>
                      <a:pt x="767" y="3369"/>
                      <a:pt x="1703" y="3369"/>
                    </a:cubicBezTo>
                    <a:cubicBezTo>
                      <a:pt x="2620" y="3369"/>
                      <a:pt x="3388" y="2621"/>
                      <a:pt x="3388" y="1685"/>
                    </a:cubicBezTo>
                    <a:cubicBezTo>
                      <a:pt x="3388" y="749"/>
                      <a:pt x="2620" y="0"/>
                      <a:pt x="170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56" name="Google Shape;5456;p120"/>
              <p:cNvSpPr/>
              <p:nvPr/>
            </p:nvSpPr>
            <p:spPr>
              <a:xfrm>
                <a:off x="3646225" y="3031550"/>
                <a:ext cx="90800" cy="71425"/>
              </a:xfrm>
              <a:custGeom>
                <a:avLst/>
                <a:gdLst/>
                <a:ahLst/>
                <a:cxnLst/>
                <a:rect l="l" t="t" r="r" b="b"/>
                <a:pathLst>
                  <a:path w="3632" h="2857" extrusionOk="0">
                    <a:moveTo>
                      <a:pt x="2845" y="1"/>
                    </a:moveTo>
                    <a:lnTo>
                      <a:pt x="2845" y="1"/>
                    </a:lnTo>
                    <a:cubicBezTo>
                      <a:pt x="3121" y="1170"/>
                      <a:pt x="2188" y="2063"/>
                      <a:pt x="1199" y="2063"/>
                    </a:cubicBezTo>
                    <a:cubicBezTo>
                      <a:pt x="780" y="2063"/>
                      <a:pt x="351" y="1903"/>
                      <a:pt x="0" y="1535"/>
                    </a:cubicBezTo>
                    <a:lnTo>
                      <a:pt x="0" y="1535"/>
                    </a:lnTo>
                    <a:cubicBezTo>
                      <a:pt x="181" y="2340"/>
                      <a:pt x="896" y="2857"/>
                      <a:pt x="1650" y="2857"/>
                    </a:cubicBezTo>
                    <a:cubicBezTo>
                      <a:pt x="1914" y="2857"/>
                      <a:pt x="2182" y="2794"/>
                      <a:pt x="2433" y="2658"/>
                    </a:cubicBezTo>
                    <a:cubicBezTo>
                      <a:pt x="3425" y="2116"/>
                      <a:pt x="3631" y="805"/>
                      <a:pt x="284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57" name="Google Shape;5457;p120"/>
              <p:cNvSpPr/>
              <p:nvPr/>
            </p:nvSpPr>
            <p:spPr>
              <a:xfrm>
                <a:off x="3660725" y="3023600"/>
                <a:ext cx="37925" cy="38400"/>
              </a:xfrm>
              <a:custGeom>
                <a:avLst/>
                <a:gdLst/>
                <a:ahLst/>
                <a:cxnLst/>
                <a:rect l="l" t="t" r="r" b="b"/>
                <a:pathLst>
                  <a:path w="1517" h="1536" extrusionOk="0">
                    <a:moveTo>
                      <a:pt x="749" y="0"/>
                    </a:moveTo>
                    <a:cubicBezTo>
                      <a:pt x="337" y="0"/>
                      <a:pt x="0" y="356"/>
                      <a:pt x="0" y="768"/>
                    </a:cubicBezTo>
                    <a:cubicBezTo>
                      <a:pt x="0" y="1180"/>
                      <a:pt x="337" y="1535"/>
                      <a:pt x="749" y="1535"/>
                    </a:cubicBezTo>
                    <a:cubicBezTo>
                      <a:pt x="1180" y="1535"/>
                      <a:pt x="1516" y="1180"/>
                      <a:pt x="1516" y="768"/>
                    </a:cubicBezTo>
                    <a:cubicBezTo>
                      <a:pt x="1516" y="356"/>
                      <a:pt x="1180" y="0"/>
                      <a:pt x="74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58" name="Google Shape;5458;p120"/>
              <p:cNvSpPr/>
              <p:nvPr/>
            </p:nvSpPr>
            <p:spPr>
              <a:xfrm>
                <a:off x="4230175" y="706025"/>
                <a:ext cx="84725" cy="84725"/>
              </a:xfrm>
              <a:custGeom>
                <a:avLst/>
                <a:gdLst/>
                <a:ahLst/>
                <a:cxnLst/>
                <a:rect l="l" t="t" r="r" b="b"/>
                <a:pathLst>
                  <a:path w="3389" h="3389" extrusionOk="0">
                    <a:moveTo>
                      <a:pt x="1685" y="1"/>
                    </a:moveTo>
                    <a:cubicBezTo>
                      <a:pt x="768" y="1"/>
                      <a:pt x="0" y="768"/>
                      <a:pt x="0" y="1704"/>
                    </a:cubicBezTo>
                    <a:cubicBezTo>
                      <a:pt x="0" y="2621"/>
                      <a:pt x="768" y="3388"/>
                      <a:pt x="1685" y="3388"/>
                    </a:cubicBezTo>
                    <a:cubicBezTo>
                      <a:pt x="2621" y="3388"/>
                      <a:pt x="3388" y="2621"/>
                      <a:pt x="3388" y="1704"/>
                    </a:cubicBezTo>
                    <a:cubicBezTo>
                      <a:pt x="3388" y="768"/>
                      <a:pt x="2621" y="1"/>
                      <a:pt x="168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59" name="Google Shape;5459;p120"/>
              <p:cNvSpPr/>
              <p:nvPr/>
            </p:nvSpPr>
            <p:spPr>
              <a:xfrm>
                <a:off x="4231575" y="719125"/>
                <a:ext cx="90800" cy="71500"/>
              </a:xfrm>
              <a:custGeom>
                <a:avLst/>
                <a:gdLst/>
                <a:ahLst/>
                <a:cxnLst/>
                <a:rect l="l" t="t" r="r" b="b"/>
                <a:pathLst>
                  <a:path w="3632" h="2860" extrusionOk="0">
                    <a:moveTo>
                      <a:pt x="2845" y="1"/>
                    </a:moveTo>
                    <a:lnTo>
                      <a:pt x="2845" y="1"/>
                    </a:lnTo>
                    <a:cubicBezTo>
                      <a:pt x="3109" y="1175"/>
                      <a:pt x="2174" y="2070"/>
                      <a:pt x="1185" y="2070"/>
                    </a:cubicBezTo>
                    <a:cubicBezTo>
                      <a:pt x="771" y="2070"/>
                      <a:pt x="349" y="1913"/>
                      <a:pt x="1" y="1554"/>
                    </a:cubicBezTo>
                    <a:lnTo>
                      <a:pt x="1" y="1554"/>
                    </a:lnTo>
                    <a:cubicBezTo>
                      <a:pt x="180" y="2355"/>
                      <a:pt x="889" y="2860"/>
                      <a:pt x="1639" y="2860"/>
                    </a:cubicBezTo>
                    <a:cubicBezTo>
                      <a:pt x="1906" y="2860"/>
                      <a:pt x="2178" y="2796"/>
                      <a:pt x="2434" y="2658"/>
                    </a:cubicBezTo>
                    <a:cubicBezTo>
                      <a:pt x="3426" y="2134"/>
                      <a:pt x="3632" y="805"/>
                      <a:pt x="284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60" name="Google Shape;5460;p120"/>
              <p:cNvSpPr/>
              <p:nvPr/>
            </p:nvSpPr>
            <p:spPr>
              <a:xfrm>
                <a:off x="4246075" y="711650"/>
                <a:ext cx="37925" cy="37925"/>
              </a:xfrm>
              <a:custGeom>
                <a:avLst/>
                <a:gdLst/>
                <a:ahLst/>
                <a:cxnLst/>
                <a:rect l="l" t="t" r="r" b="b"/>
                <a:pathLst>
                  <a:path w="1517" h="1517" extrusionOk="0">
                    <a:moveTo>
                      <a:pt x="749" y="0"/>
                    </a:moveTo>
                    <a:cubicBezTo>
                      <a:pt x="338" y="0"/>
                      <a:pt x="1" y="337"/>
                      <a:pt x="1" y="767"/>
                    </a:cubicBezTo>
                    <a:cubicBezTo>
                      <a:pt x="1" y="1179"/>
                      <a:pt x="338" y="1516"/>
                      <a:pt x="749" y="1516"/>
                    </a:cubicBezTo>
                    <a:cubicBezTo>
                      <a:pt x="1180" y="1516"/>
                      <a:pt x="1517" y="1179"/>
                      <a:pt x="1517" y="767"/>
                    </a:cubicBezTo>
                    <a:cubicBezTo>
                      <a:pt x="1517" y="337"/>
                      <a:pt x="1180" y="0"/>
                      <a:pt x="74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61" name="Google Shape;5461;p120"/>
              <p:cNvSpPr/>
              <p:nvPr/>
            </p:nvSpPr>
            <p:spPr>
              <a:xfrm>
                <a:off x="3671025" y="1360175"/>
                <a:ext cx="84700" cy="84700"/>
              </a:xfrm>
              <a:custGeom>
                <a:avLst/>
                <a:gdLst/>
                <a:ahLst/>
                <a:cxnLst/>
                <a:rect l="l" t="t" r="r" b="b"/>
                <a:pathLst>
                  <a:path w="3388" h="3388" extrusionOk="0">
                    <a:moveTo>
                      <a:pt x="1685" y="0"/>
                    </a:moveTo>
                    <a:cubicBezTo>
                      <a:pt x="768" y="0"/>
                      <a:pt x="0" y="768"/>
                      <a:pt x="0" y="1703"/>
                    </a:cubicBezTo>
                    <a:cubicBezTo>
                      <a:pt x="0" y="2620"/>
                      <a:pt x="768" y="3388"/>
                      <a:pt x="1685" y="3388"/>
                    </a:cubicBezTo>
                    <a:cubicBezTo>
                      <a:pt x="2621" y="3388"/>
                      <a:pt x="3388" y="2620"/>
                      <a:pt x="3388" y="1703"/>
                    </a:cubicBezTo>
                    <a:cubicBezTo>
                      <a:pt x="3388" y="768"/>
                      <a:pt x="2621" y="0"/>
                      <a:pt x="16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62" name="Google Shape;5462;p120"/>
              <p:cNvSpPr/>
              <p:nvPr/>
            </p:nvSpPr>
            <p:spPr>
              <a:xfrm>
                <a:off x="3672425" y="1373275"/>
                <a:ext cx="90800" cy="71500"/>
              </a:xfrm>
              <a:custGeom>
                <a:avLst/>
                <a:gdLst/>
                <a:ahLst/>
                <a:cxnLst/>
                <a:rect l="l" t="t" r="r" b="b"/>
                <a:pathLst>
                  <a:path w="3632" h="2860" extrusionOk="0">
                    <a:moveTo>
                      <a:pt x="2864" y="0"/>
                    </a:moveTo>
                    <a:lnTo>
                      <a:pt x="2864" y="0"/>
                    </a:lnTo>
                    <a:cubicBezTo>
                      <a:pt x="3128" y="1174"/>
                      <a:pt x="2183" y="2070"/>
                      <a:pt x="1189" y="2070"/>
                    </a:cubicBezTo>
                    <a:cubicBezTo>
                      <a:pt x="773" y="2070"/>
                      <a:pt x="348" y="1913"/>
                      <a:pt x="0" y="1554"/>
                    </a:cubicBezTo>
                    <a:lnTo>
                      <a:pt x="0" y="1554"/>
                    </a:lnTo>
                    <a:cubicBezTo>
                      <a:pt x="180" y="2354"/>
                      <a:pt x="889" y="2860"/>
                      <a:pt x="1646" y="2860"/>
                    </a:cubicBezTo>
                    <a:cubicBezTo>
                      <a:pt x="1916" y="2860"/>
                      <a:pt x="2192" y="2796"/>
                      <a:pt x="2452" y="2658"/>
                    </a:cubicBezTo>
                    <a:cubicBezTo>
                      <a:pt x="3425" y="2134"/>
                      <a:pt x="3631" y="805"/>
                      <a:pt x="286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63" name="Google Shape;5463;p120"/>
              <p:cNvSpPr/>
              <p:nvPr/>
            </p:nvSpPr>
            <p:spPr>
              <a:xfrm>
                <a:off x="3686450" y="1365775"/>
                <a:ext cx="38400" cy="37925"/>
              </a:xfrm>
              <a:custGeom>
                <a:avLst/>
                <a:gdLst/>
                <a:ahLst/>
                <a:cxnLst/>
                <a:rect l="l" t="t" r="r" b="b"/>
                <a:pathLst>
                  <a:path w="1536" h="1517" extrusionOk="0">
                    <a:moveTo>
                      <a:pt x="768" y="1"/>
                    </a:moveTo>
                    <a:cubicBezTo>
                      <a:pt x="356" y="1"/>
                      <a:pt x="1" y="338"/>
                      <a:pt x="1" y="768"/>
                    </a:cubicBezTo>
                    <a:cubicBezTo>
                      <a:pt x="1" y="1180"/>
                      <a:pt x="356" y="1517"/>
                      <a:pt x="768" y="1517"/>
                    </a:cubicBezTo>
                    <a:cubicBezTo>
                      <a:pt x="1199" y="1517"/>
                      <a:pt x="1536" y="1180"/>
                      <a:pt x="1536" y="768"/>
                    </a:cubicBezTo>
                    <a:cubicBezTo>
                      <a:pt x="1536" y="338"/>
                      <a:pt x="1199" y="1"/>
                      <a:pt x="76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64" name="Google Shape;5464;p120"/>
              <p:cNvSpPr/>
              <p:nvPr/>
            </p:nvSpPr>
            <p:spPr>
              <a:xfrm>
                <a:off x="4261525" y="1880475"/>
                <a:ext cx="84250" cy="84725"/>
              </a:xfrm>
              <a:custGeom>
                <a:avLst/>
                <a:gdLst/>
                <a:ahLst/>
                <a:cxnLst/>
                <a:rect l="l" t="t" r="r" b="b"/>
                <a:pathLst>
                  <a:path w="3370" h="3389" extrusionOk="0">
                    <a:moveTo>
                      <a:pt x="1685" y="1"/>
                    </a:moveTo>
                    <a:cubicBezTo>
                      <a:pt x="749" y="1"/>
                      <a:pt x="0" y="768"/>
                      <a:pt x="0" y="1704"/>
                    </a:cubicBezTo>
                    <a:cubicBezTo>
                      <a:pt x="0" y="2621"/>
                      <a:pt x="749" y="3389"/>
                      <a:pt x="1685" y="3389"/>
                    </a:cubicBezTo>
                    <a:cubicBezTo>
                      <a:pt x="2621" y="3389"/>
                      <a:pt x="3369" y="2621"/>
                      <a:pt x="3369" y="1704"/>
                    </a:cubicBezTo>
                    <a:cubicBezTo>
                      <a:pt x="3369" y="768"/>
                      <a:pt x="2621" y="1"/>
                      <a:pt x="168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65" name="Google Shape;5465;p120"/>
              <p:cNvSpPr/>
              <p:nvPr/>
            </p:nvSpPr>
            <p:spPr>
              <a:xfrm>
                <a:off x="4262450" y="1893600"/>
                <a:ext cx="90800" cy="71500"/>
              </a:xfrm>
              <a:custGeom>
                <a:avLst/>
                <a:gdLst/>
                <a:ahLst/>
                <a:cxnLst/>
                <a:rect l="l" t="t" r="r" b="b"/>
                <a:pathLst>
                  <a:path w="3632" h="2860" extrusionOk="0">
                    <a:moveTo>
                      <a:pt x="2864" y="0"/>
                    </a:moveTo>
                    <a:lnTo>
                      <a:pt x="2864" y="0"/>
                    </a:lnTo>
                    <a:cubicBezTo>
                      <a:pt x="3127" y="1170"/>
                      <a:pt x="2199" y="2063"/>
                      <a:pt x="1209" y="2063"/>
                    </a:cubicBezTo>
                    <a:cubicBezTo>
                      <a:pt x="789" y="2063"/>
                      <a:pt x="357" y="1902"/>
                      <a:pt x="1" y="1535"/>
                    </a:cubicBezTo>
                    <a:lnTo>
                      <a:pt x="1" y="1535"/>
                    </a:lnTo>
                    <a:cubicBezTo>
                      <a:pt x="194" y="2350"/>
                      <a:pt x="908" y="2859"/>
                      <a:pt x="1660" y="2859"/>
                    </a:cubicBezTo>
                    <a:cubicBezTo>
                      <a:pt x="1926" y="2859"/>
                      <a:pt x="2198" y="2795"/>
                      <a:pt x="2453" y="2658"/>
                    </a:cubicBezTo>
                    <a:cubicBezTo>
                      <a:pt x="3445" y="2134"/>
                      <a:pt x="3632" y="805"/>
                      <a:pt x="286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66" name="Google Shape;5466;p120"/>
              <p:cNvSpPr/>
              <p:nvPr/>
            </p:nvSpPr>
            <p:spPr>
              <a:xfrm>
                <a:off x="4276975" y="1886100"/>
                <a:ext cx="37925" cy="37925"/>
              </a:xfrm>
              <a:custGeom>
                <a:avLst/>
                <a:gdLst/>
                <a:ahLst/>
                <a:cxnLst/>
                <a:rect l="l" t="t" r="r" b="b"/>
                <a:pathLst>
                  <a:path w="1517" h="1517" extrusionOk="0">
                    <a:moveTo>
                      <a:pt x="767" y="1"/>
                    </a:moveTo>
                    <a:cubicBezTo>
                      <a:pt x="337" y="1"/>
                      <a:pt x="0" y="337"/>
                      <a:pt x="0" y="768"/>
                    </a:cubicBezTo>
                    <a:cubicBezTo>
                      <a:pt x="0" y="1180"/>
                      <a:pt x="337" y="1517"/>
                      <a:pt x="767" y="1517"/>
                    </a:cubicBezTo>
                    <a:cubicBezTo>
                      <a:pt x="1179" y="1517"/>
                      <a:pt x="1516" y="1180"/>
                      <a:pt x="1516" y="768"/>
                    </a:cubicBezTo>
                    <a:cubicBezTo>
                      <a:pt x="1516" y="337"/>
                      <a:pt x="1179" y="1"/>
                      <a:pt x="76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67" name="Google Shape;5467;p120"/>
              <p:cNvSpPr/>
              <p:nvPr/>
            </p:nvSpPr>
            <p:spPr>
              <a:xfrm>
                <a:off x="4323750" y="2208950"/>
                <a:ext cx="84250" cy="84250"/>
              </a:xfrm>
              <a:custGeom>
                <a:avLst/>
                <a:gdLst/>
                <a:ahLst/>
                <a:cxnLst/>
                <a:rect l="l" t="t" r="r" b="b"/>
                <a:pathLst>
                  <a:path w="3370" h="3370" extrusionOk="0">
                    <a:moveTo>
                      <a:pt x="1685" y="1"/>
                    </a:moveTo>
                    <a:cubicBezTo>
                      <a:pt x="749" y="1"/>
                      <a:pt x="1" y="750"/>
                      <a:pt x="1" y="1685"/>
                    </a:cubicBezTo>
                    <a:cubicBezTo>
                      <a:pt x="1" y="2621"/>
                      <a:pt x="749" y="3370"/>
                      <a:pt x="1685" y="3370"/>
                    </a:cubicBezTo>
                    <a:cubicBezTo>
                      <a:pt x="2621" y="3370"/>
                      <a:pt x="3370" y="2621"/>
                      <a:pt x="3370" y="1685"/>
                    </a:cubicBezTo>
                    <a:cubicBezTo>
                      <a:pt x="3370" y="750"/>
                      <a:pt x="2621" y="1"/>
                      <a:pt x="168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68" name="Google Shape;5468;p120"/>
              <p:cNvSpPr/>
              <p:nvPr/>
            </p:nvSpPr>
            <p:spPr>
              <a:xfrm>
                <a:off x="4324700" y="2222050"/>
                <a:ext cx="90800" cy="71450"/>
              </a:xfrm>
              <a:custGeom>
                <a:avLst/>
                <a:gdLst/>
                <a:ahLst/>
                <a:cxnLst/>
                <a:rect l="l" t="t" r="r" b="b"/>
                <a:pathLst>
                  <a:path w="3632" h="2858" extrusionOk="0">
                    <a:moveTo>
                      <a:pt x="2864" y="1"/>
                    </a:moveTo>
                    <a:cubicBezTo>
                      <a:pt x="3127" y="1171"/>
                      <a:pt x="2189" y="2064"/>
                      <a:pt x="1200" y="2064"/>
                    </a:cubicBezTo>
                    <a:cubicBezTo>
                      <a:pt x="780" y="2064"/>
                      <a:pt x="351" y="1903"/>
                      <a:pt x="0" y="1536"/>
                    </a:cubicBezTo>
                    <a:lnTo>
                      <a:pt x="0" y="1536"/>
                    </a:lnTo>
                    <a:cubicBezTo>
                      <a:pt x="181" y="2340"/>
                      <a:pt x="896" y="2857"/>
                      <a:pt x="1658" y="2857"/>
                    </a:cubicBezTo>
                    <a:cubicBezTo>
                      <a:pt x="1924" y="2857"/>
                      <a:pt x="2195" y="2794"/>
                      <a:pt x="2452" y="2659"/>
                    </a:cubicBezTo>
                    <a:cubicBezTo>
                      <a:pt x="3425" y="2116"/>
                      <a:pt x="3631" y="806"/>
                      <a:pt x="286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69" name="Google Shape;5469;p120"/>
              <p:cNvSpPr/>
              <p:nvPr/>
            </p:nvSpPr>
            <p:spPr>
              <a:xfrm>
                <a:off x="4339200" y="2214575"/>
                <a:ext cx="38400" cy="37925"/>
              </a:xfrm>
              <a:custGeom>
                <a:avLst/>
                <a:gdLst/>
                <a:ahLst/>
                <a:cxnLst/>
                <a:rect l="l" t="t" r="r" b="b"/>
                <a:pathLst>
                  <a:path w="1536" h="1517" extrusionOk="0">
                    <a:moveTo>
                      <a:pt x="768" y="1"/>
                    </a:moveTo>
                    <a:cubicBezTo>
                      <a:pt x="337" y="1"/>
                      <a:pt x="0" y="337"/>
                      <a:pt x="0" y="749"/>
                    </a:cubicBezTo>
                    <a:cubicBezTo>
                      <a:pt x="0" y="1180"/>
                      <a:pt x="337" y="1517"/>
                      <a:pt x="768" y="1517"/>
                    </a:cubicBezTo>
                    <a:cubicBezTo>
                      <a:pt x="1179" y="1517"/>
                      <a:pt x="1535" y="1180"/>
                      <a:pt x="1535" y="749"/>
                    </a:cubicBezTo>
                    <a:cubicBezTo>
                      <a:pt x="1535" y="337"/>
                      <a:pt x="1179" y="1"/>
                      <a:pt x="76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70" name="Google Shape;5470;p120"/>
              <p:cNvSpPr/>
              <p:nvPr/>
            </p:nvSpPr>
            <p:spPr>
              <a:xfrm>
                <a:off x="3713600" y="2746125"/>
                <a:ext cx="84250" cy="84725"/>
              </a:xfrm>
              <a:custGeom>
                <a:avLst/>
                <a:gdLst/>
                <a:ahLst/>
                <a:cxnLst/>
                <a:rect l="l" t="t" r="r" b="b"/>
                <a:pathLst>
                  <a:path w="3370" h="3389" extrusionOk="0">
                    <a:moveTo>
                      <a:pt x="1685" y="0"/>
                    </a:moveTo>
                    <a:cubicBezTo>
                      <a:pt x="749" y="0"/>
                      <a:pt x="0" y="768"/>
                      <a:pt x="0" y="1704"/>
                    </a:cubicBezTo>
                    <a:cubicBezTo>
                      <a:pt x="0" y="2621"/>
                      <a:pt x="749" y="3388"/>
                      <a:pt x="1685" y="3388"/>
                    </a:cubicBezTo>
                    <a:cubicBezTo>
                      <a:pt x="2602" y="3388"/>
                      <a:pt x="3369" y="2621"/>
                      <a:pt x="3369" y="1704"/>
                    </a:cubicBezTo>
                    <a:cubicBezTo>
                      <a:pt x="3369" y="768"/>
                      <a:pt x="2602" y="0"/>
                      <a:pt x="16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71" name="Google Shape;5471;p120"/>
              <p:cNvSpPr/>
              <p:nvPr/>
            </p:nvSpPr>
            <p:spPr>
              <a:xfrm>
                <a:off x="3714525" y="2759225"/>
                <a:ext cx="90800" cy="71500"/>
              </a:xfrm>
              <a:custGeom>
                <a:avLst/>
                <a:gdLst/>
                <a:ahLst/>
                <a:cxnLst/>
                <a:rect l="l" t="t" r="r" b="b"/>
                <a:pathLst>
                  <a:path w="3632" h="2860" extrusionOk="0">
                    <a:moveTo>
                      <a:pt x="2864" y="1"/>
                    </a:moveTo>
                    <a:lnTo>
                      <a:pt x="2864" y="1"/>
                    </a:lnTo>
                    <a:cubicBezTo>
                      <a:pt x="3128" y="1175"/>
                      <a:pt x="2183" y="2070"/>
                      <a:pt x="1189" y="2070"/>
                    </a:cubicBezTo>
                    <a:cubicBezTo>
                      <a:pt x="773" y="2070"/>
                      <a:pt x="349" y="1913"/>
                      <a:pt x="1" y="1554"/>
                    </a:cubicBezTo>
                    <a:lnTo>
                      <a:pt x="1" y="1554"/>
                    </a:lnTo>
                    <a:cubicBezTo>
                      <a:pt x="180" y="2355"/>
                      <a:pt x="889" y="2860"/>
                      <a:pt x="1647" y="2860"/>
                    </a:cubicBezTo>
                    <a:cubicBezTo>
                      <a:pt x="1916" y="2860"/>
                      <a:pt x="2192" y="2796"/>
                      <a:pt x="2453" y="2658"/>
                    </a:cubicBezTo>
                    <a:cubicBezTo>
                      <a:pt x="3426" y="2134"/>
                      <a:pt x="3632" y="805"/>
                      <a:pt x="286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72" name="Google Shape;5472;p120"/>
              <p:cNvSpPr/>
              <p:nvPr/>
            </p:nvSpPr>
            <p:spPr>
              <a:xfrm>
                <a:off x="3729050" y="2751750"/>
                <a:ext cx="37925" cy="37925"/>
              </a:xfrm>
              <a:custGeom>
                <a:avLst/>
                <a:gdLst/>
                <a:ahLst/>
                <a:cxnLst/>
                <a:rect l="l" t="t" r="r" b="b"/>
                <a:pathLst>
                  <a:path w="1517" h="1517" extrusionOk="0">
                    <a:moveTo>
                      <a:pt x="749" y="0"/>
                    </a:moveTo>
                    <a:cubicBezTo>
                      <a:pt x="337" y="0"/>
                      <a:pt x="0" y="337"/>
                      <a:pt x="0" y="767"/>
                    </a:cubicBezTo>
                    <a:cubicBezTo>
                      <a:pt x="0" y="1179"/>
                      <a:pt x="337" y="1516"/>
                      <a:pt x="749" y="1516"/>
                    </a:cubicBezTo>
                    <a:cubicBezTo>
                      <a:pt x="1179" y="1516"/>
                      <a:pt x="1516" y="1179"/>
                      <a:pt x="1516" y="767"/>
                    </a:cubicBezTo>
                    <a:cubicBezTo>
                      <a:pt x="1516" y="337"/>
                      <a:pt x="1179" y="0"/>
                      <a:pt x="74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73" name="Google Shape;5473;p120"/>
              <p:cNvSpPr/>
              <p:nvPr/>
            </p:nvSpPr>
            <p:spPr>
              <a:xfrm>
                <a:off x="4228775" y="3480750"/>
                <a:ext cx="84250" cy="84250"/>
              </a:xfrm>
              <a:custGeom>
                <a:avLst/>
                <a:gdLst/>
                <a:ahLst/>
                <a:cxnLst/>
                <a:rect l="l" t="t" r="r" b="b"/>
                <a:pathLst>
                  <a:path w="3370" h="3370" extrusionOk="0">
                    <a:moveTo>
                      <a:pt x="1685" y="0"/>
                    </a:moveTo>
                    <a:cubicBezTo>
                      <a:pt x="749" y="0"/>
                      <a:pt x="0" y="749"/>
                      <a:pt x="0" y="1685"/>
                    </a:cubicBezTo>
                    <a:cubicBezTo>
                      <a:pt x="0" y="2621"/>
                      <a:pt x="749" y="3369"/>
                      <a:pt x="1685" y="3369"/>
                    </a:cubicBezTo>
                    <a:cubicBezTo>
                      <a:pt x="2621" y="3369"/>
                      <a:pt x="3369" y="2621"/>
                      <a:pt x="3369" y="1685"/>
                    </a:cubicBezTo>
                    <a:cubicBezTo>
                      <a:pt x="3369" y="749"/>
                      <a:pt x="2621" y="0"/>
                      <a:pt x="16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74" name="Google Shape;5474;p120"/>
              <p:cNvSpPr/>
              <p:nvPr/>
            </p:nvSpPr>
            <p:spPr>
              <a:xfrm>
                <a:off x="4229700" y="3493850"/>
                <a:ext cx="90800" cy="71250"/>
              </a:xfrm>
              <a:custGeom>
                <a:avLst/>
                <a:gdLst/>
                <a:ahLst/>
                <a:cxnLst/>
                <a:rect l="l" t="t" r="r" b="b"/>
                <a:pathLst>
                  <a:path w="3632" h="2850" extrusionOk="0">
                    <a:moveTo>
                      <a:pt x="2864" y="0"/>
                    </a:moveTo>
                    <a:lnTo>
                      <a:pt x="2864" y="0"/>
                    </a:lnTo>
                    <a:cubicBezTo>
                      <a:pt x="3128" y="1160"/>
                      <a:pt x="2185" y="2060"/>
                      <a:pt x="1193" y="2060"/>
                    </a:cubicBezTo>
                    <a:cubicBezTo>
                      <a:pt x="776" y="2060"/>
                      <a:pt x="350" y="1901"/>
                      <a:pt x="1" y="1535"/>
                    </a:cubicBezTo>
                    <a:lnTo>
                      <a:pt x="1" y="1535"/>
                    </a:lnTo>
                    <a:cubicBezTo>
                      <a:pt x="180" y="2334"/>
                      <a:pt x="886" y="2849"/>
                      <a:pt x="1642" y="2849"/>
                    </a:cubicBezTo>
                    <a:cubicBezTo>
                      <a:pt x="1913" y="2849"/>
                      <a:pt x="2191" y="2783"/>
                      <a:pt x="2453" y="2639"/>
                    </a:cubicBezTo>
                    <a:cubicBezTo>
                      <a:pt x="3426" y="2115"/>
                      <a:pt x="3632" y="787"/>
                      <a:pt x="286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75" name="Google Shape;5475;p120"/>
              <p:cNvSpPr/>
              <p:nvPr/>
            </p:nvSpPr>
            <p:spPr>
              <a:xfrm>
                <a:off x="4244200" y="3485900"/>
                <a:ext cx="37925" cy="37925"/>
              </a:xfrm>
              <a:custGeom>
                <a:avLst/>
                <a:gdLst/>
                <a:ahLst/>
                <a:cxnLst/>
                <a:rect l="l" t="t" r="r" b="b"/>
                <a:pathLst>
                  <a:path w="1517" h="1517" extrusionOk="0">
                    <a:moveTo>
                      <a:pt x="750" y="0"/>
                    </a:moveTo>
                    <a:cubicBezTo>
                      <a:pt x="338" y="0"/>
                      <a:pt x="1" y="337"/>
                      <a:pt x="1" y="768"/>
                    </a:cubicBezTo>
                    <a:cubicBezTo>
                      <a:pt x="1" y="1179"/>
                      <a:pt x="338" y="1516"/>
                      <a:pt x="750" y="1516"/>
                    </a:cubicBezTo>
                    <a:cubicBezTo>
                      <a:pt x="1180" y="1516"/>
                      <a:pt x="1517" y="1179"/>
                      <a:pt x="1517" y="768"/>
                    </a:cubicBezTo>
                    <a:cubicBezTo>
                      <a:pt x="1517" y="337"/>
                      <a:pt x="1180" y="0"/>
                      <a:pt x="75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76" name="Google Shape;5476;p120"/>
              <p:cNvSpPr/>
              <p:nvPr/>
            </p:nvSpPr>
            <p:spPr>
              <a:xfrm>
                <a:off x="3639200" y="2883225"/>
                <a:ext cx="84250" cy="84250"/>
              </a:xfrm>
              <a:custGeom>
                <a:avLst/>
                <a:gdLst/>
                <a:ahLst/>
                <a:cxnLst/>
                <a:rect l="l" t="t" r="r" b="b"/>
                <a:pathLst>
                  <a:path w="3370" h="3370" extrusionOk="0">
                    <a:moveTo>
                      <a:pt x="1685" y="0"/>
                    </a:moveTo>
                    <a:cubicBezTo>
                      <a:pt x="749" y="0"/>
                      <a:pt x="0" y="749"/>
                      <a:pt x="0" y="1685"/>
                    </a:cubicBezTo>
                    <a:cubicBezTo>
                      <a:pt x="0" y="2621"/>
                      <a:pt x="749" y="3369"/>
                      <a:pt x="1685" y="3369"/>
                    </a:cubicBezTo>
                    <a:cubicBezTo>
                      <a:pt x="2621" y="3369"/>
                      <a:pt x="3369" y="2621"/>
                      <a:pt x="3369" y="1685"/>
                    </a:cubicBezTo>
                    <a:cubicBezTo>
                      <a:pt x="3369" y="749"/>
                      <a:pt x="2621" y="0"/>
                      <a:pt x="168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77" name="Google Shape;5477;p120"/>
              <p:cNvSpPr/>
              <p:nvPr/>
            </p:nvSpPr>
            <p:spPr>
              <a:xfrm>
                <a:off x="3640125" y="2896325"/>
                <a:ext cx="90800" cy="71425"/>
              </a:xfrm>
              <a:custGeom>
                <a:avLst/>
                <a:gdLst/>
                <a:ahLst/>
                <a:cxnLst/>
                <a:rect l="l" t="t" r="r" b="b"/>
                <a:pathLst>
                  <a:path w="3632" h="2857" extrusionOk="0">
                    <a:moveTo>
                      <a:pt x="2865" y="0"/>
                    </a:moveTo>
                    <a:lnTo>
                      <a:pt x="2865" y="0"/>
                    </a:lnTo>
                    <a:cubicBezTo>
                      <a:pt x="3127" y="1170"/>
                      <a:pt x="2190" y="2063"/>
                      <a:pt x="1200" y="2063"/>
                    </a:cubicBezTo>
                    <a:cubicBezTo>
                      <a:pt x="781" y="2063"/>
                      <a:pt x="352" y="1903"/>
                      <a:pt x="1" y="1535"/>
                    </a:cubicBezTo>
                    <a:lnTo>
                      <a:pt x="1" y="1535"/>
                    </a:lnTo>
                    <a:cubicBezTo>
                      <a:pt x="181" y="2340"/>
                      <a:pt x="897" y="2857"/>
                      <a:pt x="1659" y="2857"/>
                    </a:cubicBezTo>
                    <a:cubicBezTo>
                      <a:pt x="1925" y="2857"/>
                      <a:pt x="2196" y="2794"/>
                      <a:pt x="2453" y="2658"/>
                    </a:cubicBezTo>
                    <a:cubicBezTo>
                      <a:pt x="3426" y="2115"/>
                      <a:pt x="3632" y="805"/>
                      <a:pt x="28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78" name="Google Shape;5478;p120"/>
              <p:cNvSpPr/>
              <p:nvPr/>
            </p:nvSpPr>
            <p:spPr>
              <a:xfrm>
                <a:off x="3654650" y="2888375"/>
                <a:ext cx="37925" cy="38400"/>
              </a:xfrm>
              <a:custGeom>
                <a:avLst/>
                <a:gdLst/>
                <a:ahLst/>
                <a:cxnLst/>
                <a:rect l="l" t="t" r="r" b="b"/>
                <a:pathLst>
                  <a:path w="1517" h="1536" extrusionOk="0">
                    <a:moveTo>
                      <a:pt x="768" y="0"/>
                    </a:moveTo>
                    <a:cubicBezTo>
                      <a:pt x="337" y="0"/>
                      <a:pt x="0" y="356"/>
                      <a:pt x="0" y="768"/>
                    </a:cubicBezTo>
                    <a:cubicBezTo>
                      <a:pt x="0" y="1179"/>
                      <a:pt x="337" y="1535"/>
                      <a:pt x="768" y="1535"/>
                    </a:cubicBezTo>
                    <a:cubicBezTo>
                      <a:pt x="1179" y="1535"/>
                      <a:pt x="1516" y="1179"/>
                      <a:pt x="1516" y="768"/>
                    </a:cubicBezTo>
                    <a:cubicBezTo>
                      <a:pt x="1516" y="356"/>
                      <a:pt x="1179" y="0"/>
                      <a:pt x="76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79" name="Google Shape;5479;p120"/>
              <p:cNvSpPr/>
              <p:nvPr/>
            </p:nvSpPr>
            <p:spPr>
              <a:xfrm>
                <a:off x="3744475" y="3149925"/>
                <a:ext cx="84250" cy="84725"/>
              </a:xfrm>
              <a:custGeom>
                <a:avLst/>
                <a:gdLst/>
                <a:ahLst/>
                <a:cxnLst/>
                <a:rect l="l" t="t" r="r" b="b"/>
                <a:pathLst>
                  <a:path w="3370" h="3389" extrusionOk="0">
                    <a:moveTo>
                      <a:pt x="1685" y="1"/>
                    </a:moveTo>
                    <a:cubicBezTo>
                      <a:pt x="749" y="1"/>
                      <a:pt x="1" y="768"/>
                      <a:pt x="1" y="1685"/>
                    </a:cubicBezTo>
                    <a:cubicBezTo>
                      <a:pt x="1" y="2621"/>
                      <a:pt x="749" y="3389"/>
                      <a:pt x="1685" y="3389"/>
                    </a:cubicBezTo>
                    <a:cubicBezTo>
                      <a:pt x="2621" y="3389"/>
                      <a:pt x="3370" y="2621"/>
                      <a:pt x="3370" y="1685"/>
                    </a:cubicBezTo>
                    <a:cubicBezTo>
                      <a:pt x="3370" y="768"/>
                      <a:pt x="2621" y="1"/>
                      <a:pt x="168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80" name="Google Shape;5480;p120"/>
              <p:cNvSpPr/>
              <p:nvPr/>
            </p:nvSpPr>
            <p:spPr>
              <a:xfrm>
                <a:off x="3745425" y="3163025"/>
                <a:ext cx="90800" cy="71450"/>
              </a:xfrm>
              <a:custGeom>
                <a:avLst/>
                <a:gdLst/>
                <a:ahLst/>
                <a:cxnLst/>
                <a:rect l="l" t="t" r="r" b="b"/>
                <a:pathLst>
                  <a:path w="3632" h="2858" extrusionOk="0">
                    <a:moveTo>
                      <a:pt x="2864" y="1"/>
                    </a:moveTo>
                    <a:lnTo>
                      <a:pt x="2864" y="1"/>
                    </a:lnTo>
                    <a:cubicBezTo>
                      <a:pt x="3127" y="1171"/>
                      <a:pt x="2189" y="2064"/>
                      <a:pt x="1200" y="2064"/>
                    </a:cubicBezTo>
                    <a:cubicBezTo>
                      <a:pt x="780" y="2064"/>
                      <a:pt x="351" y="1903"/>
                      <a:pt x="0" y="1536"/>
                    </a:cubicBezTo>
                    <a:lnTo>
                      <a:pt x="0" y="1536"/>
                    </a:lnTo>
                    <a:cubicBezTo>
                      <a:pt x="181" y="2340"/>
                      <a:pt x="896" y="2857"/>
                      <a:pt x="1658" y="2857"/>
                    </a:cubicBezTo>
                    <a:cubicBezTo>
                      <a:pt x="1924" y="2857"/>
                      <a:pt x="2195" y="2794"/>
                      <a:pt x="2452" y="2659"/>
                    </a:cubicBezTo>
                    <a:cubicBezTo>
                      <a:pt x="3425" y="2116"/>
                      <a:pt x="3631" y="806"/>
                      <a:pt x="286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81" name="Google Shape;5481;p120"/>
              <p:cNvSpPr/>
              <p:nvPr/>
            </p:nvSpPr>
            <p:spPr>
              <a:xfrm>
                <a:off x="3759925" y="3155550"/>
                <a:ext cx="37925" cy="37925"/>
              </a:xfrm>
              <a:custGeom>
                <a:avLst/>
                <a:gdLst/>
                <a:ahLst/>
                <a:cxnLst/>
                <a:rect l="l" t="t" r="r" b="b"/>
                <a:pathLst>
                  <a:path w="1517" h="1517" extrusionOk="0">
                    <a:moveTo>
                      <a:pt x="768" y="0"/>
                    </a:moveTo>
                    <a:cubicBezTo>
                      <a:pt x="337" y="0"/>
                      <a:pt x="0" y="337"/>
                      <a:pt x="0" y="749"/>
                    </a:cubicBezTo>
                    <a:cubicBezTo>
                      <a:pt x="0" y="1180"/>
                      <a:pt x="337" y="1516"/>
                      <a:pt x="768" y="1516"/>
                    </a:cubicBezTo>
                    <a:cubicBezTo>
                      <a:pt x="1179" y="1516"/>
                      <a:pt x="1516" y="1180"/>
                      <a:pt x="1516" y="749"/>
                    </a:cubicBezTo>
                    <a:cubicBezTo>
                      <a:pt x="1516" y="337"/>
                      <a:pt x="1179" y="0"/>
                      <a:pt x="76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82" name="Google Shape;5482;p120"/>
              <p:cNvSpPr/>
              <p:nvPr/>
            </p:nvSpPr>
            <p:spPr>
              <a:xfrm>
                <a:off x="4510925" y="4229875"/>
                <a:ext cx="574625" cy="540000"/>
              </a:xfrm>
              <a:custGeom>
                <a:avLst/>
                <a:gdLst/>
                <a:ahLst/>
                <a:cxnLst/>
                <a:rect l="l" t="t" r="r" b="b"/>
                <a:pathLst>
                  <a:path w="22985" h="21600" extrusionOk="0">
                    <a:moveTo>
                      <a:pt x="22404" y="1"/>
                    </a:moveTo>
                    <a:lnTo>
                      <a:pt x="11043" y="656"/>
                    </a:lnTo>
                    <a:lnTo>
                      <a:pt x="0" y="15198"/>
                    </a:lnTo>
                    <a:lnTo>
                      <a:pt x="1703" y="21599"/>
                    </a:lnTo>
                    <a:cubicBezTo>
                      <a:pt x="1872" y="20233"/>
                      <a:pt x="19727" y="4642"/>
                      <a:pt x="21356" y="3332"/>
                    </a:cubicBezTo>
                    <a:cubicBezTo>
                      <a:pt x="22984" y="2041"/>
                      <a:pt x="22404" y="1"/>
                      <a:pt x="22404" y="1"/>
                    </a:cubicBezTo>
                    <a:close/>
                  </a:path>
                </a:pathLst>
              </a:custGeom>
              <a:solidFill>
                <a:srgbClr val="737A7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83" name="Google Shape;5483;p120"/>
              <p:cNvSpPr/>
              <p:nvPr/>
            </p:nvSpPr>
            <p:spPr>
              <a:xfrm>
                <a:off x="4495950" y="4116175"/>
                <a:ext cx="1566600" cy="1359775"/>
              </a:xfrm>
              <a:custGeom>
                <a:avLst/>
                <a:gdLst/>
                <a:ahLst/>
                <a:cxnLst/>
                <a:rect l="l" t="t" r="r" b="b"/>
                <a:pathLst>
                  <a:path w="62664" h="54391" extrusionOk="0">
                    <a:moveTo>
                      <a:pt x="14468" y="0"/>
                    </a:moveTo>
                    <a:cubicBezTo>
                      <a:pt x="9284" y="6083"/>
                      <a:pt x="4679" y="12634"/>
                      <a:pt x="0" y="19129"/>
                    </a:cubicBezTo>
                    <a:cubicBezTo>
                      <a:pt x="6196" y="28955"/>
                      <a:pt x="22067" y="54391"/>
                      <a:pt x="22067" y="54391"/>
                    </a:cubicBezTo>
                    <a:lnTo>
                      <a:pt x="62663" y="45257"/>
                    </a:lnTo>
                    <a:cubicBezTo>
                      <a:pt x="62663" y="45257"/>
                      <a:pt x="32473" y="15329"/>
                      <a:pt x="1446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84" name="Google Shape;5484;p120"/>
              <p:cNvSpPr/>
              <p:nvPr/>
            </p:nvSpPr>
            <p:spPr>
              <a:xfrm>
                <a:off x="2515750" y="3032025"/>
                <a:ext cx="2555275" cy="1737850"/>
              </a:xfrm>
              <a:custGeom>
                <a:avLst/>
                <a:gdLst/>
                <a:ahLst/>
                <a:cxnLst/>
                <a:rect l="l" t="t" r="r" b="b"/>
                <a:pathLst>
                  <a:path w="102211" h="69514" extrusionOk="0">
                    <a:moveTo>
                      <a:pt x="28150" y="0"/>
                    </a:moveTo>
                    <a:lnTo>
                      <a:pt x="20495" y="22703"/>
                    </a:lnTo>
                    <a:cubicBezTo>
                      <a:pt x="20495" y="22703"/>
                      <a:pt x="20345" y="2808"/>
                      <a:pt x="14449" y="2059"/>
                    </a:cubicBezTo>
                    <a:lnTo>
                      <a:pt x="12971" y="30078"/>
                    </a:lnTo>
                    <a:cubicBezTo>
                      <a:pt x="12971" y="30078"/>
                      <a:pt x="7074" y="19938"/>
                      <a:pt x="1562" y="19938"/>
                    </a:cubicBezTo>
                    <a:cubicBezTo>
                      <a:pt x="1036" y="19938"/>
                      <a:pt x="514" y="20031"/>
                      <a:pt x="0" y="20233"/>
                    </a:cubicBezTo>
                    <a:lnTo>
                      <a:pt x="12971" y="44321"/>
                    </a:lnTo>
                    <a:cubicBezTo>
                      <a:pt x="12971" y="44321"/>
                      <a:pt x="35524" y="57797"/>
                      <a:pt x="37003" y="57797"/>
                    </a:cubicBezTo>
                    <a:cubicBezTo>
                      <a:pt x="38481" y="57797"/>
                      <a:pt x="76363" y="58096"/>
                      <a:pt x="76794" y="58677"/>
                    </a:cubicBezTo>
                    <a:cubicBezTo>
                      <a:pt x="76925" y="58845"/>
                      <a:pt x="79208" y="63674"/>
                      <a:pt x="81510" y="69513"/>
                    </a:cubicBezTo>
                    <a:cubicBezTo>
                      <a:pt x="81735" y="68746"/>
                      <a:pt x="82540" y="65471"/>
                      <a:pt x="82839" y="64703"/>
                    </a:cubicBezTo>
                    <a:cubicBezTo>
                      <a:pt x="84561" y="60267"/>
                      <a:pt x="87668" y="57029"/>
                      <a:pt x="91992" y="55046"/>
                    </a:cubicBezTo>
                    <a:cubicBezTo>
                      <a:pt x="94687" y="53810"/>
                      <a:pt x="100732" y="50816"/>
                      <a:pt x="102211" y="47915"/>
                    </a:cubicBezTo>
                    <a:cubicBezTo>
                      <a:pt x="93414" y="40054"/>
                      <a:pt x="83831" y="35000"/>
                      <a:pt x="81417" y="34532"/>
                    </a:cubicBezTo>
                    <a:cubicBezTo>
                      <a:pt x="78990" y="34071"/>
                      <a:pt x="73833" y="33917"/>
                      <a:pt x="68035" y="33917"/>
                    </a:cubicBezTo>
                    <a:cubicBezTo>
                      <a:pt x="56439" y="33917"/>
                      <a:pt x="42281" y="34532"/>
                      <a:pt x="42281" y="34532"/>
                    </a:cubicBezTo>
                    <a:lnTo>
                      <a:pt x="37508" y="25305"/>
                    </a:lnTo>
                    <a:cubicBezTo>
                      <a:pt x="37508" y="25305"/>
                      <a:pt x="44227" y="7225"/>
                      <a:pt x="37508" y="6364"/>
                    </a:cubicBezTo>
                    <a:lnTo>
                      <a:pt x="29179" y="27439"/>
                    </a:lnTo>
                    <a:lnTo>
                      <a:pt x="29179" y="14449"/>
                    </a:lnTo>
                    <a:cubicBezTo>
                      <a:pt x="29179" y="14449"/>
                      <a:pt x="33615" y="599"/>
                      <a:pt x="2815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85" name="Google Shape;5485;p120"/>
              <p:cNvSpPr/>
              <p:nvPr/>
            </p:nvSpPr>
            <p:spPr>
              <a:xfrm>
                <a:off x="3242400" y="3715350"/>
                <a:ext cx="263925" cy="417700"/>
              </a:xfrm>
              <a:custGeom>
                <a:avLst/>
                <a:gdLst/>
                <a:ahLst/>
                <a:cxnLst/>
                <a:rect l="l" t="t" r="r" b="b"/>
                <a:pathLst>
                  <a:path w="10557" h="16708" extrusionOk="0">
                    <a:moveTo>
                      <a:pt x="123" y="1"/>
                    </a:moveTo>
                    <a:cubicBezTo>
                      <a:pt x="106" y="1"/>
                      <a:pt x="89" y="5"/>
                      <a:pt x="76" y="12"/>
                    </a:cubicBezTo>
                    <a:cubicBezTo>
                      <a:pt x="20" y="50"/>
                      <a:pt x="1" y="106"/>
                      <a:pt x="38" y="143"/>
                    </a:cubicBezTo>
                    <a:lnTo>
                      <a:pt x="10351" y="16651"/>
                    </a:lnTo>
                    <a:cubicBezTo>
                      <a:pt x="10370" y="16688"/>
                      <a:pt x="10407" y="16707"/>
                      <a:pt x="10445" y="16707"/>
                    </a:cubicBezTo>
                    <a:cubicBezTo>
                      <a:pt x="10520" y="16707"/>
                      <a:pt x="10557" y="16614"/>
                      <a:pt x="10520" y="16557"/>
                    </a:cubicBezTo>
                    <a:lnTo>
                      <a:pt x="207" y="50"/>
                    </a:lnTo>
                    <a:cubicBezTo>
                      <a:pt x="183" y="14"/>
                      <a:pt x="152" y="1"/>
                      <a:pt x="12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86" name="Google Shape;5486;p120"/>
              <p:cNvSpPr/>
              <p:nvPr/>
            </p:nvSpPr>
            <p:spPr>
              <a:xfrm>
                <a:off x="2988325" y="3597275"/>
                <a:ext cx="359850" cy="631225"/>
              </a:xfrm>
              <a:custGeom>
                <a:avLst/>
                <a:gdLst/>
                <a:ahLst/>
                <a:cxnLst/>
                <a:rect l="l" t="t" r="r" b="b"/>
                <a:pathLst>
                  <a:path w="14394" h="25249" extrusionOk="0">
                    <a:moveTo>
                      <a:pt x="1577" y="1"/>
                    </a:moveTo>
                    <a:cubicBezTo>
                      <a:pt x="1533" y="1"/>
                      <a:pt x="1488" y="25"/>
                      <a:pt x="1479" y="75"/>
                    </a:cubicBezTo>
                    <a:cubicBezTo>
                      <a:pt x="1423" y="412"/>
                      <a:pt x="1" y="8198"/>
                      <a:pt x="151" y="9395"/>
                    </a:cubicBezTo>
                    <a:cubicBezTo>
                      <a:pt x="319" y="10593"/>
                      <a:pt x="13626" y="24631"/>
                      <a:pt x="14188" y="25230"/>
                    </a:cubicBezTo>
                    <a:cubicBezTo>
                      <a:pt x="14207" y="25248"/>
                      <a:pt x="14244" y="25248"/>
                      <a:pt x="14263" y="25248"/>
                    </a:cubicBezTo>
                    <a:cubicBezTo>
                      <a:pt x="14338" y="25248"/>
                      <a:pt x="14394" y="25155"/>
                      <a:pt x="14319" y="25099"/>
                    </a:cubicBezTo>
                    <a:cubicBezTo>
                      <a:pt x="10482" y="21037"/>
                      <a:pt x="469" y="10313"/>
                      <a:pt x="356" y="9377"/>
                    </a:cubicBezTo>
                    <a:cubicBezTo>
                      <a:pt x="207" y="8216"/>
                      <a:pt x="1667" y="206"/>
                      <a:pt x="1667" y="112"/>
                    </a:cubicBezTo>
                    <a:cubicBezTo>
                      <a:pt x="1688" y="39"/>
                      <a:pt x="1633" y="1"/>
                      <a:pt x="157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87" name="Google Shape;5487;p120"/>
              <p:cNvSpPr/>
              <p:nvPr/>
            </p:nvSpPr>
            <p:spPr>
              <a:xfrm>
                <a:off x="2837675" y="3781500"/>
                <a:ext cx="386050" cy="524200"/>
              </a:xfrm>
              <a:custGeom>
                <a:avLst/>
                <a:gdLst/>
                <a:ahLst/>
                <a:cxnLst/>
                <a:rect l="l" t="t" r="r" b="b"/>
                <a:pathLst>
                  <a:path w="15442" h="20968" extrusionOk="0">
                    <a:moveTo>
                      <a:pt x="94" y="0"/>
                    </a:moveTo>
                    <a:cubicBezTo>
                      <a:pt x="47" y="0"/>
                      <a:pt x="0" y="33"/>
                      <a:pt x="0" y="99"/>
                    </a:cubicBezTo>
                    <a:lnTo>
                      <a:pt x="0" y="5714"/>
                    </a:lnTo>
                    <a:cubicBezTo>
                      <a:pt x="0" y="5732"/>
                      <a:pt x="0" y="5751"/>
                      <a:pt x="19" y="5770"/>
                    </a:cubicBezTo>
                    <a:lnTo>
                      <a:pt x="15254" y="20930"/>
                    </a:lnTo>
                    <a:cubicBezTo>
                      <a:pt x="15273" y="20949"/>
                      <a:pt x="15292" y="20968"/>
                      <a:pt x="15310" y="20968"/>
                    </a:cubicBezTo>
                    <a:cubicBezTo>
                      <a:pt x="15404" y="20968"/>
                      <a:pt x="15441" y="20855"/>
                      <a:pt x="15385" y="20799"/>
                    </a:cubicBezTo>
                    <a:lnTo>
                      <a:pt x="187" y="5657"/>
                    </a:lnTo>
                    <a:lnTo>
                      <a:pt x="187" y="99"/>
                    </a:lnTo>
                    <a:cubicBezTo>
                      <a:pt x="187" y="33"/>
                      <a:pt x="141" y="0"/>
                      <a:pt x="9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88" name="Google Shape;5488;p120"/>
              <p:cNvSpPr/>
              <p:nvPr/>
            </p:nvSpPr>
            <p:spPr>
              <a:xfrm>
                <a:off x="3569600" y="3892650"/>
                <a:ext cx="251950" cy="116900"/>
              </a:xfrm>
              <a:custGeom>
                <a:avLst/>
                <a:gdLst/>
                <a:ahLst/>
                <a:cxnLst/>
                <a:rect l="l" t="t" r="r" b="b"/>
                <a:pathLst>
                  <a:path w="10078" h="4676" extrusionOk="0">
                    <a:moveTo>
                      <a:pt x="139" y="0"/>
                    </a:moveTo>
                    <a:cubicBezTo>
                      <a:pt x="71" y="0"/>
                      <a:pt x="1" y="68"/>
                      <a:pt x="52" y="145"/>
                    </a:cubicBezTo>
                    <a:lnTo>
                      <a:pt x="1587" y="3027"/>
                    </a:lnTo>
                    <a:cubicBezTo>
                      <a:pt x="1605" y="3064"/>
                      <a:pt x="1624" y="3083"/>
                      <a:pt x="1662" y="3083"/>
                    </a:cubicBezTo>
                    <a:lnTo>
                      <a:pt x="9915" y="4674"/>
                    </a:lnTo>
                    <a:lnTo>
                      <a:pt x="9934" y="4674"/>
                    </a:lnTo>
                    <a:cubicBezTo>
                      <a:pt x="9940" y="4675"/>
                      <a:pt x="9946" y="4675"/>
                      <a:pt x="9952" y="4675"/>
                    </a:cubicBezTo>
                    <a:cubicBezTo>
                      <a:pt x="10067" y="4675"/>
                      <a:pt x="10078" y="4505"/>
                      <a:pt x="9953" y="4487"/>
                    </a:cubicBezTo>
                    <a:lnTo>
                      <a:pt x="1736" y="2896"/>
                    </a:lnTo>
                    <a:lnTo>
                      <a:pt x="220" y="51"/>
                    </a:lnTo>
                    <a:cubicBezTo>
                      <a:pt x="202" y="15"/>
                      <a:pt x="171" y="0"/>
                      <a:pt x="13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89" name="Google Shape;5489;p120"/>
              <p:cNvSpPr/>
              <p:nvPr/>
            </p:nvSpPr>
            <p:spPr>
              <a:xfrm>
                <a:off x="2854500" y="1049950"/>
                <a:ext cx="279375" cy="674275"/>
              </a:xfrm>
              <a:custGeom>
                <a:avLst/>
                <a:gdLst/>
                <a:ahLst/>
                <a:cxnLst/>
                <a:rect l="l" t="t" r="r" b="b"/>
                <a:pathLst>
                  <a:path w="11175" h="26971" extrusionOk="0">
                    <a:moveTo>
                      <a:pt x="11175" y="0"/>
                    </a:moveTo>
                    <a:lnTo>
                      <a:pt x="4643" y="1554"/>
                    </a:lnTo>
                    <a:lnTo>
                      <a:pt x="1" y="13775"/>
                    </a:lnTo>
                    <a:lnTo>
                      <a:pt x="3464" y="26971"/>
                    </a:lnTo>
                    <a:cubicBezTo>
                      <a:pt x="3464" y="26971"/>
                      <a:pt x="10108" y="15797"/>
                      <a:pt x="10295" y="15086"/>
                    </a:cubicBezTo>
                    <a:cubicBezTo>
                      <a:pt x="10501" y="14374"/>
                      <a:pt x="11175" y="0"/>
                      <a:pt x="11175" y="0"/>
                    </a:cubicBezTo>
                    <a:close/>
                  </a:path>
                </a:pathLst>
              </a:custGeom>
              <a:solidFill>
                <a:srgbClr val="E284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90" name="Google Shape;5490;p120"/>
              <p:cNvSpPr/>
              <p:nvPr/>
            </p:nvSpPr>
            <p:spPr>
              <a:xfrm>
                <a:off x="2905975" y="824400"/>
                <a:ext cx="821225" cy="303250"/>
              </a:xfrm>
              <a:custGeom>
                <a:avLst/>
                <a:gdLst/>
                <a:ahLst/>
                <a:cxnLst/>
                <a:rect l="l" t="t" r="r" b="b"/>
                <a:pathLst>
                  <a:path w="32849" h="12130" extrusionOk="0">
                    <a:moveTo>
                      <a:pt x="31819" y="1"/>
                    </a:moveTo>
                    <a:lnTo>
                      <a:pt x="10763" y="6308"/>
                    </a:lnTo>
                    <a:lnTo>
                      <a:pt x="1" y="8105"/>
                    </a:lnTo>
                    <a:lnTo>
                      <a:pt x="1985" y="12129"/>
                    </a:lnTo>
                    <a:lnTo>
                      <a:pt x="10332" y="9022"/>
                    </a:lnTo>
                    <a:lnTo>
                      <a:pt x="32848" y="4193"/>
                    </a:lnTo>
                    <a:cubicBezTo>
                      <a:pt x="32734" y="3850"/>
                      <a:pt x="32122" y="3733"/>
                      <a:pt x="31346" y="3733"/>
                    </a:cubicBezTo>
                    <a:cubicBezTo>
                      <a:pt x="29711" y="3733"/>
                      <a:pt x="27346" y="4249"/>
                      <a:pt x="27346" y="4249"/>
                    </a:cubicBezTo>
                    <a:lnTo>
                      <a:pt x="11212" y="7637"/>
                    </a:lnTo>
                    <a:lnTo>
                      <a:pt x="28113" y="2396"/>
                    </a:lnTo>
                    <a:cubicBezTo>
                      <a:pt x="32025" y="1086"/>
                      <a:pt x="31819" y="1"/>
                      <a:pt x="3181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91" name="Google Shape;5491;p120"/>
              <p:cNvSpPr/>
              <p:nvPr/>
            </p:nvSpPr>
            <p:spPr>
              <a:xfrm>
                <a:off x="3644350" y="842650"/>
                <a:ext cx="84725" cy="84250"/>
              </a:xfrm>
              <a:custGeom>
                <a:avLst/>
                <a:gdLst/>
                <a:ahLst/>
                <a:cxnLst/>
                <a:rect l="l" t="t" r="r" b="b"/>
                <a:pathLst>
                  <a:path w="3389" h="3370" extrusionOk="0">
                    <a:moveTo>
                      <a:pt x="1685" y="1"/>
                    </a:moveTo>
                    <a:cubicBezTo>
                      <a:pt x="768" y="1"/>
                      <a:pt x="0" y="768"/>
                      <a:pt x="0" y="1685"/>
                    </a:cubicBezTo>
                    <a:cubicBezTo>
                      <a:pt x="0" y="2621"/>
                      <a:pt x="768" y="3370"/>
                      <a:pt x="1685" y="3370"/>
                    </a:cubicBezTo>
                    <a:cubicBezTo>
                      <a:pt x="2621" y="3370"/>
                      <a:pt x="3388" y="2621"/>
                      <a:pt x="3388" y="1685"/>
                    </a:cubicBezTo>
                    <a:cubicBezTo>
                      <a:pt x="3388" y="768"/>
                      <a:pt x="2621" y="1"/>
                      <a:pt x="168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92" name="Google Shape;5492;p120"/>
              <p:cNvSpPr/>
              <p:nvPr/>
            </p:nvSpPr>
            <p:spPr>
              <a:xfrm>
                <a:off x="3645750" y="855750"/>
                <a:ext cx="90800" cy="71450"/>
              </a:xfrm>
              <a:custGeom>
                <a:avLst/>
                <a:gdLst/>
                <a:ahLst/>
                <a:cxnLst/>
                <a:rect l="l" t="t" r="r" b="b"/>
                <a:pathLst>
                  <a:path w="3632" h="2858" extrusionOk="0">
                    <a:moveTo>
                      <a:pt x="2845" y="1"/>
                    </a:moveTo>
                    <a:lnTo>
                      <a:pt x="2845" y="1"/>
                    </a:lnTo>
                    <a:cubicBezTo>
                      <a:pt x="3121" y="1171"/>
                      <a:pt x="2188" y="2064"/>
                      <a:pt x="1199" y="2064"/>
                    </a:cubicBezTo>
                    <a:cubicBezTo>
                      <a:pt x="780" y="2064"/>
                      <a:pt x="352" y="1903"/>
                      <a:pt x="1" y="1536"/>
                    </a:cubicBezTo>
                    <a:lnTo>
                      <a:pt x="1" y="1536"/>
                    </a:lnTo>
                    <a:cubicBezTo>
                      <a:pt x="181" y="2340"/>
                      <a:pt x="896" y="2857"/>
                      <a:pt x="1651" y="2857"/>
                    </a:cubicBezTo>
                    <a:cubicBezTo>
                      <a:pt x="1914" y="2857"/>
                      <a:pt x="2182" y="2794"/>
                      <a:pt x="2434" y="2659"/>
                    </a:cubicBezTo>
                    <a:cubicBezTo>
                      <a:pt x="3426" y="2116"/>
                      <a:pt x="3632" y="806"/>
                      <a:pt x="284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93" name="Google Shape;5493;p120"/>
              <p:cNvSpPr/>
              <p:nvPr/>
            </p:nvSpPr>
            <p:spPr>
              <a:xfrm>
                <a:off x="3659800" y="848275"/>
                <a:ext cx="38375" cy="37925"/>
              </a:xfrm>
              <a:custGeom>
                <a:avLst/>
                <a:gdLst/>
                <a:ahLst/>
                <a:cxnLst/>
                <a:rect l="l" t="t" r="r" b="b"/>
                <a:pathLst>
                  <a:path w="1535" h="1517" extrusionOk="0">
                    <a:moveTo>
                      <a:pt x="767" y="0"/>
                    </a:moveTo>
                    <a:cubicBezTo>
                      <a:pt x="356" y="0"/>
                      <a:pt x="0" y="337"/>
                      <a:pt x="0" y="749"/>
                    </a:cubicBezTo>
                    <a:cubicBezTo>
                      <a:pt x="0" y="1179"/>
                      <a:pt x="356" y="1516"/>
                      <a:pt x="767" y="1516"/>
                    </a:cubicBezTo>
                    <a:cubicBezTo>
                      <a:pt x="1198" y="1516"/>
                      <a:pt x="1535" y="1179"/>
                      <a:pt x="1535" y="749"/>
                    </a:cubicBezTo>
                    <a:cubicBezTo>
                      <a:pt x="1535" y="337"/>
                      <a:pt x="1198" y="0"/>
                      <a:pt x="76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94" name="Google Shape;5494;p120"/>
              <p:cNvSpPr/>
              <p:nvPr/>
            </p:nvSpPr>
            <p:spPr>
              <a:xfrm>
                <a:off x="1035750" y="855275"/>
                <a:ext cx="2120125" cy="3244075"/>
              </a:xfrm>
              <a:custGeom>
                <a:avLst/>
                <a:gdLst/>
                <a:ahLst/>
                <a:cxnLst/>
                <a:rect l="l" t="t" r="r" b="b"/>
                <a:pathLst>
                  <a:path w="84805" h="129763" extrusionOk="0">
                    <a:moveTo>
                      <a:pt x="63908" y="1"/>
                    </a:moveTo>
                    <a:cubicBezTo>
                      <a:pt x="63898" y="1"/>
                      <a:pt x="63889" y="1"/>
                      <a:pt x="63879" y="1"/>
                    </a:cubicBezTo>
                    <a:cubicBezTo>
                      <a:pt x="61821" y="39"/>
                      <a:pt x="42954" y="14656"/>
                      <a:pt x="42393" y="16153"/>
                    </a:cubicBezTo>
                    <a:cubicBezTo>
                      <a:pt x="41850" y="17632"/>
                      <a:pt x="48345" y="43480"/>
                      <a:pt x="48158" y="45913"/>
                    </a:cubicBezTo>
                    <a:cubicBezTo>
                      <a:pt x="47970" y="48327"/>
                      <a:pt x="0" y="77151"/>
                      <a:pt x="0" y="77151"/>
                    </a:cubicBezTo>
                    <a:lnTo>
                      <a:pt x="14131" y="129763"/>
                    </a:lnTo>
                    <a:cubicBezTo>
                      <a:pt x="14131" y="129763"/>
                      <a:pt x="64160" y="53717"/>
                      <a:pt x="65077" y="52407"/>
                    </a:cubicBezTo>
                    <a:cubicBezTo>
                      <a:pt x="66013" y="51116"/>
                      <a:pt x="76794" y="33822"/>
                      <a:pt x="76794" y="33822"/>
                    </a:cubicBezTo>
                    <a:cubicBezTo>
                      <a:pt x="76607" y="30097"/>
                      <a:pt x="76045" y="23041"/>
                      <a:pt x="76045" y="23041"/>
                    </a:cubicBezTo>
                    <a:cubicBezTo>
                      <a:pt x="75858" y="22292"/>
                      <a:pt x="72526" y="15966"/>
                      <a:pt x="70468" y="15030"/>
                    </a:cubicBezTo>
                    <a:cubicBezTo>
                      <a:pt x="70253" y="14934"/>
                      <a:pt x="69961" y="14891"/>
                      <a:pt x="69612" y="14891"/>
                    </a:cubicBezTo>
                    <a:cubicBezTo>
                      <a:pt x="66645" y="14891"/>
                      <a:pt x="59500" y="18006"/>
                      <a:pt x="59500" y="18006"/>
                    </a:cubicBezTo>
                    <a:lnTo>
                      <a:pt x="66387" y="11867"/>
                    </a:lnTo>
                    <a:cubicBezTo>
                      <a:pt x="69186" y="12246"/>
                      <a:pt x="71538" y="12405"/>
                      <a:pt x="73515" y="12405"/>
                    </a:cubicBezTo>
                    <a:cubicBezTo>
                      <a:pt x="84151" y="12405"/>
                      <a:pt x="83925" y="7787"/>
                      <a:pt x="83925" y="7787"/>
                    </a:cubicBezTo>
                    <a:lnTo>
                      <a:pt x="78853" y="7413"/>
                    </a:lnTo>
                    <a:cubicBezTo>
                      <a:pt x="84804" y="7038"/>
                      <a:pt x="83869" y="4063"/>
                      <a:pt x="83869" y="4063"/>
                    </a:cubicBezTo>
                    <a:cubicBezTo>
                      <a:pt x="83869" y="4063"/>
                      <a:pt x="66082" y="1"/>
                      <a:pt x="6390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95" name="Google Shape;5495;p120"/>
              <p:cNvSpPr/>
              <p:nvPr/>
            </p:nvSpPr>
            <p:spPr>
              <a:xfrm>
                <a:off x="2638150" y="862175"/>
                <a:ext cx="499950" cy="306175"/>
              </a:xfrm>
              <a:custGeom>
                <a:avLst/>
                <a:gdLst/>
                <a:ahLst/>
                <a:cxnLst/>
                <a:rect l="l" t="t" r="r" b="b"/>
                <a:pathLst>
                  <a:path w="19998" h="12247" extrusionOk="0">
                    <a:moveTo>
                      <a:pt x="2318" y="1"/>
                    </a:moveTo>
                    <a:cubicBezTo>
                      <a:pt x="2273" y="1"/>
                      <a:pt x="2235" y="34"/>
                      <a:pt x="2235" y="81"/>
                    </a:cubicBezTo>
                    <a:cubicBezTo>
                      <a:pt x="2216" y="118"/>
                      <a:pt x="2254" y="174"/>
                      <a:pt x="2310" y="193"/>
                    </a:cubicBezTo>
                    <a:cubicBezTo>
                      <a:pt x="7569" y="1129"/>
                      <a:pt x="18781" y="3674"/>
                      <a:pt x="19698" y="3880"/>
                    </a:cubicBezTo>
                    <a:cubicBezTo>
                      <a:pt x="19791" y="4385"/>
                      <a:pt x="19679" y="4910"/>
                      <a:pt x="19379" y="5321"/>
                    </a:cubicBezTo>
                    <a:cubicBezTo>
                      <a:pt x="18912" y="5995"/>
                      <a:pt x="17732" y="6856"/>
                      <a:pt x="14757" y="7043"/>
                    </a:cubicBezTo>
                    <a:cubicBezTo>
                      <a:pt x="14626" y="7043"/>
                      <a:pt x="14626" y="7230"/>
                      <a:pt x="14757" y="7230"/>
                    </a:cubicBezTo>
                    <a:lnTo>
                      <a:pt x="19716" y="7605"/>
                    </a:lnTo>
                    <a:cubicBezTo>
                      <a:pt x="19660" y="7904"/>
                      <a:pt x="19398" y="8952"/>
                      <a:pt x="18144" y="9944"/>
                    </a:cubicBezTo>
                    <a:cubicBezTo>
                      <a:pt x="16775" y="11018"/>
                      <a:pt x="14225" y="12051"/>
                      <a:pt x="9462" y="12051"/>
                    </a:cubicBezTo>
                    <a:cubicBezTo>
                      <a:pt x="6999" y="12051"/>
                      <a:pt x="3946" y="11775"/>
                      <a:pt x="158" y="11086"/>
                    </a:cubicBezTo>
                    <a:cubicBezTo>
                      <a:pt x="147" y="11083"/>
                      <a:pt x="137" y="11081"/>
                      <a:pt x="127" y="11081"/>
                    </a:cubicBezTo>
                    <a:cubicBezTo>
                      <a:pt x="22" y="11081"/>
                      <a:pt x="0" y="11256"/>
                      <a:pt x="120" y="11273"/>
                    </a:cubicBezTo>
                    <a:cubicBezTo>
                      <a:pt x="3920" y="11966"/>
                      <a:pt x="6989" y="12246"/>
                      <a:pt x="9478" y="12246"/>
                    </a:cubicBezTo>
                    <a:cubicBezTo>
                      <a:pt x="14307" y="12246"/>
                      <a:pt x="16890" y="11198"/>
                      <a:pt x="18294" y="10094"/>
                    </a:cubicBezTo>
                    <a:cubicBezTo>
                      <a:pt x="19847" y="8859"/>
                      <a:pt x="19922" y="7567"/>
                      <a:pt x="19922" y="7511"/>
                    </a:cubicBezTo>
                    <a:cubicBezTo>
                      <a:pt x="19922" y="7455"/>
                      <a:pt x="19885" y="7418"/>
                      <a:pt x="19829" y="7418"/>
                    </a:cubicBezTo>
                    <a:lnTo>
                      <a:pt x="15898" y="7118"/>
                    </a:lnTo>
                    <a:cubicBezTo>
                      <a:pt x="17714" y="6875"/>
                      <a:pt x="18930" y="6295"/>
                      <a:pt x="19548" y="5434"/>
                    </a:cubicBezTo>
                    <a:cubicBezTo>
                      <a:pt x="19885" y="4947"/>
                      <a:pt x="19997" y="4348"/>
                      <a:pt x="19866" y="3768"/>
                    </a:cubicBezTo>
                    <a:cubicBezTo>
                      <a:pt x="19847" y="3730"/>
                      <a:pt x="19829" y="3712"/>
                      <a:pt x="19791" y="3693"/>
                    </a:cubicBezTo>
                    <a:cubicBezTo>
                      <a:pt x="19679" y="3674"/>
                      <a:pt x="7794" y="960"/>
                      <a:pt x="2348" y="6"/>
                    </a:cubicBezTo>
                    <a:cubicBezTo>
                      <a:pt x="2338" y="3"/>
                      <a:pt x="2328" y="1"/>
                      <a:pt x="231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96" name="Google Shape;5496;p120"/>
              <p:cNvSpPr/>
              <p:nvPr/>
            </p:nvSpPr>
            <p:spPr>
              <a:xfrm>
                <a:off x="2632725" y="1563700"/>
                <a:ext cx="197475" cy="206375"/>
              </a:xfrm>
              <a:custGeom>
                <a:avLst/>
                <a:gdLst/>
                <a:ahLst/>
                <a:cxnLst/>
                <a:rect l="l" t="t" r="r" b="b"/>
                <a:pathLst>
                  <a:path w="7899" h="8255" extrusionOk="0">
                    <a:moveTo>
                      <a:pt x="6869" y="1"/>
                    </a:moveTo>
                    <a:lnTo>
                      <a:pt x="0" y="2397"/>
                    </a:lnTo>
                    <a:lnTo>
                      <a:pt x="1947" y="8255"/>
                    </a:lnTo>
                    <a:lnTo>
                      <a:pt x="7899" y="3782"/>
                    </a:lnTo>
                    <a:cubicBezTo>
                      <a:pt x="7393" y="2584"/>
                      <a:pt x="7038" y="1311"/>
                      <a:pt x="6869" y="1"/>
                    </a:cubicBezTo>
                    <a:close/>
                  </a:path>
                </a:pathLst>
              </a:custGeom>
              <a:solidFill>
                <a:srgbClr val="E284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97" name="Google Shape;5497;p120"/>
              <p:cNvSpPr/>
              <p:nvPr/>
            </p:nvSpPr>
            <p:spPr>
              <a:xfrm>
                <a:off x="2591325" y="1561250"/>
                <a:ext cx="368600" cy="151325"/>
              </a:xfrm>
              <a:custGeom>
                <a:avLst/>
                <a:gdLst/>
                <a:ahLst/>
                <a:cxnLst/>
                <a:rect l="l" t="t" r="r" b="b"/>
                <a:pathLst>
                  <a:path w="14744" h="6053" extrusionOk="0">
                    <a:moveTo>
                      <a:pt x="8555" y="1"/>
                    </a:moveTo>
                    <a:cubicBezTo>
                      <a:pt x="8545" y="1"/>
                      <a:pt x="8535" y="2"/>
                      <a:pt x="8525" y="5"/>
                    </a:cubicBezTo>
                    <a:lnTo>
                      <a:pt x="103" y="2944"/>
                    </a:lnTo>
                    <a:cubicBezTo>
                      <a:pt x="1" y="2978"/>
                      <a:pt x="38" y="3136"/>
                      <a:pt x="130" y="3136"/>
                    </a:cubicBezTo>
                    <a:cubicBezTo>
                      <a:pt x="139" y="3136"/>
                      <a:pt x="149" y="3134"/>
                      <a:pt x="159" y="3131"/>
                    </a:cubicBezTo>
                    <a:lnTo>
                      <a:pt x="8469" y="230"/>
                    </a:lnTo>
                    <a:cubicBezTo>
                      <a:pt x="8750" y="3019"/>
                      <a:pt x="9611" y="4815"/>
                      <a:pt x="11033" y="5620"/>
                    </a:cubicBezTo>
                    <a:cubicBezTo>
                      <a:pt x="11546" y="5903"/>
                      <a:pt x="12108" y="6052"/>
                      <a:pt x="12690" y="6052"/>
                    </a:cubicBezTo>
                    <a:cubicBezTo>
                      <a:pt x="12724" y="6052"/>
                      <a:pt x="12758" y="6052"/>
                      <a:pt x="12793" y="6051"/>
                    </a:cubicBezTo>
                    <a:cubicBezTo>
                      <a:pt x="13429" y="6051"/>
                      <a:pt x="14047" y="5920"/>
                      <a:pt x="14646" y="5676"/>
                    </a:cubicBezTo>
                    <a:cubicBezTo>
                      <a:pt x="14744" y="5627"/>
                      <a:pt x="14685" y="5479"/>
                      <a:pt x="14594" y="5479"/>
                    </a:cubicBezTo>
                    <a:cubicBezTo>
                      <a:pt x="14580" y="5479"/>
                      <a:pt x="14566" y="5482"/>
                      <a:pt x="14552" y="5489"/>
                    </a:cubicBezTo>
                    <a:cubicBezTo>
                      <a:pt x="14540" y="5501"/>
                      <a:pt x="13776" y="5865"/>
                      <a:pt x="12799" y="5865"/>
                    </a:cubicBezTo>
                    <a:cubicBezTo>
                      <a:pt x="12281" y="5865"/>
                      <a:pt x="11703" y="5763"/>
                      <a:pt x="11146" y="5452"/>
                    </a:cubicBezTo>
                    <a:cubicBezTo>
                      <a:pt x="9779" y="4684"/>
                      <a:pt x="8937" y="2869"/>
                      <a:pt x="8656" y="99"/>
                    </a:cubicBezTo>
                    <a:cubicBezTo>
                      <a:pt x="8656" y="37"/>
                      <a:pt x="8605" y="1"/>
                      <a:pt x="855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98" name="Google Shape;5498;p120"/>
              <p:cNvSpPr/>
              <p:nvPr/>
            </p:nvSpPr>
            <p:spPr>
              <a:xfrm>
                <a:off x="2561750" y="1326400"/>
                <a:ext cx="337200" cy="103075"/>
              </a:xfrm>
              <a:custGeom>
                <a:avLst/>
                <a:gdLst/>
                <a:ahLst/>
                <a:cxnLst/>
                <a:rect l="l" t="t" r="r" b="b"/>
                <a:pathLst>
                  <a:path w="13488" h="4123" extrusionOk="0">
                    <a:moveTo>
                      <a:pt x="11725" y="0"/>
                    </a:moveTo>
                    <a:cubicBezTo>
                      <a:pt x="11712" y="0"/>
                      <a:pt x="11702" y="1"/>
                      <a:pt x="11692" y="4"/>
                    </a:cubicBezTo>
                    <a:cubicBezTo>
                      <a:pt x="11468" y="60"/>
                      <a:pt x="593" y="3784"/>
                      <a:pt x="125" y="3934"/>
                    </a:cubicBezTo>
                    <a:cubicBezTo>
                      <a:pt x="1" y="3952"/>
                      <a:pt x="29" y="4123"/>
                      <a:pt x="129" y="4123"/>
                    </a:cubicBezTo>
                    <a:cubicBezTo>
                      <a:pt x="134" y="4123"/>
                      <a:pt x="139" y="4122"/>
                      <a:pt x="144" y="4121"/>
                    </a:cubicBezTo>
                    <a:lnTo>
                      <a:pt x="182" y="4121"/>
                    </a:lnTo>
                    <a:cubicBezTo>
                      <a:pt x="4093" y="2774"/>
                      <a:pt x="11561" y="228"/>
                      <a:pt x="11748" y="191"/>
                    </a:cubicBezTo>
                    <a:cubicBezTo>
                      <a:pt x="11751" y="190"/>
                      <a:pt x="11753" y="190"/>
                      <a:pt x="11756" y="190"/>
                    </a:cubicBezTo>
                    <a:cubicBezTo>
                      <a:pt x="11894" y="190"/>
                      <a:pt x="12660" y="611"/>
                      <a:pt x="13283" y="1014"/>
                    </a:cubicBezTo>
                    <a:cubicBezTo>
                      <a:pt x="13303" y="1028"/>
                      <a:pt x="13323" y="1033"/>
                      <a:pt x="13341" y="1033"/>
                    </a:cubicBezTo>
                    <a:cubicBezTo>
                      <a:pt x="13428" y="1033"/>
                      <a:pt x="13488" y="911"/>
                      <a:pt x="13395" y="865"/>
                    </a:cubicBezTo>
                    <a:cubicBezTo>
                      <a:pt x="12983" y="596"/>
                      <a:pt x="12004" y="0"/>
                      <a:pt x="117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99" name="Google Shape;5499;p120"/>
              <p:cNvSpPr/>
              <p:nvPr/>
            </p:nvSpPr>
            <p:spPr>
              <a:xfrm>
                <a:off x="2413275" y="1001125"/>
                <a:ext cx="596925" cy="177525"/>
              </a:xfrm>
              <a:custGeom>
                <a:avLst/>
                <a:gdLst/>
                <a:ahLst/>
                <a:cxnLst/>
                <a:rect l="l" t="t" r="r" b="b"/>
                <a:pathLst>
                  <a:path w="23877" h="7101" extrusionOk="0">
                    <a:moveTo>
                      <a:pt x="9746" y="1"/>
                    </a:moveTo>
                    <a:cubicBezTo>
                      <a:pt x="9174" y="1"/>
                      <a:pt x="8799" y="42"/>
                      <a:pt x="8703" y="138"/>
                    </a:cubicBezTo>
                    <a:cubicBezTo>
                      <a:pt x="8067" y="774"/>
                      <a:pt x="169" y="6876"/>
                      <a:pt x="94" y="6932"/>
                    </a:cubicBezTo>
                    <a:cubicBezTo>
                      <a:pt x="0" y="6988"/>
                      <a:pt x="56" y="7100"/>
                      <a:pt x="150" y="7100"/>
                    </a:cubicBezTo>
                    <a:cubicBezTo>
                      <a:pt x="169" y="7100"/>
                      <a:pt x="187" y="7081"/>
                      <a:pt x="206" y="7063"/>
                    </a:cubicBezTo>
                    <a:cubicBezTo>
                      <a:pt x="524" y="6838"/>
                      <a:pt x="8198" y="924"/>
                      <a:pt x="8834" y="287"/>
                    </a:cubicBezTo>
                    <a:cubicBezTo>
                      <a:pt x="8908" y="214"/>
                      <a:pt x="9211" y="181"/>
                      <a:pt x="9690" y="181"/>
                    </a:cubicBezTo>
                    <a:cubicBezTo>
                      <a:pt x="12126" y="181"/>
                      <a:pt x="19119" y="1031"/>
                      <a:pt x="23733" y="1672"/>
                    </a:cubicBezTo>
                    <a:cubicBezTo>
                      <a:pt x="23739" y="1673"/>
                      <a:pt x="23744" y="1674"/>
                      <a:pt x="23749" y="1674"/>
                    </a:cubicBezTo>
                    <a:cubicBezTo>
                      <a:pt x="23865" y="1674"/>
                      <a:pt x="23877" y="1485"/>
                      <a:pt x="23752" y="1485"/>
                    </a:cubicBezTo>
                    <a:cubicBezTo>
                      <a:pt x="22511" y="1310"/>
                      <a:pt x="12978" y="1"/>
                      <a:pt x="974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500" name="Google Shape;5500;p120"/>
              <p:cNvSpPr/>
              <p:nvPr/>
            </p:nvSpPr>
            <p:spPr>
              <a:xfrm>
                <a:off x="1485875" y="2042375"/>
                <a:ext cx="1079500" cy="2056975"/>
              </a:xfrm>
              <a:custGeom>
                <a:avLst/>
                <a:gdLst/>
                <a:ahLst/>
                <a:cxnLst/>
                <a:rect l="l" t="t" r="r" b="b"/>
                <a:pathLst>
                  <a:path w="43180" h="82279" extrusionOk="0">
                    <a:moveTo>
                      <a:pt x="26072" y="1"/>
                    </a:moveTo>
                    <a:lnTo>
                      <a:pt x="0" y="15872"/>
                    </a:lnTo>
                    <a:lnTo>
                      <a:pt x="0" y="82279"/>
                    </a:lnTo>
                    <a:lnTo>
                      <a:pt x="43179" y="14113"/>
                    </a:lnTo>
                    <a:lnTo>
                      <a:pt x="34701" y="7974"/>
                    </a:lnTo>
                    <a:lnTo>
                      <a:pt x="26840" y="14113"/>
                    </a:lnTo>
                    <a:lnTo>
                      <a:pt x="32005" y="5747"/>
                    </a:lnTo>
                    <a:lnTo>
                      <a:pt x="26072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501" name="Google Shape;5501;p120"/>
              <p:cNvSpPr/>
              <p:nvPr/>
            </p:nvSpPr>
            <p:spPr>
              <a:xfrm>
                <a:off x="2116200" y="2051000"/>
                <a:ext cx="163125" cy="152900"/>
              </a:xfrm>
              <a:custGeom>
                <a:avLst/>
                <a:gdLst/>
                <a:ahLst/>
                <a:cxnLst/>
                <a:rect l="l" t="t" r="r" b="b"/>
                <a:pathLst>
                  <a:path w="6525" h="6116" extrusionOk="0">
                    <a:moveTo>
                      <a:pt x="138" y="0"/>
                    </a:moveTo>
                    <a:cubicBezTo>
                      <a:pt x="63" y="0"/>
                      <a:pt x="1" y="103"/>
                      <a:pt x="73" y="161"/>
                    </a:cubicBezTo>
                    <a:lnTo>
                      <a:pt x="6343" y="6094"/>
                    </a:lnTo>
                    <a:cubicBezTo>
                      <a:pt x="6362" y="6113"/>
                      <a:pt x="6381" y="6113"/>
                      <a:pt x="6399" y="6113"/>
                    </a:cubicBezTo>
                    <a:cubicBezTo>
                      <a:pt x="6406" y="6114"/>
                      <a:pt x="6413" y="6115"/>
                      <a:pt x="6419" y="6115"/>
                    </a:cubicBezTo>
                    <a:cubicBezTo>
                      <a:pt x="6498" y="6115"/>
                      <a:pt x="6525" y="6014"/>
                      <a:pt x="6456" y="5945"/>
                    </a:cubicBezTo>
                    <a:lnTo>
                      <a:pt x="204" y="30"/>
                    </a:lnTo>
                    <a:cubicBezTo>
                      <a:pt x="183" y="9"/>
                      <a:pt x="160" y="0"/>
                      <a:pt x="1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502" name="Google Shape;5502;p120"/>
              <p:cNvSpPr/>
              <p:nvPr/>
            </p:nvSpPr>
            <p:spPr>
              <a:xfrm>
                <a:off x="2101750" y="2059825"/>
                <a:ext cx="162275" cy="168825"/>
              </a:xfrm>
              <a:custGeom>
                <a:avLst/>
                <a:gdLst/>
                <a:ahLst/>
                <a:cxnLst/>
                <a:rect l="l" t="t" r="r" b="b"/>
                <a:pathLst>
                  <a:path w="6491" h="6753" extrusionOk="0">
                    <a:moveTo>
                      <a:pt x="131" y="1"/>
                    </a:moveTo>
                    <a:cubicBezTo>
                      <a:pt x="58" y="1"/>
                      <a:pt x="0" y="93"/>
                      <a:pt x="71" y="164"/>
                    </a:cubicBezTo>
                    <a:lnTo>
                      <a:pt x="6304" y="6733"/>
                    </a:lnTo>
                    <a:cubicBezTo>
                      <a:pt x="6304" y="6752"/>
                      <a:pt x="6341" y="6752"/>
                      <a:pt x="6360" y="6752"/>
                    </a:cubicBezTo>
                    <a:cubicBezTo>
                      <a:pt x="6453" y="6752"/>
                      <a:pt x="6491" y="6658"/>
                      <a:pt x="6435" y="6602"/>
                    </a:cubicBezTo>
                    <a:lnTo>
                      <a:pt x="202" y="33"/>
                    </a:lnTo>
                    <a:cubicBezTo>
                      <a:pt x="179" y="10"/>
                      <a:pt x="154" y="1"/>
                      <a:pt x="13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503" name="Google Shape;5503;p120"/>
              <p:cNvSpPr/>
              <p:nvPr/>
            </p:nvSpPr>
            <p:spPr>
              <a:xfrm>
                <a:off x="2336000" y="2250125"/>
                <a:ext cx="224675" cy="160075"/>
              </a:xfrm>
              <a:custGeom>
                <a:avLst/>
                <a:gdLst/>
                <a:ahLst/>
                <a:cxnLst/>
                <a:rect l="l" t="t" r="r" b="b"/>
                <a:pathLst>
                  <a:path w="8987" h="6403" extrusionOk="0">
                    <a:moveTo>
                      <a:pt x="141" y="1"/>
                    </a:moveTo>
                    <a:cubicBezTo>
                      <a:pt x="64" y="1"/>
                      <a:pt x="1" y="126"/>
                      <a:pt x="78" y="188"/>
                    </a:cubicBezTo>
                    <a:lnTo>
                      <a:pt x="8800" y="6383"/>
                    </a:lnTo>
                    <a:cubicBezTo>
                      <a:pt x="8819" y="6402"/>
                      <a:pt x="8837" y="6402"/>
                      <a:pt x="8856" y="6402"/>
                    </a:cubicBezTo>
                    <a:cubicBezTo>
                      <a:pt x="8950" y="6402"/>
                      <a:pt x="8987" y="6290"/>
                      <a:pt x="8912" y="6234"/>
                    </a:cubicBezTo>
                    <a:lnTo>
                      <a:pt x="190" y="20"/>
                    </a:lnTo>
                    <a:cubicBezTo>
                      <a:pt x="174" y="7"/>
                      <a:pt x="157" y="1"/>
                      <a:pt x="14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504" name="Google Shape;5504;p120"/>
              <p:cNvSpPr/>
              <p:nvPr/>
            </p:nvSpPr>
            <p:spPr>
              <a:xfrm>
                <a:off x="2311700" y="2269275"/>
                <a:ext cx="231200" cy="183500"/>
              </a:xfrm>
              <a:custGeom>
                <a:avLst/>
                <a:gdLst/>
                <a:ahLst/>
                <a:cxnLst/>
                <a:rect l="l" t="t" r="r" b="b"/>
                <a:pathLst>
                  <a:path w="9248" h="7340" extrusionOk="0">
                    <a:moveTo>
                      <a:pt x="145" y="1"/>
                    </a:moveTo>
                    <a:cubicBezTo>
                      <a:pt x="60" y="1"/>
                      <a:pt x="1" y="110"/>
                      <a:pt x="77" y="171"/>
                    </a:cubicBezTo>
                    <a:lnTo>
                      <a:pt x="9061" y="7321"/>
                    </a:lnTo>
                    <a:cubicBezTo>
                      <a:pt x="9061" y="7321"/>
                      <a:pt x="9098" y="7339"/>
                      <a:pt x="9117" y="7339"/>
                    </a:cubicBezTo>
                    <a:cubicBezTo>
                      <a:pt x="9210" y="7339"/>
                      <a:pt x="9248" y="7208"/>
                      <a:pt x="9173" y="7152"/>
                    </a:cubicBezTo>
                    <a:lnTo>
                      <a:pt x="208" y="21"/>
                    </a:lnTo>
                    <a:cubicBezTo>
                      <a:pt x="186" y="7"/>
                      <a:pt x="165" y="1"/>
                      <a:pt x="14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505" name="Google Shape;5505;p120"/>
              <p:cNvSpPr/>
              <p:nvPr/>
            </p:nvSpPr>
            <p:spPr>
              <a:xfrm>
                <a:off x="1420350" y="2392525"/>
                <a:ext cx="739700" cy="803300"/>
              </a:xfrm>
              <a:custGeom>
                <a:avLst/>
                <a:gdLst/>
                <a:ahLst/>
                <a:cxnLst/>
                <a:rect l="l" t="t" r="r" b="b"/>
                <a:pathLst>
                  <a:path w="29588" h="32132" extrusionOk="0">
                    <a:moveTo>
                      <a:pt x="29449" y="0"/>
                    </a:moveTo>
                    <a:cubicBezTo>
                      <a:pt x="29427" y="0"/>
                      <a:pt x="29404" y="10"/>
                      <a:pt x="29386" y="32"/>
                    </a:cubicBezTo>
                    <a:lnTo>
                      <a:pt x="57" y="31981"/>
                    </a:lnTo>
                    <a:cubicBezTo>
                      <a:pt x="1" y="32037"/>
                      <a:pt x="38" y="32131"/>
                      <a:pt x="132" y="32131"/>
                    </a:cubicBezTo>
                    <a:cubicBezTo>
                      <a:pt x="151" y="32131"/>
                      <a:pt x="188" y="32112"/>
                      <a:pt x="188" y="32094"/>
                    </a:cubicBezTo>
                    <a:lnTo>
                      <a:pt x="29517" y="163"/>
                    </a:lnTo>
                    <a:cubicBezTo>
                      <a:pt x="29588" y="92"/>
                      <a:pt x="29519" y="0"/>
                      <a:pt x="2944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5506" name="Google Shape;5506;p120"/>
            <p:cNvSpPr/>
            <p:nvPr/>
          </p:nvSpPr>
          <p:spPr>
            <a:xfrm>
              <a:off x="2691029" y="2130807"/>
              <a:ext cx="82624" cy="83090"/>
            </a:xfrm>
            <a:custGeom>
              <a:avLst/>
              <a:gdLst/>
              <a:ahLst/>
              <a:cxnLst/>
              <a:rect l="l" t="t" r="r" b="b"/>
              <a:pathLst>
                <a:path w="3370" h="3389" extrusionOk="0">
                  <a:moveTo>
                    <a:pt x="1685" y="1"/>
                  </a:moveTo>
                  <a:cubicBezTo>
                    <a:pt x="749" y="1"/>
                    <a:pt x="0" y="768"/>
                    <a:pt x="0" y="1704"/>
                  </a:cubicBezTo>
                  <a:cubicBezTo>
                    <a:pt x="0" y="2621"/>
                    <a:pt x="749" y="3389"/>
                    <a:pt x="1685" y="3389"/>
                  </a:cubicBezTo>
                  <a:cubicBezTo>
                    <a:pt x="2621" y="3389"/>
                    <a:pt x="3369" y="2621"/>
                    <a:pt x="3369" y="1704"/>
                  </a:cubicBezTo>
                  <a:cubicBezTo>
                    <a:pt x="3369" y="768"/>
                    <a:pt x="2621" y="1"/>
                    <a:pt x="16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507" name="Google Shape;5507;p120"/>
            <p:cNvSpPr/>
            <p:nvPr/>
          </p:nvSpPr>
          <p:spPr>
            <a:xfrm>
              <a:off x="2691936" y="2143679"/>
              <a:ext cx="89048" cy="70120"/>
            </a:xfrm>
            <a:custGeom>
              <a:avLst/>
              <a:gdLst/>
              <a:ahLst/>
              <a:cxnLst/>
              <a:rect l="l" t="t" r="r" b="b"/>
              <a:pathLst>
                <a:path w="3632" h="2860" extrusionOk="0">
                  <a:moveTo>
                    <a:pt x="2864" y="0"/>
                  </a:moveTo>
                  <a:lnTo>
                    <a:pt x="2864" y="0"/>
                  </a:lnTo>
                  <a:cubicBezTo>
                    <a:pt x="3127" y="1170"/>
                    <a:pt x="2199" y="2063"/>
                    <a:pt x="1209" y="2063"/>
                  </a:cubicBezTo>
                  <a:cubicBezTo>
                    <a:pt x="789" y="2063"/>
                    <a:pt x="357" y="1902"/>
                    <a:pt x="1" y="1535"/>
                  </a:cubicBezTo>
                  <a:lnTo>
                    <a:pt x="1" y="1535"/>
                  </a:lnTo>
                  <a:cubicBezTo>
                    <a:pt x="194" y="2350"/>
                    <a:pt x="908" y="2859"/>
                    <a:pt x="1660" y="2859"/>
                  </a:cubicBezTo>
                  <a:cubicBezTo>
                    <a:pt x="1926" y="2859"/>
                    <a:pt x="2198" y="2795"/>
                    <a:pt x="2453" y="2658"/>
                  </a:cubicBezTo>
                  <a:cubicBezTo>
                    <a:pt x="3445" y="2134"/>
                    <a:pt x="3632" y="805"/>
                    <a:pt x="286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508" name="Google Shape;5508;p120"/>
            <p:cNvSpPr/>
            <p:nvPr/>
          </p:nvSpPr>
          <p:spPr>
            <a:xfrm>
              <a:off x="2706181" y="2136323"/>
              <a:ext cx="37193" cy="37193"/>
            </a:xfrm>
            <a:custGeom>
              <a:avLst/>
              <a:gdLst/>
              <a:ahLst/>
              <a:cxnLst/>
              <a:rect l="l" t="t" r="r" b="b"/>
              <a:pathLst>
                <a:path w="1517" h="1517" extrusionOk="0">
                  <a:moveTo>
                    <a:pt x="767" y="1"/>
                  </a:moveTo>
                  <a:cubicBezTo>
                    <a:pt x="337" y="1"/>
                    <a:pt x="0" y="337"/>
                    <a:pt x="0" y="768"/>
                  </a:cubicBezTo>
                  <a:cubicBezTo>
                    <a:pt x="0" y="1180"/>
                    <a:pt x="337" y="1517"/>
                    <a:pt x="767" y="1517"/>
                  </a:cubicBezTo>
                  <a:cubicBezTo>
                    <a:pt x="1179" y="1517"/>
                    <a:pt x="1516" y="1180"/>
                    <a:pt x="1516" y="768"/>
                  </a:cubicBezTo>
                  <a:cubicBezTo>
                    <a:pt x="1516" y="337"/>
                    <a:pt x="1179" y="1"/>
                    <a:pt x="7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509" name="Google Shape;5509;p120"/>
          <p:cNvGrpSpPr/>
          <p:nvPr/>
        </p:nvGrpSpPr>
        <p:grpSpPr>
          <a:xfrm rot="-3094973">
            <a:off x="382511" y="4069471"/>
            <a:ext cx="661442" cy="929051"/>
            <a:chOff x="2374700" y="1056350"/>
            <a:chExt cx="797300" cy="1119875"/>
          </a:xfrm>
        </p:grpSpPr>
        <p:sp>
          <p:nvSpPr>
            <p:cNvPr id="5510" name="Google Shape;5510;p120"/>
            <p:cNvSpPr/>
            <p:nvPr/>
          </p:nvSpPr>
          <p:spPr>
            <a:xfrm>
              <a:off x="2450775" y="1537550"/>
              <a:ext cx="233975" cy="535475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511" name="Google Shape;5511;p120"/>
            <p:cNvSpPr/>
            <p:nvPr/>
          </p:nvSpPr>
          <p:spPr>
            <a:xfrm>
              <a:off x="2450150" y="1109250"/>
              <a:ext cx="198025" cy="454125"/>
            </a:xfrm>
            <a:custGeom>
              <a:avLst/>
              <a:gdLst/>
              <a:ahLst/>
              <a:cxnLst/>
              <a:rect l="l" t="t" r="r" b="b"/>
              <a:pathLst>
                <a:path w="7921" h="18165" extrusionOk="0">
                  <a:moveTo>
                    <a:pt x="7266" y="1"/>
                  </a:moveTo>
                  <a:cubicBezTo>
                    <a:pt x="7044" y="1"/>
                    <a:pt x="6817" y="113"/>
                    <a:pt x="6720" y="373"/>
                  </a:cubicBezTo>
                  <a:lnTo>
                    <a:pt x="147" y="17522"/>
                  </a:lnTo>
                  <a:cubicBezTo>
                    <a:pt x="1" y="17912"/>
                    <a:pt x="322" y="18165"/>
                    <a:pt x="655" y="18165"/>
                  </a:cubicBezTo>
                  <a:cubicBezTo>
                    <a:pt x="877" y="18165"/>
                    <a:pt x="1104" y="18052"/>
                    <a:pt x="1202" y="17793"/>
                  </a:cubicBezTo>
                  <a:lnTo>
                    <a:pt x="7775" y="644"/>
                  </a:lnTo>
                  <a:cubicBezTo>
                    <a:pt x="7921" y="254"/>
                    <a:pt x="7599" y="1"/>
                    <a:pt x="72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512" name="Google Shape;5512;p120"/>
            <p:cNvSpPr/>
            <p:nvPr/>
          </p:nvSpPr>
          <p:spPr>
            <a:xfrm>
              <a:off x="2449975" y="1511450"/>
              <a:ext cx="623075" cy="52775"/>
            </a:xfrm>
            <a:custGeom>
              <a:avLst/>
              <a:gdLst/>
              <a:ahLst/>
              <a:cxnLst/>
              <a:rect l="l" t="t" r="r" b="b"/>
              <a:pathLst>
                <a:path w="24923" h="2111" extrusionOk="0">
                  <a:moveTo>
                    <a:pt x="24252" y="0"/>
                  </a:moveTo>
                  <a:cubicBezTo>
                    <a:pt x="24244" y="0"/>
                    <a:pt x="24236" y="0"/>
                    <a:pt x="24228" y="1"/>
                  </a:cubicBezTo>
                  <a:lnTo>
                    <a:pt x="695" y="1028"/>
                  </a:lnTo>
                  <a:cubicBezTo>
                    <a:pt x="0" y="1055"/>
                    <a:pt x="18" y="2111"/>
                    <a:pt x="670" y="2111"/>
                  </a:cubicBezTo>
                  <a:cubicBezTo>
                    <a:pt x="678" y="2111"/>
                    <a:pt x="687" y="2111"/>
                    <a:pt x="695" y="2110"/>
                  </a:cubicBezTo>
                  <a:lnTo>
                    <a:pt x="24228" y="1083"/>
                  </a:lnTo>
                  <a:cubicBezTo>
                    <a:pt x="24922" y="1056"/>
                    <a:pt x="24904" y="0"/>
                    <a:pt x="242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513" name="Google Shape;5513;p120"/>
            <p:cNvSpPr/>
            <p:nvPr/>
          </p:nvSpPr>
          <p:spPr>
            <a:xfrm>
              <a:off x="2374700" y="1458700"/>
              <a:ext cx="185300" cy="183975"/>
            </a:xfrm>
            <a:custGeom>
              <a:avLst/>
              <a:gdLst/>
              <a:ahLst/>
              <a:cxnLst/>
              <a:rect l="l" t="t" r="r" b="b"/>
              <a:pathLst>
                <a:path w="7412" h="7359" extrusionOk="0">
                  <a:moveTo>
                    <a:pt x="3702" y="0"/>
                  </a:moveTo>
                  <a:cubicBezTo>
                    <a:pt x="3685" y="0"/>
                    <a:pt x="3668" y="1"/>
                    <a:pt x="3652" y="1"/>
                  </a:cubicBezTo>
                  <a:cubicBezTo>
                    <a:pt x="1623" y="28"/>
                    <a:pt x="0" y="1678"/>
                    <a:pt x="27" y="3734"/>
                  </a:cubicBezTo>
                  <a:cubicBezTo>
                    <a:pt x="54" y="5746"/>
                    <a:pt x="1704" y="7358"/>
                    <a:pt x="3710" y="7358"/>
                  </a:cubicBezTo>
                  <a:cubicBezTo>
                    <a:pt x="3727" y="7358"/>
                    <a:pt x="3743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514" name="Google Shape;5514;p120"/>
            <p:cNvSpPr/>
            <p:nvPr/>
          </p:nvSpPr>
          <p:spPr>
            <a:xfrm>
              <a:off x="2551175" y="1944225"/>
              <a:ext cx="233325" cy="232000"/>
            </a:xfrm>
            <a:custGeom>
              <a:avLst/>
              <a:gdLst/>
              <a:ahLst/>
              <a:cxnLst/>
              <a:rect l="l" t="t" r="r" b="b"/>
              <a:pathLst>
                <a:path w="9333" h="9280" extrusionOk="0">
                  <a:moveTo>
                    <a:pt x="4649" y="1"/>
                  </a:moveTo>
                  <a:cubicBezTo>
                    <a:pt x="4633" y="1"/>
                    <a:pt x="4616" y="1"/>
                    <a:pt x="4599" y="1"/>
                  </a:cubicBezTo>
                  <a:cubicBezTo>
                    <a:pt x="2030" y="28"/>
                    <a:pt x="1" y="2138"/>
                    <a:pt x="28" y="4708"/>
                  </a:cubicBezTo>
                  <a:cubicBezTo>
                    <a:pt x="55" y="7260"/>
                    <a:pt x="2137" y="9279"/>
                    <a:pt x="4684" y="9279"/>
                  </a:cubicBezTo>
                  <a:cubicBezTo>
                    <a:pt x="4701" y="9279"/>
                    <a:pt x="4718" y="9279"/>
                    <a:pt x="4735" y="9279"/>
                  </a:cubicBezTo>
                  <a:cubicBezTo>
                    <a:pt x="7304" y="9252"/>
                    <a:pt x="9333" y="7142"/>
                    <a:pt x="9306" y="4572"/>
                  </a:cubicBezTo>
                  <a:cubicBezTo>
                    <a:pt x="9279" y="2046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515" name="Google Shape;5515;p120"/>
            <p:cNvSpPr/>
            <p:nvPr/>
          </p:nvSpPr>
          <p:spPr>
            <a:xfrm>
              <a:off x="2938675" y="1409325"/>
              <a:ext cx="233325" cy="232025"/>
            </a:xfrm>
            <a:custGeom>
              <a:avLst/>
              <a:gdLst/>
              <a:ahLst/>
              <a:cxnLst/>
              <a:rect l="l" t="t" r="r" b="b"/>
              <a:pathLst>
                <a:path w="9333" h="9281" extrusionOk="0">
                  <a:moveTo>
                    <a:pt x="4649" y="1"/>
                  </a:moveTo>
                  <a:cubicBezTo>
                    <a:pt x="4632" y="1"/>
                    <a:pt x="4615" y="1"/>
                    <a:pt x="4598" y="1"/>
                  </a:cubicBezTo>
                  <a:cubicBezTo>
                    <a:pt x="2029" y="55"/>
                    <a:pt x="0" y="2165"/>
                    <a:pt x="27" y="4708"/>
                  </a:cubicBezTo>
                  <a:cubicBezTo>
                    <a:pt x="54" y="7244"/>
                    <a:pt x="2110" y="9280"/>
                    <a:pt x="4635" y="9280"/>
                  </a:cubicBezTo>
                  <a:cubicBezTo>
                    <a:pt x="4668" y="9280"/>
                    <a:pt x="4701" y="9280"/>
                    <a:pt x="4734" y="9279"/>
                  </a:cubicBezTo>
                  <a:cubicBezTo>
                    <a:pt x="7303" y="9252"/>
                    <a:pt x="9332" y="7142"/>
                    <a:pt x="9305" y="4600"/>
                  </a:cubicBezTo>
                  <a:cubicBezTo>
                    <a:pt x="9278" y="2047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516" name="Google Shape;5516;p120"/>
            <p:cNvSpPr/>
            <p:nvPr/>
          </p:nvSpPr>
          <p:spPr>
            <a:xfrm>
              <a:off x="2565375" y="10563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47" y="0"/>
                  </a:moveTo>
                  <a:cubicBezTo>
                    <a:pt x="2630" y="0"/>
                    <a:pt x="2614" y="0"/>
                    <a:pt x="2598" y="1"/>
                  </a:cubicBezTo>
                  <a:cubicBezTo>
                    <a:pt x="1137" y="28"/>
                    <a:pt x="1" y="1191"/>
                    <a:pt x="1" y="2651"/>
                  </a:cubicBezTo>
                  <a:cubicBezTo>
                    <a:pt x="28" y="4069"/>
                    <a:pt x="1191" y="5221"/>
                    <a:pt x="2629" y="5221"/>
                  </a:cubicBezTo>
                  <a:cubicBezTo>
                    <a:pt x="2646" y="5221"/>
                    <a:pt x="2662" y="5221"/>
                    <a:pt x="2679" y="5221"/>
                  </a:cubicBezTo>
                  <a:cubicBezTo>
                    <a:pt x="4112" y="5221"/>
                    <a:pt x="5276" y="4031"/>
                    <a:pt x="5249" y="2570"/>
                  </a:cubicBezTo>
                  <a:cubicBezTo>
                    <a:pt x="5222" y="1153"/>
                    <a:pt x="4058" y="0"/>
                    <a:pt x="26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7" name="Google Shape;5687;p124"/>
          <p:cNvSpPr txBox="1">
            <a:spLocks noGrp="1"/>
          </p:cNvSpPr>
          <p:nvPr>
            <p:ph type="title"/>
          </p:nvPr>
        </p:nvSpPr>
        <p:spPr>
          <a:xfrm>
            <a:off x="713225" y="368825"/>
            <a:ext cx="7724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solidFill>
                  <a:schemeClr val="lt2"/>
                </a:solidFill>
                <a:cs typeface="B Nazanin" panose="00000400000000000000" pitchFamily="2" charset="-78"/>
              </a:rPr>
              <a:t>نمادهای </a:t>
            </a:r>
            <a:r>
              <a:rPr lang="fa-IR" dirty="0">
                <a:solidFill>
                  <a:schemeClr val="bg2"/>
                </a:solidFill>
                <a:cs typeface="B Nazanin" panose="00000400000000000000" pitchFamily="2" charset="-78"/>
              </a:rPr>
              <a:t>برتر</a:t>
            </a:r>
            <a:endParaRPr dirty="0">
              <a:solidFill>
                <a:schemeClr val="bg2"/>
              </a:solidFill>
              <a:cs typeface="B Nazanin" panose="00000400000000000000" pitchFamily="2" charset="-78"/>
            </a:endParaRPr>
          </a:p>
        </p:txBody>
      </p:sp>
      <p:grpSp>
        <p:nvGrpSpPr>
          <p:cNvPr id="5688" name="Google Shape;5688;p124"/>
          <p:cNvGrpSpPr/>
          <p:nvPr/>
        </p:nvGrpSpPr>
        <p:grpSpPr>
          <a:xfrm>
            <a:off x="1004713" y="1278088"/>
            <a:ext cx="447975" cy="447975"/>
            <a:chOff x="1004713" y="1278088"/>
            <a:chExt cx="447975" cy="447975"/>
          </a:xfrm>
        </p:grpSpPr>
        <p:sp>
          <p:nvSpPr>
            <p:cNvPr id="5689" name="Google Shape;5689;p124"/>
            <p:cNvSpPr/>
            <p:nvPr/>
          </p:nvSpPr>
          <p:spPr>
            <a:xfrm>
              <a:off x="1228888" y="1304288"/>
              <a:ext cx="146875" cy="77825"/>
            </a:xfrm>
            <a:custGeom>
              <a:avLst/>
              <a:gdLst/>
              <a:ahLst/>
              <a:cxnLst/>
              <a:rect l="l" t="t" r="r" b="b"/>
              <a:pathLst>
                <a:path w="5875" h="3113" extrusionOk="0">
                  <a:moveTo>
                    <a:pt x="1" y="1"/>
                  </a:moveTo>
                  <a:lnTo>
                    <a:pt x="1" y="1050"/>
                  </a:lnTo>
                  <a:lnTo>
                    <a:pt x="2763" y="1050"/>
                  </a:lnTo>
                  <a:cubicBezTo>
                    <a:pt x="3899" y="1050"/>
                    <a:pt x="4826" y="1976"/>
                    <a:pt x="4826" y="3113"/>
                  </a:cubicBezTo>
                  <a:lnTo>
                    <a:pt x="5875" y="3113"/>
                  </a:lnTo>
                  <a:cubicBezTo>
                    <a:pt x="5857" y="1399"/>
                    <a:pt x="4476" y="1"/>
                    <a:pt x="27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90" name="Google Shape;5690;p124"/>
            <p:cNvSpPr/>
            <p:nvPr/>
          </p:nvSpPr>
          <p:spPr>
            <a:xfrm>
              <a:off x="1082488" y="1622013"/>
              <a:ext cx="146425" cy="77825"/>
            </a:xfrm>
            <a:custGeom>
              <a:avLst/>
              <a:gdLst/>
              <a:ahLst/>
              <a:cxnLst/>
              <a:rect l="l" t="t" r="r" b="b"/>
              <a:pathLst>
                <a:path w="5857" h="3113" extrusionOk="0">
                  <a:moveTo>
                    <a:pt x="1" y="1"/>
                  </a:moveTo>
                  <a:cubicBezTo>
                    <a:pt x="1" y="1714"/>
                    <a:pt x="1399" y="3112"/>
                    <a:pt x="3112" y="3112"/>
                  </a:cubicBezTo>
                  <a:lnTo>
                    <a:pt x="5857" y="3112"/>
                  </a:lnTo>
                  <a:lnTo>
                    <a:pt x="5857" y="2064"/>
                  </a:lnTo>
                  <a:lnTo>
                    <a:pt x="3112" y="2064"/>
                  </a:lnTo>
                  <a:cubicBezTo>
                    <a:pt x="1976" y="2064"/>
                    <a:pt x="1050" y="1137"/>
                    <a:pt x="10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91" name="Google Shape;5691;p124"/>
            <p:cNvSpPr/>
            <p:nvPr/>
          </p:nvSpPr>
          <p:spPr>
            <a:xfrm>
              <a:off x="1004713" y="1278088"/>
              <a:ext cx="57275" cy="26225"/>
            </a:xfrm>
            <a:custGeom>
              <a:avLst/>
              <a:gdLst/>
              <a:ahLst/>
              <a:cxnLst/>
              <a:rect l="l" t="t" r="r" b="b"/>
              <a:pathLst>
                <a:path w="2291" h="1049" extrusionOk="0">
                  <a:moveTo>
                    <a:pt x="0" y="0"/>
                  </a:moveTo>
                  <a:lnTo>
                    <a:pt x="0" y="1049"/>
                  </a:lnTo>
                  <a:lnTo>
                    <a:pt x="2290" y="1049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92" name="Google Shape;5692;p124"/>
            <p:cNvSpPr/>
            <p:nvPr/>
          </p:nvSpPr>
          <p:spPr>
            <a:xfrm>
              <a:off x="1126638" y="1278088"/>
              <a:ext cx="57275" cy="26225"/>
            </a:xfrm>
            <a:custGeom>
              <a:avLst/>
              <a:gdLst/>
              <a:ahLst/>
              <a:cxnLst/>
              <a:rect l="l" t="t" r="r" b="b"/>
              <a:pathLst>
                <a:path w="2291" h="1049" extrusionOk="0">
                  <a:moveTo>
                    <a:pt x="0" y="0"/>
                  </a:moveTo>
                  <a:lnTo>
                    <a:pt x="0" y="1049"/>
                  </a:lnTo>
                  <a:lnTo>
                    <a:pt x="2290" y="1049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93" name="Google Shape;5693;p124"/>
            <p:cNvSpPr/>
            <p:nvPr/>
          </p:nvSpPr>
          <p:spPr>
            <a:xfrm>
              <a:off x="1005563" y="1330513"/>
              <a:ext cx="177900" cy="208500"/>
            </a:xfrm>
            <a:custGeom>
              <a:avLst/>
              <a:gdLst/>
              <a:ahLst/>
              <a:cxnLst/>
              <a:rect l="l" t="t" r="r" b="b"/>
              <a:pathLst>
                <a:path w="7116" h="8340" extrusionOk="0">
                  <a:moveTo>
                    <a:pt x="1" y="1"/>
                  </a:moveTo>
                  <a:cubicBezTo>
                    <a:pt x="123" y="1557"/>
                    <a:pt x="788" y="3025"/>
                    <a:pt x="1837" y="4179"/>
                  </a:cubicBezTo>
                  <a:cubicBezTo>
                    <a:pt x="788" y="5315"/>
                    <a:pt x="123" y="6783"/>
                    <a:pt x="1" y="8339"/>
                  </a:cubicBezTo>
                  <a:lnTo>
                    <a:pt x="2291" y="8339"/>
                  </a:lnTo>
                  <a:cubicBezTo>
                    <a:pt x="2431" y="7343"/>
                    <a:pt x="2868" y="6416"/>
                    <a:pt x="3550" y="5700"/>
                  </a:cubicBezTo>
                  <a:cubicBezTo>
                    <a:pt x="4231" y="6416"/>
                    <a:pt x="4668" y="7343"/>
                    <a:pt x="4808" y="8339"/>
                  </a:cubicBezTo>
                  <a:lnTo>
                    <a:pt x="7116" y="8339"/>
                  </a:lnTo>
                  <a:cubicBezTo>
                    <a:pt x="6976" y="6783"/>
                    <a:pt x="6329" y="5315"/>
                    <a:pt x="5263" y="4179"/>
                  </a:cubicBezTo>
                  <a:cubicBezTo>
                    <a:pt x="6329" y="3025"/>
                    <a:pt x="6976" y="1557"/>
                    <a:pt x="7116" y="1"/>
                  </a:cubicBezTo>
                  <a:lnTo>
                    <a:pt x="4808" y="1"/>
                  </a:lnTo>
                  <a:cubicBezTo>
                    <a:pt x="4668" y="997"/>
                    <a:pt x="4231" y="1924"/>
                    <a:pt x="3550" y="2658"/>
                  </a:cubicBezTo>
                  <a:cubicBezTo>
                    <a:pt x="2868" y="1924"/>
                    <a:pt x="2431" y="997"/>
                    <a:pt x="22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94" name="Google Shape;5694;p124"/>
            <p:cNvSpPr/>
            <p:nvPr/>
          </p:nvSpPr>
          <p:spPr>
            <a:xfrm>
              <a:off x="1126638" y="1565213"/>
              <a:ext cx="57275" cy="26250"/>
            </a:xfrm>
            <a:custGeom>
              <a:avLst/>
              <a:gdLst/>
              <a:ahLst/>
              <a:cxnLst/>
              <a:rect l="l" t="t" r="r" b="b"/>
              <a:pathLst>
                <a:path w="2291" h="1050" extrusionOk="0">
                  <a:moveTo>
                    <a:pt x="0" y="0"/>
                  </a:moveTo>
                  <a:lnTo>
                    <a:pt x="0" y="1049"/>
                  </a:lnTo>
                  <a:lnTo>
                    <a:pt x="2290" y="1049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95" name="Google Shape;5695;p124"/>
            <p:cNvSpPr/>
            <p:nvPr/>
          </p:nvSpPr>
          <p:spPr>
            <a:xfrm>
              <a:off x="1004713" y="1565213"/>
              <a:ext cx="57275" cy="26250"/>
            </a:xfrm>
            <a:custGeom>
              <a:avLst/>
              <a:gdLst/>
              <a:ahLst/>
              <a:cxnLst/>
              <a:rect l="l" t="t" r="r" b="b"/>
              <a:pathLst>
                <a:path w="2291" h="1050" extrusionOk="0">
                  <a:moveTo>
                    <a:pt x="0" y="0"/>
                  </a:moveTo>
                  <a:lnTo>
                    <a:pt x="0" y="1049"/>
                  </a:lnTo>
                  <a:lnTo>
                    <a:pt x="2290" y="1049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96" name="Google Shape;5696;p124"/>
            <p:cNvSpPr/>
            <p:nvPr/>
          </p:nvSpPr>
          <p:spPr>
            <a:xfrm>
              <a:off x="1334213" y="1699813"/>
              <a:ext cx="57275" cy="26250"/>
            </a:xfrm>
            <a:custGeom>
              <a:avLst/>
              <a:gdLst/>
              <a:ahLst/>
              <a:cxnLst/>
              <a:rect l="l" t="t" r="r" b="b"/>
              <a:pathLst>
                <a:path w="2291" h="1050" extrusionOk="0">
                  <a:moveTo>
                    <a:pt x="1" y="0"/>
                  </a:moveTo>
                  <a:lnTo>
                    <a:pt x="1" y="1049"/>
                  </a:lnTo>
                  <a:lnTo>
                    <a:pt x="2291" y="1049"/>
                  </a:lnTo>
                  <a:lnTo>
                    <a:pt x="229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97" name="Google Shape;5697;p124"/>
            <p:cNvSpPr/>
            <p:nvPr/>
          </p:nvSpPr>
          <p:spPr>
            <a:xfrm>
              <a:off x="1273038" y="1413113"/>
              <a:ext cx="57275" cy="26250"/>
            </a:xfrm>
            <a:custGeom>
              <a:avLst/>
              <a:gdLst/>
              <a:ahLst/>
              <a:cxnLst/>
              <a:rect l="l" t="t" r="r" b="b"/>
              <a:pathLst>
                <a:path w="2291" h="1050" extrusionOk="0">
                  <a:moveTo>
                    <a:pt x="1" y="1"/>
                  </a:moveTo>
                  <a:lnTo>
                    <a:pt x="1" y="1050"/>
                  </a:lnTo>
                  <a:lnTo>
                    <a:pt x="2291" y="1050"/>
                  </a:lnTo>
                  <a:lnTo>
                    <a:pt x="229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98" name="Google Shape;5698;p124"/>
            <p:cNvSpPr/>
            <p:nvPr/>
          </p:nvSpPr>
          <p:spPr>
            <a:xfrm>
              <a:off x="1395413" y="1413113"/>
              <a:ext cx="57275" cy="26250"/>
            </a:xfrm>
            <a:custGeom>
              <a:avLst/>
              <a:gdLst/>
              <a:ahLst/>
              <a:cxnLst/>
              <a:rect l="l" t="t" r="r" b="b"/>
              <a:pathLst>
                <a:path w="2291" h="1050" extrusionOk="0">
                  <a:moveTo>
                    <a:pt x="0" y="1"/>
                  </a:moveTo>
                  <a:lnTo>
                    <a:pt x="0" y="1050"/>
                  </a:lnTo>
                  <a:lnTo>
                    <a:pt x="2290" y="1050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99" name="Google Shape;5699;p124"/>
            <p:cNvSpPr/>
            <p:nvPr/>
          </p:nvSpPr>
          <p:spPr>
            <a:xfrm>
              <a:off x="1273913" y="1465563"/>
              <a:ext cx="177450" cy="208050"/>
            </a:xfrm>
            <a:custGeom>
              <a:avLst/>
              <a:gdLst/>
              <a:ahLst/>
              <a:cxnLst/>
              <a:rect l="l" t="t" r="r" b="b"/>
              <a:pathLst>
                <a:path w="7098" h="8322" extrusionOk="0">
                  <a:moveTo>
                    <a:pt x="1" y="0"/>
                  </a:moveTo>
                  <a:cubicBezTo>
                    <a:pt x="158" y="1819"/>
                    <a:pt x="1032" y="3514"/>
                    <a:pt x="2413" y="4720"/>
                  </a:cubicBezTo>
                  <a:lnTo>
                    <a:pt x="2413" y="8322"/>
                  </a:lnTo>
                  <a:lnTo>
                    <a:pt x="4703" y="8322"/>
                  </a:lnTo>
                  <a:lnTo>
                    <a:pt x="4703" y="4720"/>
                  </a:lnTo>
                  <a:cubicBezTo>
                    <a:pt x="6084" y="3514"/>
                    <a:pt x="6941" y="1819"/>
                    <a:pt x="7098" y="0"/>
                  </a:cubicBezTo>
                  <a:lnTo>
                    <a:pt x="4808" y="0"/>
                  </a:lnTo>
                  <a:cubicBezTo>
                    <a:pt x="4686" y="979"/>
                    <a:pt x="4248" y="1906"/>
                    <a:pt x="3549" y="2640"/>
                  </a:cubicBezTo>
                  <a:cubicBezTo>
                    <a:pt x="2867" y="1906"/>
                    <a:pt x="2430" y="979"/>
                    <a:pt x="23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700" name="Google Shape;5700;p124"/>
          <p:cNvGrpSpPr/>
          <p:nvPr/>
        </p:nvGrpSpPr>
        <p:grpSpPr>
          <a:xfrm>
            <a:off x="7691313" y="4051913"/>
            <a:ext cx="447550" cy="447550"/>
            <a:chOff x="7691313" y="4051913"/>
            <a:chExt cx="447550" cy="447550"/>
          </a:xfrm>
        </p:grpSpPr>
        <p:sp>
          <p:nvSpPr>
            <p:cNvPr id="5701" name="Google Shape;5701;p124"/>
            <p:cNvSpPr/>
            <p:nvPr/>
          </p:nvSpPr>
          <p:spPr>
            <a:xfrm>
              <a:off x="7915513" y="4078138"/>
              <a:ext cx="146875" cy="77825"/>
            </a:xfrm>
            <a:custGeom>
              <a:avLst/>
              <a:gdLst/>
              <a:ahLst/>
              <a:cxnLst/>
              <a:rect l="l" t="t" r="r" b="b"/>
              <a:pathLst>
                <a:path w="5875" h="3113" extrusionOk="0">
                  <a:moveTo>
                    <a:pt x="0" y="0"/>
                  </a:moveTo>
                  <a:lnTo>
                    <a:pt x="0" y="1049"/>
                  </a:lnTo>
                  <a:lnTo>
                    <a:pt x="2763" y="1049"/>
                  </a:lnTo>
                  <a:cubicBezTo>
                    <a:pt x="3899" y="1049"/>
                    <a:pt x="4825" y="1976"/>
                    <a:pt x="4825" y="3112"/>
                  </a:cubicBezTo>
                  <a:lnTo>
                    <a:pt x="5874" y="3112"/>
                  </a:lnTo>
                  <a:cubicBezTo>
                    <a:pt x="5874" y="1399"/>
                    <a:pt x="4476" y="0"/>
                    <a:pt x="27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02" name="Google Shape;5702;p124"/>
            <p:cNvSpPr/>
            <p:nvPr/>
          </p:nvSpPr>
          <p:spPr>
            <a:xfrm>
              <a:off x="7769113" y="4395413"/>
              <a:ext cx="146425" cy="77825"/>
            </a:xfrm>
            <a:custGeom>
              <a:avLst/>
              <a:gdLst/>
              <a:ahLst/>
              <a:cxnLst/>
              <a:rect l="l" t="t" r="r" b="b"/>
              <a:pathLst>
                <a:path w="5857" h="3113" extrusionOk="0">
                  <a:moveTo>
                    <a:pt x="0" y="1"/>
                  </a:moveTo>
                  <a:cubicBezTo>
                    <a:pt x="0" y="1731"/>
                    <a:pt x="1399" y="3112"/>
                    <a:pt x="3112" y="3112"/>
                  </a:cubicBezTo>
                  <a:lnTo>
                    <a:pt x="5856" y="3112"/>
                  </a:lnTo>
                  <a:lnTo>
                    <a:pt x="5856" y="2064"/>
                  </a:lnTo>
                  <a:lnTo>
                    <a:pt x="3112" y="2064"/>
                  </a:lnTo>
                  <a:cubicBezTo>
                    <a:pt x="1976" y="2064"/>
                    <a:pt x="1049" y="1155"/>
                    <a:pt x="10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03" name="Google Shape;5703;p124"/>
            <p:cNvSpPr/>
            <p:nvPr/>
          </p:nvSpPr>
          <p:spPr>
            <a:xfrm>
              <a:off x="7691313" y="4051913"/>
              <a:ext cx="57275" cy="26250"/>
            </a:xfrm>
            <a:custGeom>
              <a:avLst/>
              <a:gdLst/>
              <a:ahLst/>
              <a:cxnLst/>
              <a:rect l="l" t="t" r="r" b="b"/>
              <a:pathLst>
                <a:path w="2291" h="1050" extrusionOk="0">
                  <a:moveTo>
                    <a:pt x="1" y="1"/>
                  </a:moveTo>
                  <a:lnTo>
                    <a:pt x="1" y="1049"/>
                  </a:lnTo>
                  <a:lnTo>
                    <a:pt x="2291" y="1049"/>
                  </a:lnTo>
                  <a:lnTo>
                    <a:pt x="229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04" name="Google Shape;5704;p124"/>
            <p:cNvSpPr/>
            <p:nvPr/>
          </p:nvSpPr>
          <p:spPr>
            <a:xfrm>
              <a:off x="7813238" y="4051913"/>
              <a:ext cx="57275" cy="26250"/>
            </a:xfrm>
            <a:custGeom>
              <a:avLst/>
              <a:gdLst/>
              <a:ahLst/>
              <a:cxnLst/>
              <a:rect l="l" t="t" r="r" b="b"/>
              <a:pathLst>
                <a:path w="2291" h="1050" extrusionOk="0">
                  <a:moveTo>
                    <a:pt x="1" y="1"/>
                  </a:moveTo>
                  <a:lnTo>
                    <a:pt x="1" y="1049"/>
                  </a:lnTo>
                  <a:lnTo>
                    <a:pt x="2291" y="1049"/>
                  </a:lnTo>
                  <a:lnTo>
                    <a:pt x="229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05" name="Google Shape;5705;p124"/>
            <p:cNvSpPr/>
            <p:nvPr/>
          </p:nvSpPr>
          <p:spPr>
            <a:xfrm>
              <a:off x="7692188" y="4104363"/>
              <a:ext cx="177900" cy="208475"/>
            </a:xfrm>
            <a:custGeom>
              <a:avLst/>
              <a:gdLst/>
              <a:ahLst/>
              <a:cxnLst/>
              <a:rect l="l" t="t" r="r" b="b"/>
              <a:pathLst>
                <a:path w="7116" h="8339" extrusionOk="0">
                  <a:moveTo>
                    <a:pt x="0" y="0"/>
                  </a:moveTo>
                  <a:cubicBezTo>
                    <a:pt x="123" y="1556"/>
                    <a:pt x="787" y="3025"/>
                    <a:pt x="1836" y="4161"/>
                  </a:cubicBezTo>
                  <a:cubicBezTo>
                    <a:pt x="787" y="5315"/>
                    <a:pt x="123" y="6783"/>
                    <a:pt x="0" y="8339"/>
                  </a:cubicBezTo>
                  <a:lnTo>
                    <a:pt x="2291" y="8339"/>
                  </a:lnTo>
                  <a:cubicBezTo>
                    <a:pt x="2430" y="7342"/>
                    <a:pt x="2867" y="6416"/>
                    <a:pt x="3549" y="5682"/>
                  </a:cubicBezTo>
                  <a:cubicBezTo>
                    <a:pt x="4231" y="6416"/>
                    <a:pt x="4668" y="7342"/>
                    <a:pt x="4808" y="8339"/>
                  </a:cubicBezTo>
                  <a:lnTo>
                    <a:pt x="7115" y="8339"/>
                  </a:lnTo>
                  <a:cubicBezTo>
                    <a:pt x="6976" y="6783"/>
                    <a:pt x="6329" y="5315"/>
                    <a:pt x="5262" y="4161"/>
                  </a:cubicBezTo>
                  <a:cubicBezTo>
                    <a:pt x="6329" y="3025"/>
                    <a:pt x="6976" y="1556"/>
                    <a:pt x="7115" y="0"/>
                  </a:cubicBezTo>
                  <a:lnTo>
                    <a:pt x="4808" y="0"/>
                  </a:lnTo>
                  <a:cubicBezTo>
                    <a:pt x="4668" y="997"/>
                    <a:pt x="4231" y="1923"/>
                    <a:pt x="3549" y="2657"/>
                  </a:cubicBezTo>
                  <a:cubicBezTo>
                    <a:pt x="2867" y="1923"/>
                    <a:pt x="2430" y="997"/>
                    <a:pt x="22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06" name="Google Shape;5706;p124"/>
            <p:cNvSpPr/>
            <p:nvPr/>
          </p:nvSpPr>
          <p:spPr>
            <a:xfrm>
              <a:off x="7813238" y="4339038"/>
              <a:ext cx="57275" cy="26250"/>
            </a:xfrm>
            <a:custGeom>
              <a:avLst/>
              <a:gdLst/>
              <a:ahLst/>
              <a:cxnLst/>
              <a:rect l="l" t="t" r="r" b="b"/>
              <a:pathLst>
                <a:path w="2291" h="1050" extrusionOk="0">
                  <a:moveTo>
                    <a:pt x="1" y="1"/>
                  </a:moveTo>
                  <a:lnTo>
                    <a:pt x="1" y="1050"/>
                  </a:lnTo>
                  <a:lnTo>
                    <a:pt x="2291" y="1050"/>
                  </a:lnTo>
                  <a:lnTo>
                    <a:pt x="229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07" name="Google Shape;5707;p124"/>
            <p:cNvSpPr/>
            <p:nvPr/>
          </p:nvSpPr>
          <p:spPr>
            <a:xfrm>
              <a:off x="7691313" y="4339038"/>
              <a:ext cx="57275" cy="26250"/>
            </a:xfrm>
            <a:custGeom>
              <a:avLst/>
              <a:gdLst/>
              <a:ahLst/>
              <a:cxnLst/>
              <a:rect l="l" t="t" r="r" b="b"/>
              <a:pathLst>
                <a:path w="2291" h="1050" extrusionOk="0">
                  <a:moveTo>
                    <a:pt x="1" y="1"/>
                  </a:moveTo>
                  <a:lnTo>
                    <a:pt x="1" y="1050"/>
                  </a:lnTo>
                  <a:lnTo>
                    <a:pt x="2291" y="1050"/>
                  </a:lnTo>
                  <a:lnTo>
                    <a:pt x="229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08" name="Google Shape;5708;p124"/>
            <p:cNvSpPr/>
            <p:nvPr/>
          </p:nvSpPr>
          <p:spPr>
            <a:xfrm>
              <a:off x="7959663" y="4186088"/>
              <a:ext cx="57275" cy="26250"/>
            </a:xfrm>
            <a:custGeom>
              <a:avLst/>
              <a:gdLst/>
              <a:ahLst/>
              <a:cxnLst/>
              <a:rect l="l" t="t" r="r" b="b"/>
              <a:pathLst>
                <a:path w="2291" h="1050" extrusionOk="0">
                  <a:moveTo>
                    <a:pt x="0" y="0"/>
                  </a:moveTo>
                  <a:lnTo>
                    <a:pt x="0" y="1049"/>
                  </a:lnTo>
                  <a:lnTo>
                    <a:pt x="2290" y="1049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09" name="Google Shape;5709;p124"/>
            <p:cNvSpPr/>
            <p:nvPr/>
          </p:nvSpPr>
          <p:spPr>
            <a:xfrm>
              <a:off x="8081588" y="4186088"/>
              <a:ext cx="57275" cy="26250"/>
            </a:xfrm>
            <a:custGeom>
              <a:avLst/>
              <a:gdLst/>
              <a:ahLst/>
              <a:cxnLst/>
              <a:rect l="l" t="t" r="r" b="b"/>
              <a:pathLst>
                <a:path w="2291" h="1050" extrusionOk="0">
                  <a:moveTo>
                    <a:pt x="0" y="0"/>
                  </a:moveTo>
                  <a:lnTo>
                    <a:pt x="0" y="1049"/>
                  </a:lnTo>
                  <a:lnTo>
                    <a:pt x="2290" y="1049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10" name="Google Shape;5710;p124"/>
            <p:cNvSpPr/>
            <p:nvPr/>
          </p:nvSpPr>
          <p:spPr>
            <a:xfrm>
              <a:off x="7960538" y="4238538"/>
              <a:ext cx="177875" cy="208475"/>
            </a:xfrm>
            <a:custGeom>
              <a:avLst/>
              <a:gdLst/>
              <a:ahLst/>
              <a:cxnLst/>
              <a:rect l="l" t="t" r="r" b="b"/>
              <a:pathLst>
                <a:path w="7115" h="8339" extrusionOk="0">
                  <a:moveTo>
                    <a:pt x="4807" y="0"/>
                  </a:moveTo>
                  <a:cubicBezTo>
                    <a:pt x="4685" y="996"/>
                    <a:pt x="4248" y="1923"/>
                    <a:pt x="3549" y="2657"/>
                  </a:cubicBezTo>
                  <a:cubicBezTo>
                    <a:pt x="2867" y="1923"/>
                    <a:pt x="2430" y="996"/>
                    <a:pt x="2308" y="18"/>
                  </a:cubicBezTo>
                  <a:lnTo>
                    <a:pt x="0" y="18"/>
                  </a:lnTo>
                  <a:cubicBezTo>
                    <a:pt x="140" y="1573"/>
                    <a:pt x="787" y="3024"/>
                    <a:pt x="1836" y="4178"/>
                  </a:cubicBezTo>
                  <a:cubicBezTo>
                    <a:pt x="787" y="5314"/>
                    <a:pt x="140" y="6783"/>
                    <a:pt x="0" y="8339"/>
                  </a:cubicBezTo>
                  <a:lnTo>
                    <a:pt x="2308" y="8339"/>
                  </a:lnTo>
                  <a:cubicBezTo>
                    <a:pt x="2430" y="7342"/>
                    <a:pt x="2867" y="6416"/>
                    <a:pt x="3549" y="5681"/>
                  </a:cubicBezTo>
                  <a:cubicBezTo>
                    <a:pt x="4248" y="6416"/>
                    <a:pt x="4685" y="7342"/>
                    <a:pt x="4807" y="8339"/>
                  </a:cubicBezTo>
                  <a:lnTo>
                    <a:pt x="7115" y="8339"/>
                  </a:lnTo>
                  <a:cubicBezTo>
                    <a:pt x="6975" y="6783"/>
                    <a:pt x="6328" y="5314"/>
                    <a:pt x="5279" y="4178"/>
                  </a:cubicBezTo>
                  <a:cubicBezTo>
                    <a:pt x="6328" y="3024"/>
                    <a:pt x="6975" y="1556"/>
                    <a:pt x="71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11" name="Google Shape;5711;p124"/>
            <p:cNvSpPr/>
            <p:nvPr/>
          </p:nvSpPr>
          <p:spPr>
            <a:xfrm>
              <a:off x="8081588" y="4473213"/>
              <a:ext cx="57275" cy="26250"/>
            </a:xfrm>
            <a:custGeom>
              <a:avLst/>
              <a:gdLst/>
              <a:ahLst/>
              <a:cxnLst/>
              <a:rect l="l" t="t" r="r" b="b"/>
              <a:pathLst>
                <a:path w="2291" h="1050" extrusionOk="0">
                  <a:moveTo>
                    <a:pt x="0" y="0"/>
                  </a:moveTo>
                  <a:lnTo>
                    <a:pt x="0" y="1049"/>
                  </a:lnTo>
                  <a:lnTo>
                    <a:pt x="2290" y="1049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12" name="Google Shape;5712;p124"/>
            <p:cNvSpPr/>
            <p:nvPr/>
          </p:nvSpPr>
          <p:spPr>
            <a:xfrm>
              <a:off x="7959663" y="4473213"/>
              <a:ext cx="57275" cy="26250"/>
            </a:xfrm>
            <a:custGeom>
              <a:avLst/>
              <a:gdLst/>
              <a:ahLst/>
              <a:cxnLst/>
              <a:rect l="l" t="t" r="r" b="b"/>
              <a:pathLst>
                <a:path w="2291" h="1050" extrusionOk="0">
                  <a:moveTo>
                    <a:pt x="0" y="0"/>
                  </a:moveTo>
                  <a:lnTo>
                    <a:pt x="0" y="1049"/>
                  </a:lnTo>
                  <a:lnTo>
                    <a:pt x="2290" y="1049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713" name="Google Shape;5713;p124"/>
          <p:cNvGrpSpPr/>
          <p:nvPr/>
        </p:nvGrpSpPr>
        <p:grpSpPr>
          <a:xfrm>
            <a:off x="5498288" y="4051913"/>
            <a:ext cx="410400" cy="447975"/>
            <a:chOff x="5498288" y="4051913"/>
            <a:chExt cx="410400" cy="447975"/>
          </a:xfrm>
        </p:grpSpPr>
        <p:sp>
          <p:nvSpPr>
            <p:cNvPr id="5714" name="Google Shape;5714;p124"/>
            <p:cNvSpPr/>
            <p:nvPr/>
          </p:nvSpPr>
          <p:spPr>
            <a:xfrm>
              <a:off x="5721613" y="4130588"/>
              <a:ext cx="52450" cy="85675"/>
            </a:xfrm>
            <a:custGeom>
              <a:avLst/>
              <a:gdLst/>
              <a:ahLst/>
              <a:cxnLst/>
              <a:rect l="l" t="t" r="r" b="b"/>
              <a:pathLst>
                <a:path w="2098" h="3427" extrusionOk="0">
                  <a:moveTo>
                    <a:pt x="0" y="0"/>
                  </a:moveTo>
                  <a:lnTo>
                    <a:pt x="0" y="3426"/>
                  </a:lnTo>
                  <a:lnTo>
                    <a:pt x="2098" y="3426"/>
                  </a:lnTo>
                  <a:lnTo>
                    <a:pt x="209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15" name="Google Shape;5715;p124"/>
            <p:cNvSpPr/>
            <p:nvPr/>
          </p:nvSpPr>
          <p:spPr>
            <a:xfrm>
              <a:off x="5587438" y="4242463"/>
              <a:ext cx="321250" cy="257425"/>
            </a:xfrm>
            <a:custGeom>
              <a:avLst/>
              <a:gdLst/>
              <a:ahLst/>
              <a:cxnLst/>
              <a:rect l="l" t="t" r="r" b="b"/>
              <a:pathLst>
                <a:path w="12850" h="10297" extrusionOk="0">
                  <a:moveTo>
                    <a:pt x="7675" y="3951"/>
                  </a:moveTo>
                  <a:lnTo>
                    <a:pt x="7675" y="5000"/>
                  </a:lnTo>
                  <a:lnTo>
                    <a:pt x="6626" y="5000"/>
                  </a:lnTo>
                  <a:lnTo>
                    <a:pt x="6626" y="3951"/>
                  </a:lnTo>
                  <a:close/>
                  <a:moveTo>
                    <a:pt x="8724" y="6399"/>
                  </a:moveTo>
                  <a:lnTo>
                    <a:pt x="8724" y="7447"/>
                  </a:lnTo>
                  <a:lnTo>
                    <a:pt x="7675" y="7447"/>
                  </a:lnTo>
                  <a:lnTo>
                    <a:pt x="7675" y="6399"/>
                  </a:lnTo>
                  <a:close/>
                  <a:moveTo>
                    <a:pt x="5192" y="6923"/>
                  </a:moveTo>
                  <a:lnTo>
                    <a:pt x="5192" y="7972"/>
                  </a:lnTo>
                  <a:lnTo>
                    <a:pt x="4126" y="7972"/>
                  </a:lnTo>
                  <a:lnTo>
                    <a:pt x="4126" y="6923"/>
                  </a:lnTo>
                  <a:close/>
                  <a:moveTo>
                    <a:pt x="5385" y="0"/>
                  </a:moveTo>
                  <a:lnTo>
                    <a:pt x="5385" y="1626"/>
                  </a:lnTo>
                  <a:cubicBezTo>
                    <a:pt x="1364" y="2483"/>
                    <a:pt x="0" y="7517"/>
                    <a:pt x="3025" y="10297"/>
                  </a:cubicBezTo>
                  <a:lnTo>
                    <a:pt x="9825" y="10297"/>
                  </a:lnTo>
                  <a:cubicBezTo>
                    <a:pt x="12849" y="7517"/>
                    <a:pt x="11486" y="2483"/>
                    <a:pt x="7482" y="1626"/>
                  </a:cubicBezTo>
                  <a:lnTo>
                    <a:pt x="74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16" name="Google Shape;5716;p124"/>
            <p:cNvSpPr/>
            <p:nvPr/>
          </p:nvSpPr>
          <p:spPr>
            <a:xfrm>
              <a:off x="5498288" y="4051913"/>
              <a:ext cx="105350" cy="52475"/>
            </a:xfrm>
            <a:custGeom>
              <a:avLst/>
              <a:gdLst/>
              <a:ahLst/>
              <a:cxnLst/>
              <a:rect l="l" t="t" r="r" b="b"/>
              <a:pathLst>
                <a:path w="4214" h="2099" extrusionOk="0">
                  <a:moveTo>
                    <a:pt x="0" y="1"/>
                  </a:moveTo>
                  <a:lnTo>
                    <a:pt x="0" y="2098"/>
                  </a:lnTo>
                  <a:lnTo>
                    <a:pt x="4213" y="2098"/>
                  </a:lnTo>
                  <a:lnTo>
                    <a:pt x="421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17" name="Google Shape;5717;p124"/>
            <p:cNvSpPr/>
            <p:nvPr/>
          </p:nvSpPr>
          <p:spPr>
            <a:xfrm>
              <a:off x="5695388" y="4051913"/>
              <a:ext cx="105350" cy="52475"/>
            </a:xfrm>
            <a:custGeom>
              <a:avLst/>
              <a:gdLst/>
              <a:ahLst/>
              <a:cxnLst/>
              <a:rect l="l" t="t" r="r" b="b"/>
              <a:pathLst>
                <a:path w="4214" h="2099" extrusionOk="0">
                  <a:moveTo>
                    <a:pt x="0" y="1"/>
                  </a:moveTo>
                  <a:lnTo>
                    <a:pt x="0" y="2098"/>
                  </a:lnTo>
                  <a:lnTo>
                    <a:pt x="4213" y="2098"/>
                  </a:lnTo>
                  <a:lnTo>
                    <a:pt x="421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18" name="Google Shape;5718;p124"/>
            <p:cNvSpPr/>
            <p:nvPr/>
          </p:nvSpPr>
          <p:spPr>
            <a:xfrm>
              <a:off x="5523638" y="4130588"/>
              <a:ext cx="54650" cy="52450"/>
            </a:xfrm>
            <a:custGeom>
              <a:avLst/>
              <a:gdLst/>
              <a:ahLst/>
              <a:cxnLst/>
              <a:rect l="l" t="t" r="r" b="b"/>
              <a:pathLst>
                <a:path w="2186" h="2098" extrusionOk="0">
                  <a:moveTo>
                    <a:pt x="0" y="0"/>
                  </a:moveTo>
                  <a:lnTo>
                    <a:pt x="0" y="2098"/>
                  </a:lnTo>
                  <a:lnTo>
                    <a:pt x="2185" y="2098"/>
                  </a:lnTo>
                  <a:lnTo>
                    <a:pt x="218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19" name="Google Shape;5719;p124"/>
            <p:cNvSpPr/>
            <p:nvPr/>
          </p:nvSpPr>
          <p:spPr>
            <a:xfrm>
              <a:off x="5523638" y="4209238"/>
              <a:ext cx="54650" cy="287700"/>
            </a:xfrm>
            <a:custGeom>
              <a:avLst/>
              <a:gdLst/>
              <a:ahLst/>
              <a:cxnLst/>
              <a:rect l="l" t="t" r="r" b="b"/>
              <a:pathLst>
                <a:path w="2186" h="11508" extrusionOk="0">
                  <a:moveTo>
                    <a:pt x="0" y="1"/>
                  </a:moveTo>
                  <a:lnTo>
                    <a:pt x="0" y="10525"/>
                  </a:lnTo>
                  <a:cubicBezTo>
                    <a:pt x="79" y="11180"/>
                    <a:pt x="586" y="11508"/>
                    <a:pt x="1093" y="11508"/>
                  </a:cubicBezTo>
                  <a:cubicBezTo>
                    <a:pt x="1600" y="11508"/>
                    <a:pt x="2107" y="11180"/>
                    <a:pt x="2185" y="10525"/>
                  </a:cubicBezTo>
                  <a:lnTo>
                    <a:pt x="218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720" name="Google Shape;5720;p124"/>
          <p:cNvGrpSpPr/>
          <p:nvPr/>
        </p:nvGrpSpPr>
        <p:grpSpPr>
          <a:xfrm>
            <a:off x="7014788" y="4051913"/>
            <a:ext cx="315125" cy="447975"/>
            <a:chOff x="7014788" y="4051913"/>
            <a:chExt cx="315125" cy="447975"/>
          </a:xfrm>
        </p:grpSpPr>
        <p:sp>
          <p:nvSpPr>
            <p:cNvPr id="5721" name="Google Shape;5721;p124"/>
            <p:cNvSpPr/>
            <p:nvPr/>
          </p:nvSpPr>
          <p:spPr>
            <a:xfrm>
              <a:off x="7106563" y="4170788"/>
              <a:ext cx="130250" cy="210575"/>
            </a:xfrm>
            <a:custGeom>
              <a:avLst/>
              <a:gdLst/>
              <a:ahLst/>
              <a:cxnLst/>
              <a:rect l="l" t="t" r="r" b="b"/>
              <a:pathLst>
                <a:path w="5210" h="8423" extrusionOk="0">
                  <a:moveTo>
                    <a:pt x="2640" y="0"/>
                  </a:moveTo>
                  <a:cubicBezTo>
                    <a:pt x="1189" y="0"/>
                    <a:pt x="18" y="1172"/>
                    <a:pt x="18" y="2623"/>
                  </a:cubicBezTo>
                  <a:lnTo>
                    <a:pt x="18" y="5769"/>
                  </a:lnTo>
                  <a:cubicBezTo>
                    <a:pt x="0" y="7133"/>
                    <a:pt x="1014" y="8269"/>
                    <a:pt x="2360" y="8409"/>
                  </a:cubicBezTo>
                  <a:cubicBezTo>
                    <a:pt x="2452" y="8418"/>
                    <a:pt x="2542" y="8423"/>
                    <a:pt x="2632" y="8423"/>
                  </a:cubicBezTo>
                  <a:cubicBezTo>
                    <a:pt x="3884" y="8423"/>
                    <a:pt x="4965" y="7533"/>
                    <a:pt x="5210" y="6294"/>
                  </a:cubicBezTo>
                  <a:lnTo>
                    <a:pt x="4109" y="6294"/>
                  </a:lnTo>
                  <a:cubicBezTo>
                    <a:pt x="3859" y="7020"/>
                    <a:pt x="3252" y="7353"/>
                    <a:pt x="2645" y="7353"/>
                  </a:cubicBezTo>
                  <a:cubicBezTo>
                    <a:pt x="1848" y="7353"/>
                    <a:pt x="1049" y="6781"/>
                    <a:pt x="1049" y="5769"/>
                  </a:cubicBezTo>
                  <a:lnTo>
                    <a:pt x="1049" y="2623"/>
                  </a:lnTo>
                  <a:cubicBezTo>
                    <a:pt x="1049" y="1611"/>
                    <a:pt x="1848" y="1039"/>
                    <a:pt x="2645" y="1039"/>
                  </a:cubicBezTo>
                  <a:cubicBezTo>
                    <a:pt x="3252" y="1039"/>
                    <a:pt x="3859" y="1372"/>
                    <a:pt x="4109" y="2098"/>
                  </a:cubicBezTo>
                  <a:lnTo>
                    <a:pt x="5210" y="2098"/>
                  </a:lnTo>
                  <a:cubicBezTo>
                    <a:pt x="4948" y="875"/>
                    <a:pt x="3881" y="0"/>
                    <a:pt x="26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22" name="Google Shape;5722;p124"/>
            <p:cNvSpPr/>
            <p:nvPr/>
          </p:nvSpPr>
          <p:spPr>
            <a:xfrm>
              <a:off x="7014788" y="4051913"/>
              <a:ext cx="315125" cy="447975"/>
            </a:xfrm>
            <a:custGeom>
              <a:avLst/>
              <a:gdLst/>
              <a:ahLst/>
              <a:cxnLst/>
              <a:rect l="l" t="t" r="r" b="b"/>
              <a:pathLst>
                <a:path w="12605" h="17919" extrusionOk="0">
                  <a:moveTo>
                    <a:pt x="6311" y="3707"/>
                  </a:moveTo>
                  <a:cubicBezTo>
                    <a:pt x="8339" y="3707"/>
                    <a:pt x="9982" y="5350"/>
                    <a:pt x="9982" y="7378"/>
                  </a:cubicBezTo>
                  <a:lnTo>
                    <a:pt x="9982" y="7902"/>
                  </a:lnTo>
                  <a:lnTo>
                    <a:pt x="6818" y="7902"/>
                  </a:lnTo>
                  <a:lnTo>
                    <a:pt x="6818" y="7378"/>
                  </a:lnTo>
                  <a:cubicBezTo>
                    <a:pt x="6827" y="7028"/>
                    <a:pt x="6569" y="6853"/>
                    <a:pt x="6307" y="6853"/>
                  </a:cubicBezTo>
                  <a:cubicBezTo>
                    <a:pt x="6045" y="6853"/>
                    <a:pt x="5778" y="7028"/>
                    <a:pt x="5769" y="7378"/>
                  </a:cubicBezTo>
                  <a:lnTo>
                    <a:pt x="5769" y="10524"/>
                  </a:lnTo>
                  <a:cubicBezTo>
                    <a:pt x="5769" y="10874"/>
                    <a:pt x="6031" y="11049"/>
                    <a:pt x="6294" y="11049"/>
                  </a:cubicBezTo>
                  <a:cubicBezTo>
                    <a:pt x="6556" y="11049"/>
                    <a:pt x="6818" y="10874"/>
                    <a:pt x="6818" y="10524"/>
                  </a:cubicBezTo>
                  <a:lnTo>
                    <a:pt x="6818" y="10000"/>
                  </a:lnTo>
                  <a:lnTo>
                    <a:pt x="9982" y="10000"/>
                  </a:lnTo>
                  <a:lnTo>
                    <a:pt x="9982" y="10524"/>
                  </a:lnTo>
                  <a:cubicBezTo>
                    <a:pt x="9982" y="12552"/>
                    <a:pt x="8339" y="14195"/>
                    <a:pt x="6311" y="14195"/>
                  </a:cubicBezTo>
                  <a:cubicBezTo>
                    <a:pt x="4266" y="14195"/>
                    <a:pt x="2623" y="12552"/>
                    <a:pt x="2623" y="10524"/>
                  </a:cubicBezTo>
                  <a:lnTo>
                    <a:pt x="2623" y="7378"/>
                  </a:lnTo>
                  <a:cubicBezTo>
                    <a:pt x="2623" y="5350"/>
                    <a:pt x="4266" y="3707"/>
                    <a:pt x="6311" y="3707"/>
                  </a:cubicBezTo>
                  <a:close/>
                  <a:moveTo>
                    <a:pt x="6311" y="1"/>
                  </a:moveTo>
                  <a:lnTo>
                    <a:pt x="0" y="3637"/>
                  </a:lnTo>
                  <a:lnTo>
                    <a:pt x="0" y="14265"/>
                  </a:lnTo>
                  <a:lnTo>
                    <a:pt x="6311" y="17919"/>
                  </a:lnTo>
                  <a:lnTo>
                    <a:pt x="12604" y="14283"/>
                  </a:lnTo>
                  <a:lnTo>
                    <a:pt x="12604" y="3637"/>
                  </a:lnTo>
                  <a:lnTo>
                    <a:pt x="631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723" name="Google Shape;5723;p124"/>
          <p:cNvGrpSpPr/>
          <p:nvPr/>
        </p:nvGrpSpPr>
        <p:grpSpPr>
          <a:xfrm>
            <a:off x="6271838" y="4051913"/>
            <a:ext cx="315125" cy="447550"/>
            <a:chOff x="6271838" y="4051913"/>
            <a:chExt cx="315125" cy="447550"/>
          </a:xfrm>
        </p:grpSpPr>
        <p:sp>
          <p:nvSpPr>
            <p:cNvPr id="5724" name="Google Shape;5724;p124"/>
            <p:cNvSpPr/>
            <p:nvPr/>
          </p:nvSpPr>
          <p:spPr>
            <a:xfrm>
              <a:off x="6364038" y="4175163"/>
              <a:ext cx="131150" cy="201050"/>
            </a:xfrm>
            <a:custGeom>
              <a:avLst/>
              <a:gdLst/>
              <a:ahLst/>
              <a:cxnLst/>
              <a:rect l="l" t="t" r="r" b="b"/>
              <a:pathLst>
                <a:path w="5246" h="8042" extrusionOk="0">
                  <a:moveTo>
                    <a:pt x="1" y="0"/>
                  </a:moveTo>
                  <a:lnTo>
                    <a:pt x="1" y="1049"/>
                  </a:lnTo>
                  <a:lnTo>
                    <a:pt x="2098" y="1049"/>
                  </a:lnTo>
                  <a:lnTo>
                    <a:pt x="2081" y="8042"/>
                  </a:lnTo>
                  <a:lnTo>
                    <a:pt x="3130" y="8042"/>
                  </a:lnTo>
                  <a:lnTo>
                    <a:pt x="3130" y="1049"/>
                  </a:lnTo>
                  <a:lnTo>
                    <a:pt x="5245" y="1049"/>
                  </a:lnTo>
                  <a:lnTo>
                    <a:pt x="52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25" name="Google Shape;5725;p124"/>
            <p:cNvSpPr/>
            <p:nvPr/>
          </p:nvSpPr>
          <p:spPr>
            <a:xfrm>
              <a:off x="6271838" y="4051913"/>
              <a:ext cx="315125" cy="447550"/>
            </a:xfrm>
            <a:custGeom>
              <a:avLst/>
              <a:gdLst/>
              <a:ahLst/>
              <a:cxnLst/>
              <a:rect l="l" t="t" r="r" b="b"/>
              <a:pathLst>
                <a:path w="12605" h="17902" extrusionOk="0">
                  <a:moveTo>
                    <a:pt x="9964" y="3881"/>
                  </a:moveTo>
                  <a:lnTo>
                    <a:pt x="9964" y="7028"/>
                  </a:lnTo>
                  <a:lnTo>
                    <a:pt x="7867" y="7028"/>
                  </a:lnTo>
                  <a:lnTo>
                    <a:pt x="7867" y="14021"/>
                  </a:lnTo>
                  <a:lnTo>
                    <a:pt x="4720" y="14021"/>
                  </a:lnTo>
                  <a:lnTo>
                    <a:pt x="4720" y="7028"/>
                  </a:lnTo>
                  <a:lnTo>
                    <a:pt x="2622" y="7028"/>
                  </a:lnTo>
                  <a:lnTo>
                    <a:pt x="2622" y="3881"/>
                  </a:lnTo>
                  <a:close/>
                  <a:moveTo>
                    <a:pt x="0" y="1"/>
                  </a:moveTo>
                  <a:lnTo>
                    <a:pt x="0" y="11608"/>
                  </a:lnTo>
                  <a:cubicBezTo>
                    <a:pt x="0" y="15087"/>
                    <a:pt x="2815" y="17901"/>
                    <a:pt x="6293" y="17901"/>
                  </a:cubicBezTo>
                  <a:cubicBezTo>
                    <a:pt x="9772" y="17901"/>
                    <a:pt x="12604" y="15087"/>
                    <a:pt x="12604" y="11608"/>
                  </a:cubicBezTo>
                  <a:lnTo>
                    <a:pt x="1260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726" name="Google Shape;5726;p124"/>
          <p:cNvGrpSpPr/>
          <p:nvPr/>
        </p:nvGrpSpPr>
        <p:grpSpPr>
          <a:xfrm>
            <a:off x="4785913" y="4051913"/>
            <a:ext cx="315125" cy="447975"/>
            <a:chOff x="4785913" y="4051913"/>
            <a:chExt cx="315125" cy="447975"/>
          </a:xfrm>
        </p:grpSpPr>
        <p:sp>
          <p:nvSpPr>
            <p:cNvPr id="5727" name="Google Shape;5727;p124"/>
            <p:cNvSpPr/>
            <p:nvPr/>
          </p:nvSpPr>
          <p:spPr>
            <a:xfrm>
              <a:off x="4785913" y="4051913"/>
              <a:ext cx="315125" cy="447975"/>
            </a:xfrm>
            <a:custGeom>
              <a:avLst/>
              <a:gdLst/>
              <a:ahLst/>
              <a:cxnLst/>
              <a:rect l="l" t="t" r="r" b="b"/>
              <a:pathLst>
                <a:path w="12605" h="17919" extrusionOk="0">
                  <a:moveTo>
                    <a:pt x="6294" y="3881"/>
                  </a:moveTo>
                  <a:cubicBezTo>
                    <a:pt x="8322" y="3881"/>
                    <a:pt x="9965" y="5525"/>
                    <a:pt x="9965" y="7552"/>
                  </a:cubicBezTo>
                  <a:lnTo>
                    <a:pt x="9965" y="12972"/>
                  </a:lnTo>
                  <a:lnTo>
                    <a:pt x="6818" y="12972"/>
                  </a:lnTo>
                  <a:lnTo>
                    <a:pt x="6818" y="11573"/>
                  </a:lnTo>
                  <a:lnTo>
                    <a:pt x="5769" y="11573"/>
                  </a:lnTo>
                  <a:lnTo>
                    <a:pt x="5769" y="12972"/>
                  </a:lnTo>
                  <a:lnTo>
                    <a:pt x="2623" y="12972"/>
                  </a:lnTo>
                  <a:lnTo>
                    <a:pt x="2623" y="7552"/>
                  </a:lnTo>
                  <a:cubicBezTo>
                    <a:pt x="2623" y="5525"/>
                    <a:pt x="4266" y="3881"/>
                    <a:pt x="6294" y="3881"/>
                  </a:cubicBezTo>
                  <a:close/>
                  <a:moveTo>
                    <a:pt x="2780" y="1"/>
                  </a:moveTo>
                  <a:lnTo>
                    <a:pt x="2780" y="1014"/>
                  </a:lnTo>
                  <a:cubicBezTo>
                    <a:pt x="2780" y="1993"/>
                    <a:pt x="1993" y="2780"/>
                    <a:pt x="1014" y="2780"/>
                  </a:cubicBezTo>
                  <a:lnTo>
                    <a:pt x="1" y="2780"/>
                  </a:lnTo>
                  <a:lnTo>
                    <a:pt x="1" y="15139"/>
                  </a:lnTo>
                  <a:lnTo>
                    <a:pt x="1014" y="15139"/>
                  </a:lnTo>
                  <a:cubicBezTo>
                    <a:pt x="1993" y="15139"/>
                    <a:pt x="2780" y="15926"/>
                    <a:pt x="2780" y="16905"/>
                  </a:cubicBezTo>
                  <a:lnTo>
                    <a:pt x="2780" y="17919"/>
                  </a:lnTo>
                  <a:lnTo>
                    <a:pt x="9808" y="17919"/>
                  </a:lnTo>
                  <a:lnTo>
                    <a:pt x="9808" y="16905"/>
                  </a:lnTo>
                  <a:cubicBezTo>
                    <a:pt x="9808" y="15926"/>
                    <a:pt x="10612" y="15139"/>
                    <a:pt x="11591" y="15139"/>
                  </a:cubicBezTo>
                  <a:lnTo>
                    <a:pt x="12605" y="15139"/>
                  </a:lnTo>
                  <a:lnTo>
                    <a:pt x="12605" y="2780"/>
                  </a:lnTo>
                  <a:lnTo>
                    <a:pt x="11591" y="2780"/>
                  </a:lnTo>
                  <a:cubicBezTo>
                    <a:pt x="10612" y="2780"/>
                    <a:pt x="9808" y="1993"/>
                    <a:pt x="9808" y="1014"/>
                  </a:cubicBezTo>
                  <a:lnTo>
                    <a:pt x="980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28" name="Google Shape;5728;p124"/>
            <p:cNvSpPr/>
            <p:nvPr/>
          </p:nvSpPr>
          <p:spPr>
            <a:xfrm>
              <a:off x="4930138" y="4227613"/>
              <a:ext cx="26675" cy="34975"/>
            </a:xfrm>
            <a:custGeom>
              <a:avLst/>
              <a:gdLst/>
              <a:ahLst/>
              <a:cxnLst/>
              <a:rect l="l" t="t" r="r" b="b"/>
              <a:pathLst>
                <a:path w="1067" h="1399" extrusionOk="0">
                  <a:moveTo>
                    <a:pt x="542" y="0"/>
                  </a:moveTo>
                  <a:cubicBezTo>
                    <a:pt x="245" y="0"/>
                    <a:pt x="0" y="245"/>
                    <a:pt x="18" y="524"/>
                  </a:cubicBezTo>
                  <a:lnTo>
                    <a:pt x="18" y="1399"/>
                  </a:lnTo>
                  <a:lnTo>
                    <a:pt x="1067" y="1399"/>
                  </a:lnTo>
                  <a:lnTo>
                    <a:pt x="1067" y="524"/>
                  </a:lnTo>
                  <a:cubicBezTo>
                    <a:pt x="1067" y="245"/>
                    <a:pt x="822" y="0"/>
                    <a:pt x="5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29" name="Google Shape;5729;p124"/>
            <p:cNvSpPr/>
            <p:nvPr/>
          </p:nvSpPr>
          <p:spPr>
            <a:xfrm>
              <a:off x="4878138" y="4175163"/>
              <a:ext cx="131125" cy="174825"/>
            </a:xfrm>
            <a:custGeom>
              <a:avLst/>
              <a:gdLst/>
              <a:ahLst/>
              <a:cxnLst/>
              <a:rect l="l" t="t" r="r" b="b"/>
              <a:pathLst>
                <a:path w="5245" h="6993" extrusionOk="0">
                  <a:moveTo>
                    <a:pt x="2622" y="1049"/>
                  </a:moveTo>
                  <a:cubicBezTo>
                    <a:pt x="3479" y="1049"/>
                    <a:pt x="4196" y="1766"/>
                    <a:pt x="4196" y="2622"/>
                  </a:cubicBezTo>
                  <a:lnTo>
                    <a:pt x="4196" y="4545"/>
                  </a:lnTo>
                  <a:lnTo>
                    <a:pt x="1049" y="4545"/>
                  </a:lnTo>
                  <a:lnTo>
                    <a:pt x="1049" y="2622"/>
                  </a:lnTo>
                  <a:cubicBezTo>
                    <a:pt x="1032" y="1766"/>
                    <a:pt x="1748" y="1049"/>
                    <a:pt x="2622" y="1049"/>
                  </a:cubicBezTo>
                  <a:close/>
                  <a:moveTo>
                    <a:pt x="2622" y="0"/>
                  </a:moveTo>
                  <a:cubicBezTo>
                    <a:pt x="1171" y="0"/>
                    <a:pt x="0" y="1172"/>
                    <a:pt x="0" y="2622"/>
                  </a:cubicBezTo>
                  <a:lnTo>
                    <a:pt x="0" y="6993"/>
                  </a:lnTo>
                  <a:lnTo>
                    <a:pt x="1049" y="6993"/>
                  </a:lnTo>
                  <a:lnTo>
                    <a:pt x="1049" y="5594"/>
                  </a:lnTo>
                  <a:lnTo>
                    <a:pt x="4196" y="5594"/>
                  </a:lnTo>
                  <a:lnTo>
                    <a:pt x="4196" y="6993"/>
                  </a:lnTo>
                  <a:lnTo>
                    <a:pt x="5245" y="6993"/>
                  </a:lnTo>
                  <a:lnTo>
                    <a:pt x="5245" y="2622"/>
                  </a:lnTo>
                  <a:cubicBezTo>
                    <a:pt x="5245" y="1172"/>
                    <a:pt x="4056" y="0"/>
                    <a:pt x="26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730" name="Google Shape;5730;p124"/>
          <p:cNvGrpSpPr/>
          <p:nvPr/>
        </p:nvGrpSpPr>
        <p:grpSpPr>
          <a:xfrm>
            <a:off x="3976538" y="4051913"/>
            <a:ext cx="447975" cy="447550"/>
            <a:chOff x="3976538" y="4051913"/>
            <a:chExt cx="447975" cy="447550"/>
          </a:xfrm>
        </p:grpSpPr>
        <p:sp>
          <p:nvSpPr>
            <p:cNvPr id="5731" name="Google Shape;5731;p124"/>
            <p:cNvSpPr/>
            <p:nvPr/>
          </p:nvSpPr>
          <p:spPr>
            <a:xfrm>
              <a:off x="3976538" y="4051913"/>
              <a:ext cx="447975" cy="275800"/>
            </a:xfrm>
            <a:custGeom>
              <a:avLst/>
              <a:gdLst/>
              <a:ahLst/>
              <a:cxnLst/>
              <a:rect l="l" t="t" r="r" b="b"/>
              <a:pathLst>
                <a:path w="17919" h="11032" extrusionOk="0">
                  <a:moveTo>
                    <a:pt x="9947" y="1819"/>
                  </a:moveTo>
                  <a:lnTo>
                    <a:pt x="9947" y="2867"/>
                  </a:lnTo>
                  <a:lnTo>
                    <a:pt x="8898" y="2867"/>
                  </a:lnTo>
                  <a:lnTo>
                    <a:pt x="8898" y="1819"/>
                  </a:lnTo>
                  <a:close/>
                  <a:moveTo>
                    <a:pt x="15768" y="1819"/>
                  </a:moveTo>
                  <a:lnTo>
                    <a:pt x="15768" y="2867"/>
                  </a:lnTo>
                  <a:lnTo>
                    <a:pt x="10996" y="2867"/>
                  </a:lnTo>
                  <a:lnTo>
                    <a:pt x="10996" y="1819"/>
                  </a:lnTo>
                  <a:close/>
                  <a:moveTo>
                    <a:pt x="9947" y="3916"/>
                  </a:moveTo>
                  <a:lnTo>
                    <a:pt x="9947" y="4965"/>
                  </a:lnTo>
                  <a:lnTo>
                    <a:pt x="8898" y="4965"/>
                  </a:lnTo>
                  <a:lnTo>
                    <a:pt x="8898" y="3916"/>
                  </a:lnTo>
                  <a:close/>
                  <a:moveTo>
                    <a:pt x="14719" y="3916"/>
                  </a:moveTo>
                  <a:lnTo>
                    <a:pt x="14719" y="4965"/>
                  </a:lnTo>
                  <a:lnTo>
                    <a:pt x="10996" y="4965"/>
                  </a:lnTo>
                  <a:lnTo>
                    <a:pt x="10996" y="3916"/>
                  </a:lnTo>
                  <a:close/>
                  <a:moveTo>
                    <a:pt x="9947" y="6014"/>
                  </a:moveTo>
                  <a:lnTo>
                    <a:pt x="9947" y="7063"/>
                  </a:lnTo>
                  <a:lnTo>
                    <a:pt x="8898" y="7063"/>
                  </a:lnTo>
                  <a:lnTo>
                    <a:pt x="8898" y="6014"/>
                  </a:lnTo>
                  <a:close/>
                  <a:moveTo>
                    <a:pt x="13671" y="6014"/>
                  </a:moveTo>
                  <a:lnTo>
                    <a:pt x="13671" y="7063"/>
                  </a:lnTo>
                  <a:lnTo>
                    <a:pt x="10996" y="7063"/>
                  </a:lnTo>
                  <a:lnTo>
                    <a:pt x="10996" y="6014"/>
                  </a:lnTo>
                  <a:close/>
                  <a:moveTo>
                    <a:pt x="9947" y="8112"/>
                  </a:moveTo>
                  <a:lnTo>
                    <a:pt x="9947" y="9161"/>
                  </a:lnTo>
                  <a:lnTo>
                    <a:pt x="8898" y="9161"/>
                  </a:lnTo>
                  <a:lnTo>
                    <a:pt x="8898" y="8112"/>
                  </a:lnTo>
                  <a:close/>
                  <a:moveTo>
                    <a:pt x="15768" y="8112"/>
                  </a:moveTo>
                  <a:lnTo>
                    <a:pt x="15768" y="9161"/>
                  </a:lnTo>
                  <a:lnTo>
                    <a:pt x="10996" y="9161"/>
                  </a:lnTo>
                  <a:lnTo>
                    <a:pt x="10996" y="8112"/>
                  </a:lnTo>
                  <a:close/>
                  <a:moveTo>
                    <a:pt x="6433" y="1539"/>
                  </a:moveTo>
                  <a:lnTo>
                    <a:pt x="6433" y="2483"/>
                  </a:lnTo>
                  <a:cubicBezTo>
                    <a:pt x="6433" y="3619"/>
                    <a:pt x="5961" y="4703"/>
                    <a:pt x="5140" y="5490"/>
                  </a:cubicBezTo>
                  <a:cubicBezTo>
                    <a:pt x="5961" y="6259"/>
                    <a:pt x="6433" y="7343"/>
                    <a:pt x="6433" y="8479"/>
                  </a:cubicBezTo>
                  <a:lnTo>
                    <a:pt x="6433" y="9423"/>
                  </a:lnTo>
                  <a:lnTo>
                    <a:pt x="5384" y="9423"/>
                  </a:lnTo>
                  <a:lnTo>
                    <a:pt x="5384" y="8514"/>
                  </a:lnTo>
                  <a:lnTo>
                    <a:pt x="3199" y="8514"/>
                  </a:lnTo>
                  <a:lnTo>
                    <a:pt x="3199" y="9423"/>
                  </a:lnTo>
                  <a:lnTo>
                    <a:pt x="2150" y="9423"/>
                  </a:lnTo>
                  <a:lnTo>
                    <a:pt x="2150" y="8479"/>
                  </a:lnTo>
                  <a:cubicBezTo>
                    <a:pt x="2150" y="7343"/>
                    <a:pt x="2622" y="6259"/>
                    <a:pt x="3461" y="5490"/>
                  </a:cubicBezTo>
                  <a:cubicBezTo>
                    <a:pt x="2622" y="4720"/>
                    <a:pt x="2150" y="3619"/>
                    <a:pt x="2150" y="2483"/>
                  </a:cubicBezTo>
                  <a:lnTo>
                    <a:pt x="2150" y="1539"/>
                  </a:lnTo>
                  <a:lnTo>
                    <a:pt x="3199" y="1539"/>
                  </a:lnTo>
                  <a:lnTo>
                    <a:pt x="3199" y="2465"/>
                  </a:lnTo>
                  <a:lnTo>
                    <a:pt x="5384" y="2465"/>
                  </a:lnTo>
                  <a:lnTo>
                    <a:pt x="5384" y="1539"/>
                  </a:lnTo>
                  <a:close/>
                  <a:moveTo>
                    <a:pt x="0" y="1"/>
                  </a:moveTo>
                  <a:lnTo>
                    <a:pt x="0" y="11031"/>
                  </a:lnTo>
                  <a:lnTo>
                    <a:pt x="17919" y="11031"/>
                  </a:lnTo>
                  <a:lnTo>
                    <a:pt x="1791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32" name="Google Shape;5732;p124"/>
            <p:cNvSpPr/>
            <p:nvPr/>
          </p:nvSpPr>
          <p:spPr>
            <a:xfrm>
              <a:off x="3976538" y="4353913"/>
              <a:ext cx="447975" cy="145550"/>
            </a:xfrm>
            <a:custGeom>
              <a:avLst/>
              <a:gdLst/>
              <a:ahLst/>
              <a:cxnLst/>
              <a:rect l="l" t="t" r="r" b="b"/>
              <a:pathLst>
                <a:path w="17919" h="5822" extrusionOk="0">
                  <a:moveTo>
                    <a:pt x="0" y="0"/>
                  </a:moveTo>
                  <a:cubicBezTo>
                    <a:pt x="0" y="1259"/>
                    <a:pt x="1032" y="2290"/>
                    <a:pt x="2308" y="2290"/>
                  </a:cubicBezTo>
                  <a:lnTo>
                    <a:pt x="2308" y="2308"/>
                  </a:lnTo>
                  <a:lnTo>
                    <a:pt x="7587" y="2308"/>
                  </a:lnTo>
                  <a:cubicBezTo>
                    <a:pt x="7500" y="2657"/>
                    <a:pt x="7307" y="2954"/>
                    <a:pt x="7045" y="3199"/>
                  </a:cubicBezTo>
                  <a:lnTo>
                    <a:pt x="6765" y="3426"/>
                  </a:lnTo>
                  <a:cubicBezTo>
                    <a:pt x="6346" y="3776"/>
                    <a:pt x="6049" y="4248"/>
                    <a:pt x="5944" y="4772"/>
                  </a:cubicBezTo>
                  <a:lnTo>
                    <a:pt x="4598" y="4772"/>
                  </a:lnTo>
                  <a:lnTo>
                    <a:pt x="4598" y="5821"/>
                  </a:lnTo>
                  <a:lnTo>
                    <a:pt x="13338" y="5821"/>
                  </a:lnTo>
                  <a:lnTo>
                    <a:pt x="13338" y="4772"/>
                  </a:lnTo>
                  <a:lnTo>
                    <a:pt x="11975" y="4772"/>
                  </a:lnTo>
                  <a:cubicBezTo>
                    <a:pt x="11852" y="4248"/>
                    <a:pt x="11573" y="3776"/>
                    <a:pt x="11153" y="3426"/>
                  </a:cubicBezTo>
                  <a:lnTo>
                    <a:pt x="10874" y="3199"/>
                  </a:lnTo>
                  <a:cubicBezTo>
                    <a:pt x="10594" y="2972"/>
                    <a:pt x="10402" y="2657"/>
                    <a:pt x="10314" y="2308"/>
                  </a:cubicBezTo>
                  <a:lnTo>
                    <a:pt x="15611" y="2308"/>
                  </a:lnTo>
                  <a:cubicBezTo>
                    <a:pt x="16887" y="2308"/>
                    <a:pt x="17919" y="1276"/>
                    <a:pt x="179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33" name="Google Shape;5733;p124"/>
            <p:cNvSpPr/>
            <p:nvPr/>
          </p:nvSpPr>
          <p:spPr>
            <a:xfrm>
              <a:off x="4060438" y="4205313"/>
              <a:ext cx="46350" cy="33250"/>
            </a:xfrm>
            <a:custGeom>
              <a:avLst/>
              <a:gdLst/>
              <a:ahLst/>
              <a:cxnLst/>
              <a:rect l="l" t="t" r="r" b="b"/>
              <a:pathLst>
                <a:path w="1854" h="1330" extrusionOk="0">
                  <a:moveTo>
                    <a:pt x="927" y="0"/>
                  </a:moveTo>
                  <a:cubicBezTo>
                    <a:pt x="508" y="350"/>
                    <a:pt x="193" y="805"/>
                    <a:pt x="1" y="1329"/>
                  </a:cubicBezTo>
                  <a:lnTo>
                    <a:pt x="1854" y="1329"/>
                  </a:lnTo>
                  <a:cubicBezTo>
                    <a:pt x="1679" y="805"/>
                    <a:pt x="1347" y="350"/>
                    <a:pt x="9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34" name="Google Shape;5734;p124"/>
            <p:cNvSpPr/>
            <p:nvPr/>
          </p:nvSpPr>
          <p:spPr>
            <a:xfrm>
              <a:off x="4060438" y="4139313"/>
              <a:ext cx="46350" cy="33675"/>
            </a:xfrm>
            <a:custGeom>
              <a:avLst/>
              <a:gdLst/>
              <a:ahLst/>
              <a:cxnLst/>
              <a:rect l="l" t="t" r="r" b="b"/>
              <a:pathLst>
                <a:path w="1854" h="1347" extrusionOk="0">
                  <a:moveTo>
                    <a:pt x="1" y="1"/>
                  </a:moveTo>
                  <a:cubicBezTo>
                    <a:pt x="193" y="525"/>
                    <a:pt x="508" y="980"/>
                    <a:pt x="927" y="1347"/>
                  </a:cubicBezTo>
                  <a:cubicBezTo>
                    <a:pt x="1347" y="980"/>
                    <a:pt x="1679" y="525"/>
                    <a:pt x="18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735" name="Google Shape;5735;p124"/>
          <p:cNvGrpSpPr/>
          <p:nvPr/>
        </p:nvGrpSpPr>
        <p:grpSpPr>
          <a:xfrm>
            <a:off x="3233563" y="4051913"/>
            <a:ext cx="448000" cy="447550"/>
            <a:chOff x="3233563" y="4051913"/>
            <a:chExt cx="448000" cy="447550"/>
          </a:xfrm>
        </p:grpSpPr>
        <p:sp>
          <p:nvSpPr>
            <p:cNvPr id="5736" name="Google Shape;5736;p124"/>
            <p:cNvSpPr/>
            <p:nvPr/>
          </p:nvSpPr>
          <p:spPr>
            <a:xfrm>
              <a:off x="3428938" y="4051913"/>
              <a:ext cx="95725" cy="447550"/>
            </a:xfrm>
            <a:custGeom>
              <a:avLst/>
              <a:gdLst/>
              <a:ahLst/>
              <a:cxnLst/>
              <a:rect l="l" t="t" r="r" b="b"/>
              <a:pathLst>
                <a:path w="3829" h="17902" extrusionOk="0">
                  <a:moveTo>
                    <a:pt x="1381" y="1"/>
                  </a:moveTo>
                  <a:lnTo>
                    <a:pt x="1381" y="11119"/>
                  </a:lnTo>
                  <a:lnTo>
                    <a:pt x="0" y="11119"/>
                  </a:lnTo>
                  <a:lnTo>
                    <a:pt x="0" y="12167"/>
                  </a:lnTo>
                  <a:lnTo>
                    <a:pt x="1381" y="12167"/>
                  </a:lnTo>
                  <a:lnTo>
                    <a:pt x="1381" y="17901"/>
                  </a:lnTo>
                  <a:lnTo>
                    <a:pt x="3828" y="17901"/>
                  </a:lnTo>
                  <a:lnTo>
                    <a:pt x="3828" y="16852"/>
                  </a:lnTo>
                  <a:lnTo>
                    <a:pt x="2430" y="16852"/>
                  </a:lnTo>
                  <a:lnTo>
                    <a:pt x="2430" y="1049"/>
                  </a:lnTo>
                  <a:lnTo>
                    <a:pt x="3828" y="1049"/>
                  </a:lnTo>
                  <a:lnTo>
                    <a:pt x="382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37" name="Google Shape;5737;p124"/>
            <p:cNvSpPr/>
            <p:nvPr/>
          </p:nvSpPr>
          <p:spPr>
            <a:xfrm>
              <a:off x="3233563" y="4186088"/>
              <a:ext cx="57275" cy="26250"/>
            </a:xfrm>
            <a:custGeom>
              <a:avLst/>
              <a:gdLst/>
              <a:ahLst/>
              <a:cxnLst/>
              <a:rect l="l" t="t" r="r" b="b"/>
              <a:pathLst>
                <a:path w="2291" h="1050" extrusionOk="0">
                  <a:moveTo>
                    <a:pt x="1" y="0"/>
                  </a:moveTo>
                  <a:lnTo>
                    <a:pt x="1" y="1049"/>
                  </a:lnTo>
                  <a:lnTo>
                    <a:pt x="2291" y="1049"/>
                  </a:lnTo>
                  <a:lnTo>
                    <a:pt x="229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38" name="Google Shape;5738;p124"/>
            <p:cNvSpPr/>
            <p:nvPr/>
          </p:nvSpPr>
          <p:spPr>
            <a:xfrm>
              <a:off x="3355513" y="4186088"/>
              <a:ext cx="57275" cy="26250"/>
            </a:xfrm>
            <a:custGeom>
              <a:avLst/>
              <a:gdLst/>
              <a:ahLst/>
              <a:cxnLst/>
              <a:rect l="l" t="t" r="r" b="b"/>
              <a:pathLst>
                <a:path w="2291" h="1050" extrusionOk="0">
                  <a:moveTo>
                    <a:pt x="0" y="0"/>
                  </a:moveTo>
                  <a:lnTo>
                    <a:pt x="0" y="1049"/>
                  </a:lnTo>
                  <a:lnTo>
                    <a:pt x="2290" y="1049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39" name="Google Shape;5739;p124"/>
            <p:cNvSpPr/>
            <p:nvPr/>
          </p:nvSpPr>
          <p:spPr>
            <a:xfrm>
              <a:off x="3234438" y="4238963"/>
              <a:ext cx="177900" cy="208500"/>
            </a:xfrm>
            <a:custGeom>
              <a:avLst/>
              <a:gdLst/>
              <a:ahLst/>
              <a:cxnLst/>
              <a:rect l="l" t="t" r="r" b="b"/>
              <a:pathLst>
                <a:path w="7116" h="8340" extrusionOk="0">
                  <a:moveTo>
                    <a:pt x="1" y="1"/>
                  </a:moveTo>
                  <a:cubicBezTo>
                    <a:pt x="141" y="1556"/>
                    <a:pt x="787" y="3007"/>
                    <a:pt x="1836" y="4161"/>
                  </a:cubicBezTo>
                  <a:cubicBezTo>
                    <a:pt x="787" y="5297"/>
                    <a:pt x="123" y="6766"/>
                    <a:pt x="1" y="8322"/>
                  </a:cubicBezTo>
                  <a:lnTo>
                    <a:pt x="2291" y="8322"/>
                  </a:lnTo>
                  <a:cubicBezTo>
                    <a:pt x="2431" y="7325"/>
                    <a:pt x="2868" y="6416"/>
                    <a:pt x="3550" y="5682"/>
                  </a:cubicBezTo>
                  <a:cubicBezTo>
                    <a:pt x="4231" y="6416"/>
                    <a:pt x="4668" y="7343"/>
                    <a:pt x="4808" y="8339"/>
                  </a:cubicBezTo>
                  <a:lnTo>
                    <a:pt x="7116" y="8339"/>
                  </a:lnTo>
                  <a:cubicBezTo>
                    <a:pt x="6976" y="6766"/>
                    <a:pt x="6329" y="5297"/>
                    <a:pt x="5263" y="4161"/>
                  </a:cubicBezTo>
                  <a:cubicBezTo>
                    <a:pt x="6329" y="3007"/>
                    <a:pt x="6976" y="1556"/>
                    <a:pt x="7116" y="1"/>
                  </a:cubicBezTo>
                  <a:lnTo>
                    <a:pt x="4808" y="1"/>
                  </a:lnTo>
                  <a:cubicBezTo>
                    <a:pt x="4668" y="997"/>
                    <a:pt x="4231" y="1923"/>
                    <a:pt x="3550" y="2658"/>
                  </a:cubicBezTo>
                  <a:cubicBezTo>
                    <a:pt x="2868" y="1923"/>
                    <a:pt x="2431" y="997"/>
                    <a:pt x="22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40" name="Google Shape;5740;p124"/>
            <p:cNvSpPr/>
            <p:nvPr/>
          </p:nvSpPr>
          <p:spPr>
            <a:xfrm>
              <a:off x="3355513" y="4473213"/>
              <a:ext cx="57275" cy="26250"/>
            </a:xfrm>
            <a:custGeom>
              <a:avLst/>
              <a:gdLst/>
              <a:ahLst/>
              <a:cxnLst/>
              <a:rect l="l" t="t" r="r" b="b"/>
              <a:pathLst>
                <a:path w="2291" h="1050" extrusionOk="0">
                  <a:moveTo>
                    <a:pt x="0" y="0"/>
                  </a:moveTo>
                  <a:lnTo>
                    <a:pt x="0" y="1049"/>
                  </a:lnTo>
                  <a:lnTo>
                    <a:pt x="2290" y="1049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41" name="Google Shape;5741;p124"/>
            <p:cNvSpPr/>
            <p:nvPr/>
          </p:nvSpPr>
          <p:spPr>
            <a:xfrm>
              <a:off x="3233563" y="4473213"/>
              <a:ext cx="57275" cy="26250"/>
            </a:xfrm>
            <a:custGeom>
              <a:avLst/>
              <a:gdLst/>
              <a:ahLst/>
              <a:cxnLst/>
              <a:rect l="l" t="t" r="r" b="b"/>
              <a:pathLst>
                <a:path w="2291" h="1050" extrusionOk="0">
                  <a:moveTo>
                    <a:pt x="1" y="0"/>
                  </a:moveTo>
                  <a:lnTo>
                    <a:pt x="1" y="1049"/>
                  </a:lnTo>
                  <a:lnTo>
                    <a:pt x="2291" y="1049"/>
                  </a:lnTo>
                  <a:lnTo>
                    <a:pt x="229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42" name="Google Shape;5742;p124"/>
            <p:cNvSpPr/>
            <p:nvPr/>
          </p:nvSpPr>
          <p:spPr>
            <a:xfrm>
              <a:off x="3553913" y="4237663"/>
              <a:ext cx="127200" cy="76050"/>
            </a:xfrm>
            <a:custGeom>
              <a:avLst/>
              <a:gdLst/>
              <a:ahLst/>
              <a:cxnLst/>
              <a:rect l="l" t="t" r="r" b="b"/>
              <a:pathLst>
                <a:path w="5088" h="3042" extrusionOk="0">
                  <a:moveTo>
                    <a:pt x="18" y="0"/>
                  </a:moveTo>
                  <a:cubicBezTo>
                    <a:pt x="18" y="105"/>
                    <a:pt x="1" y="227"/>
                    <a:pt x="1" y="315"/>
                  </a:cubicBezTo>
                  <a:lnTo>
                    <a:pt x="1" y="2727"/>
                  </a:lnTo>
                  <a:cubicBezTo>
                    <a:pt x="1" y="2832"/>
                    <a:pt x="1" y="2937"/>
                    <a:pt x="18" y="3042"/>
                  </a:cubicBezTo>
                  <a:lnTo>
                    <a:pt x="5088" y="3042"/>
                  </a:lnTo>
                  <a:lnTo>
                    <a:pt x="5088" y="2727"/>
                  </a:lnTo>
                  <a:lnTo>
                    <a:pt x="5088" y="315"/>
                  </a:lnTo>
                  <a:lnTo>
                    <a:pt x="508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43" name="Google Shape;5743;p124"/>
            <p:cNvSpPr/>
            <p:nvPr/>
          </p:nvSpPr>
          <p:spPr>
            <a:xfrm>
              <a:off x="3556988" y="4339488"/>
              <a:ext cx="121075" cy="107100"/>
            </a:xfrm>
            <a:custGeom>
              <a:avLst/>
              <a:gdLst/>
              <a:ahLst/>
              <a:cxnLst/>
              <a:rect l="l" t="t" r="r" b="b"/>
              <a:pathLst>
                <a:path w="4843" h="4284" extrusionOk="0">
                  <a:moveTo>
                    <a:pt x="105" y="0"/>
                  </a:moveTo>
                  <a:cubicBezTo>
                    <a:pt x="350" y="787"/>
                    <a:pt x="839" y="1469"/>
                    <a:pt x="1468" y="1993"/>
                  </a:cubicBezTo>
                  <a:cubicBezTo>
                    <a:pt x="752" y="2570"/>
                    <a:pt x="227" y="3374"/>
                    <a:pt x="0" y="4283"/>
                  </a:cubicBezTo>
                  <a:lnTo>
                    <a:pt x="4842" y="4283"/>
                  </a:lnTo>
                  <a:cubicBezTo>
                    <a:pt x="4615" y="3374"/>
                    <a:pt x="4108" y="2570"/>
                    <a:pt x="3374" y="1993"/>
                  </a:cubicBezTo>
                  <a:cubicBezTo>
                    <a:pt x="4021" y="1469"/>
                    <a:pt x="4493" y="787"/>
                    <a:pt x="47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44" name="Google Shape;5744;p124"/>
            <p:cNvSpPr/>
            <p:nvPr/>
          </p:nvSpPr>
          <p:spPr>
            <a:xfrm>
              <a:off x="3655313" y="4051913"/>
              <a:ext cx="26250" cy="26250"/>
            </a:xfrm>
            <a:custGeom>
              <a:avLst/>
              <a:gdLst/>
              <a:ahLst/>
              <a:cxnLst/>
              <a:rect l="l" t="t" r="r" b="b"/>
              <a:pathLst>
                <a:path w="1050" h="1050" extrusionOk="0">
                  <a:moveTo>
                    <a:pt x="0" y="1"/>
                  </a:moveTo>
                  <a:lnTo>
                    <a:pt x="0" y="1049"/>
                  </a:lnTo>
                  <a:lnTo>
                    <a:pt x="1049" y="1049"/>
                  </a:lnTo>
                  <a:lnTo>
                    <a:pt x="10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45" name="Google Shape;5745;p124"/>
            <p:cNvSpPr/>
            <p:nvPr/>
          </p:nvSpPr>
          <p:spPr>
            <a:xfrm>
              <a:off x="3556988" y="4104363"/>
              <a:ext cx="121500" cy="107100"/>
            </a:xfrm>
            <a:custGeom>
              <a:avLst/>
              <a:gdLst/>
              <a:ahLst/>
              <a:cxnLst/>
              <a:rect l="l" t="t" r="r" b="b"/>
              <a:pathLst>
                <a:path w="4860" h="4284" extrusionOk="0">
                  <a:moveTo>
                    <a:pt x="0" y="0"/>
                  </a:moveTo>
                  <a:cubicBezTo>
                    <a:pt x="227" y="909"/>
                    <a:pt x="752" y="1713"/>
                    <a:pt x="1468" y="2308"/>
                  </a:cubicBezTo>
                  <a:cubicBezTo>
                    <a:pt x="839" y="2815"/>
                    <a:pt x="350" y="3514"/>
                    <a:pt x="105" y="4283"/>
                  </a:cubicBezTo>
                  <a:lnTo>
                    <a:pt x="4772" y="4283"/>
                  </a:lnTo>
                  <a:cubicBezTo>
                    <a:pt x="4510" y="3497"/>
                    <a:pt x="4021" y="2815"/>
                    <a:pt x="3391" y="2308"/>
                  </a:cubicBezTo>
                  <a:cubicBezTo>
                    <a:pt x="4108" y="1713"/>
                    <a:pt x="4633" y="909"/>
                    <a:pt x="48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46" name="Google Shape;5746;p124"/>
            <p:cNvSpPr/>
            <p:nvPr/>
          </p:nvSpPr>
          <p:spPr>
            <a:xfrm>
              <a:off x="3655313" y="4472763"/>
              <a:ext cx="26250" cy="26700"/>
            </a:xfrm>
            <a:custGeom>
              <a:avLst/>
              <a:gdLst/>
              <a:ahLst/>
              <a:cxnLst/>
              <a:rect l="l" t="t" r="r" b="b"/>
              <a:pathLst>
                <a:path w="1050" h="1068" extrusionOk="0">
                  <a:moveTo>
                    <a:pt x="0" y="1"/>
                  </a:moveTo>
                  <a:lnTo>
                    <a:pt x="0" y="1067"/>
                  </a:lnTo>
                  <a:lnTo>
                    <a:pt x="1049" y="1067"/>
                  </a:lnTo>
                  <a:lnTo>
                    <a:pt x="10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47" name="Google Shape;5747;p124"/>
            <p:cNvSpPr/>
            <p:nvPr/>
          </p:nvSpPr>
          <p:spPr>
            <a:xfrm>
              <a:off x="3553913" y="4051913"/>
              <a:ext cx="26250" cy="26250"/>
            </a:xfrm>
            <a:custGeom>
              <a:avLst/>
              <a:gdLst/>
              <a:ahLst/>
              <a:cxnLst/>
              <a:rect l="l" t="t" r="r" b="b"/>
              <a:pathLst>
                <a:path w="1050" h="1050" extrusionOk="0">
                  <a:moveTo>
                    <a:pt x="1" y="1"/>
                  </a:moveTo>
                  <a:lnTo>
                    <a:pt x="1" y="1049"/>
                  </a:lnTo>
                  <a:lnTo>
                    <a:pt x="1050" y="1049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48" name="Google Shape;5748;p124"/>
            <p:cNvSpPr/>
            <p:nvPr/>
          </p:nvSpPr>
          <p:spPr>
            <a:xfrm>
              <a:off x="3553913" y="4472763"/>
              <a:ext cx="26250" cy="26700"/>
            </a:xfrm>
            <a:custGeom>
              <a:avLst/>
              <a:gdLst/>
              <a:ahLst/>
              <a:cxnLst/>
              <a:rect l="l" t="t" r="r" b="b"/>
              <a:pathLst>
                <a:path w="1050" h="1068" extrusionOk="0">
                  <a:moveTo>
                    <a:pt x="1" y="1"/>
                  </a:moveTo>
                  <a:lnTo>
                    <a:pt x="1" y="1067"/>
                  </a:lnTo>
                  <a:lnTo>
                    <a:pt x="1050" y="1067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749" name="Google Shape;5749;p124"/>
          <p:cNvGrpSpPr/>
          <p:nvPr/>
        </p:nvGrpSpPr>
        <p:grpSpPr>
          <a:xfrm>
            <a:off x="2529063" y="4051913"/>
            <a:ext cx="370650" cy="447550"/>
            <a:chOff x="2529063" y="4051913"/>
            <a:chExt cx="370650" cy="447550"/>
          </a:xfrm>
        </p:grpSpPr>
        <p:sp>
          <p:nvSpPr>
            <p:cNvPr id="5750" name="Google Shape;5750;p124"/>
            <p:cNvSpPr/>
            <p:nvPr/>
          </p:nvSpPr>
          <p:spPr>
            <a:xfrm>
              <a:off x="2792613" y="4051913"/>
              <a:ext cx="107100" cy="197125"/>
            </a:xfrm>
            <a:custGeom>
              <a:avLst/>
              <a:gdLst/>
              <a:ahLst/>
              <a:cxnLst/>
              <a:rect l="l" t="t" r="r" b="b"/>
              <a:pathLst>
                <a:path w="4284" h="7885" extrusionOk="0">
                  <a:moveTo>
                    <a:pt x="3059" y="1976"/>
                  </a:moveTo>
                  <a:cubicBezTo>
                    <a:pt x="2885" y="2483"/>
                    <a:pt x="2570" y="2955"/>
                    <a:pt x="2150" y="3305"/>
                  </a:cubicBezTo>
                  <a:cubicBezTo>
                    <a:pt x="1713" y="2955"/>
                    <a:pt x="1399" y="2483"/>
                    <a:pt x="1224" y="1976"/>
                  </a:cubicBezTo>
                  <a:close/>
                  <a:moveTo>
                    <a:pt x="2150" y="4598"/>
                  </a:moveTo>
                  <a:cubicBezTo>
                    <a:pt x="2570" y="4948"/>
                    <a:pt x="2885" y="5402"/>
                    <a:pt x="3059" y="5927"/>
                  </a:cubicBezTo>
                  <a:lnTo>
                    <a:pt x="1224" y="5927"/>
                  </a:lnTo>
                  <a:cubicBezTo>
                    <a:pt x="1399" y="5402"/>
                    <a:pt x="1713" y="4948"/>
                    <a:pt x="2150" y="4598"/>
                  </a:cubicBezTo>
                  <a:close/>
                  <a:moveTo>
                    <a:pt x="0" y="1"/>
                  </a:moveTo>
                  <a:lnTo>
                    <a:pt x="0" y="945"/>
                  </a:lnTo>
                  <a:cubicBezTo>
                    <a:pt x="0" y="2081"/>
                    <a:pt x="472" y="3165"/>
                    <a:pt x="1294" y="3951"/>
                  </a:cubicBezTo>
                  <a:cubicBezTo>
                    <a:pt x="472" y="4720"/>
                    <a:pt x="0" y="5804"/>
                    <a:pt x="0" y="6941"/>
                  </a:cubicBezTo>
                  <a:lnTo>
                    <a:pt x="0" y="7885"/>
                  </a:lnTo>
                  <a:lnTo>
                    <a:pt x="1049" y="7885"/>
                  </a:lnTo>
                  <a:lnTo>
                    <a:pt x="1049" y="6976"/>
                  </a:lnTo>
                  <a:lnTo>
                    <a:pt x="3234" y="6976"/>
                  </a:lnTo>
                  <a:lnTo>
                    <a:pt x="3234" y="7885"/>
                  </a:lnTo>
                  <a:lnTo>
                    <a:pt x="4283" y="7885"/>
                  </a:lnTo>
                  <a:lnTo>
                    <a:pt x="4283" y="6941"/>
                  </a:lnTo>
                  <a:cubicBezTo>
                    <a:pt x="4283" y="5804"/>
                    <a:pt x="3811" y="4720"/>
                    <a:pt x="2972" y="3951"/>
                  </a:cubicBezTo>
                  <a:cubicBezTo>
                    <a:pt x="3811" y="3165"/>
                    <a:pt x="4283" y="2081"/>
                    <a:pt x="4283" y="945"/>
                  </a:cubicBezTo>
                  <a:lnTo>
                    <a:pt x="4283" y="1"/>
                  </a:lnTo>
                  <a:lnTo>
                    <a:pt x="3234" y="1"/>
                  </a:lnTo>
                  <a:lnTo>
                    <a:pt x="3234" y="910"/>
                  </a:lnTo>
                  <a:lnTo>
                    <a:pt x="1049" y="910"/>
                  </a:lnTo>
                  <a:lnTo>
                    <a:pt x="10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51" name="Google Shape;5751;p124"/>
            <p:cNvSpPr/>
            <p:nvPr/>
          </p:nvSpPr>
          <p:spPr>
            <a:xfrm>
              <a:off x="2686413" y="4366588"/>
              <a:ext cx="36725" cy="35425"/>
            </a:xfrm>
            <a:custGeom>
              <a:avLst/>
              <a:gdLst/>
              <a:ahLst/>
              <a:cxnLst/>
              <a:rect l="l" t="t" r="r" b="b"/>
              <a:pathLst>
                <a:path w="1469" h="1417" extrusionOk="0">
                  <a:moveTo>
                    <a:pt x="0" y="0"/>
                  </a:moveTo>
                  <a:lnTo>
                    <a:pt x="0" y="682"/>
                  </a:lnTo>
                  <a:cubicBezTo>
                    <a:pt x="0" y="1171"/>
                    <a:pt x="367" y="1416"/>
                    <a:pt x="734" y="1416"/>
                  </a:cubicBezTo>
                  <a:cubicBezTo>
                    <a:pt x="1102" y="1416"/>
                    <a:pt x="1469" y="1171"/>
                    <a:pt x="1469" y="682"/>
                  </a:cubicBezTo>
                  <a:lnTo>
                    <a:pt x="1469" y="0"/>
                  </a:lnTo>
                  <a:cubicBezTo>
                    <a:pt x="1224" y="52"/>
                    <a:pt x="975" y="79"/>
                    <a:pt x="728" y="79"/>
                  </a:cubicBezTo>
                  <a:cubicBezTo>
                    <a:pt x="481" y="79"/>
                    <a:pt x="236" y="52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52" name="Google Shape;5752;p124"/>
            <p:cNvSpPr/>
            <p:nvPr/>
          </p:nvSpPr>
          <p:spPr>
            <a:xfrm>
              <a:off x="2619988" y="4124463"/>
              <a:ext cx="139425" cy="69500"/>
            </a:xfrm>
            <a:custGeom>
              <a:avLst/>
              <a:gdLst/>
              <a:ahLst/>
              <a:cxnLst/>
              <a:rect l="l" t="t" r="r" b="b"/>
              <a:pathLst>
                <a:path w="5577" h="2780" extrusionOk="0">
                  <a:moveTo>
                    <a:pt x="0" y="0"/>
                  </a:moveTo>
                  <a:lnTo>
                    <a:pt x="0" y="2011"/>
                  </a:lnTo>
                  <a:cubicBezTo>
                    <a:pt x="0" y="2448"/>
                    <a:pt x="350" y="2780"/>
                    <a:pt x="769" y="2780"/>
                  </a:cubicBezTo>
                  <a:lnTo>
                    <a:pt x="5577" y="2780"/>
                  </a:lnTo>
                  <a:lnTo>
                    <a:pt x="5577" y="2028"/>
                  </a:lnTo>
                  <a:cubicBezTo>
                    <a:pt x="5577" y="909"/>
                    <a:pt x="4668" y="0"/>
                    <a:pt x="35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53" name="Google Shape;5753;p124"/>
            <p:cNvSpPr/>
            <p:nvPr/>
          </p:nvSpPr>
          <p:spPr>
            <a:xfrm>
              <a:off x="2650138" y="4220613"/>
              <a:ext cx="109275" cy="121525"/>
            </a:xfrm>
            <a:custGeom>
              <a:avLst/>
              <a:gdLst/>
              <a:ahLst/>
              <a:cxnLst/>
              <a:rect l="l" t="t" r="r" b="b"/>
              <a:pathLst>
                <a:path w="4371" h="4861" extrusionOk="0">
                  <a:moveTo>
                    <a:pt x="0" y="0"/>
                  </a:moveTo>
                  <a:lnTo>
                    <a:pt x="0" y="2675"/>
                  </a:lnTo>
                  <a:cubicBezTo>
                    <a:pt x="0" y="3881"/>
                    <a:pt x="979" y="4860"/>
                    <a:pt x="2185" y="4860"/>
                  </a:cubicBezTo>
                  <a:cubicBezTo>
                    <a:pt x="3392" y="4860"/>
                    <a:pt x="4371" y="3881"/>
                    <a:pt x="4371" y="2675"/>
                  </a:cubicBezTo>
                  <a:lnTo>
                    <a:pt x="437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54" name="Google Shape;5754;p124"/>
            <p:cNvSpPr/>
            <p:nvPr/>
          </p:nvSpPr>
          <p:spPr>
            <a:xfrm>
              <a:off x="2529063" y="4362638"/>
              <a:ext cx="351400" cy="136825"/>
            </a:xfrm>
            <a:custGeom>
              <a:avLst/>
              <a:gdLst/>
              <a:ahLst/>
              <a:cxnLst/>
              <a:rect l="l" t="t" r="r" b="b"/>
              <a:pathLst>
                <a:path w="14056" h="5473" extrusionOk="0">
                  <a:moveTo>
                    <a:pt x="5245" y="1"/>
                  </a:moveTo>
                  <a:lnTo>
                    <a:pt x="1277" y="1172"/>
                  </a:lnTo>
                  <a:cubicBezTo>
                    <a:pt x="525" y="1399"/>
                    <a:pt x="1" y="2081"/>
                    <a:pt x="1" y="2868"/>
                  </a:cubicBezTo>
                  <a:lnTo>
                    <a:pt x="1" y="5472"/>
                  </a:lnTo>
                  <a:lnTo>
                    <a:pt x="2029" y="5472"/>
                  </a:lnTo>
                  <a:lnTo>
                    <a:pt x="2029" y="3707"/>
                  </a:lnTo>
                  <a:lnTo>
                    <a:pt x="3078" y="3707"/>
                  </a:lnTo>
                  <a:lnTo>
                    <a:pt x="3078" y="5472"/>
                  </a:lnTo>
                  <a:lnTo>
                    <a:pt x="10979" y="5472"/>
                  </a:lnTo>
                  <a:lnTo>
                    <a:pt x="10979" y="3707"/>
                  </a:lnTo>
                  <a:lnTo>
                    <a:pt x="12028" y="3707"/>
                  </a:lnTo>
                  <a:lnTo>
                    <a:pt x="12028" y="5472"/>
                  </a:lnTo>
                  <a:lnTo>
                    <a:pt x="14056" y="5472"/>
                  </a:lnTo>
                  <a:lnTo>
                    <a:pt x="14056" y="2885"/>
                  </a:lnTo>
                  <a:cubicBezTo>
                    <a:pt x="14038" y="2098"/>
                    <a:pt x="13531" y="1399"/>
                    <a:pt x="12780" y="1189"/>
                  </a:cubicBezTo>
                  <a:lnTo>
                    <a:pt x="8812" y="18"/>
                  </a:lnTo>
                  <a:lnTo>
                    <a:pt x="8812" y="840"/>
                  </a:lnTo>
                  <a:cubicBezTo>
                    <a:pt x="8812" y="1819"/>
                    <a:pt x="8007" y="2623"/>
                    <a:pt x="7028" y="2623"/>
                  </a:cubicBezTo>
                  <a:cubicBezTo>
                    <a:pt x="6032" y="2623"/>
                    <a:pt x="5245" y="1819"/>
                    <a:pt x="5245" y="840"/>
                  </a:cubicBezTo>
                  <a:lnTo>
                    <a:pt x="52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755" name="Google Shape;5755;p124"/>
          <p:cNvGrpSpPr/>
          <p:nvPr/>
        </p:nvGrpSpPr>
        <p:grpSpPr>
          <a:xfrm>
            <a:off x="1783488" y="4051913"/>
            <a:ext cx="376325" cy="447550"/>
            <a:chOff x="1783488" y="4051913"/>
            <a:chExt cx="376325" cy="447550"/>
          </a:xfrm>
        </p:grpSpPr>
        <p:sp>
          <p:nvSpPr>
            <p:cNvPr id="5756" name="Google Shape;5756;p124"/>
            <p:cNvSpPr/>
            <p:nvPr/>
          </p:nvSpPr>
          <p:spPr>
            <a:xfrm>
              <a:off x="2052263" y="4051913"/>
              <a:ext cx="107550" cy="197125"/>
            </a:xfrm>
            <a:custGeom>
              <a:avLst/>
              <a:gdLst/>
              <a:ahLst/>
              <a:cxnLst/>
              <a:rect l="l" t="t" r="r" b="b"/>
              <a:pathLst>
                <a:path w="4302" h="7885" extrusionOk="0">
                  <a:moveTo>
                    <a:pt x="3077" y="1958"/>
                  </a:moveTo>
                  <a:cubicBezTo>
                    <a:pt x="2885" y="2483"/>
                    <a:pt x="2571" y="2937"/>
                    <a:pt x="2151" y="3287"/>
                  </a:cubicBezTo>
                  <a:cubicBezTo>
                    <a:pt x="1714" y="2937"/>
                    <a:pt x="1399" y="2483"/>
                    <a:pt x="1224" y="1958"/>
                  </a:cubicBezTo>
                  <a:close/>
                  <a:moveTo>
                    <a:pt x="2151" y="4581"/>
                  </a:moveTo>
                  <a:cubicBezTo>
                    <a:pt x="2571" y="4930"/>
                    <a:pt x="2885" y="5402"/>
                    <a:pt x="3077" y="5909"/>
                  </a:cubicBezTo>
                  <a:lnTo>
                    <a:pt x="1224" y="5909"/>
                  </a:lnTo>
                  <a:cubicBezTo>
                    <a:pt x="1399" y="5402"/>
                    <a:pt x="1714" y="4930"/>
                    <a:pt x="2151" y="4581"/>
                  </a:cubicBezTo>
                  <a:close/>
                  <a:moveTo>
                    <a:pt x="1" y="1"/>
                  </a:moveTo>
                  <a:lnTo>
                    <a:pt x="1" y="945"/>
                  </a:lnTo>
                  <a:cubicBezTo>
                    <a:pt x="1" y="2081"/>
                    <a:pt x="473" y="3165"/>
                    <a:pt x="1294" y="3951"/>
                  </a:cubicBezTo>
                  <a:cubicBezTo>
                    <a:pt x="473" y="4720"/>
                    <a:pt x="1" y="5804"/>
                    <a:pt x="1" y="6941"/>
                  </a:cubicBezTo>
                  <a:lnTo>
                    <a:pt x="1" y="7885"/>
                  </a:lnTo>
                  <a:lnTo>
                    <a:pt x="1050" y="7885"/>
                  </a:lnTo>
                  <a:lnTo>
                    <a:pt x="1050" y="6976"/>
                  </a:lnTo>
                  <a:lnTo>
                    <a:pt x="3235" y="6976"/>
                  </a:lnTo>
                  <a:lnTo>
                    <a:pt x="3235" y="7885"/>
                  </a:lnTo>
                  <a:lnTo>
                    <a:pt x="4284" y="7885"/>
                  </a:lnTo>
                  <a:lnTo>
                    <a:pt x="4284" y="6941"/>
                  </a:lnTo>
                  <a:cubicBezTo>
                    <a:pt x="4301" y="5804"/>
                    <a:pt x="3829" y="4720"/>
                    <a:pt x="2990" y="3951"/>
                  </a:cubicBezTo>
                  <a:cubicBezTo>
                    <a:pt x="3829" y="3165"/>
                    <a:pt x="4301" y="2081"/>
                    <a:pt x="4284" y="945"/>
                  </a:cubicBezTo>
                  <a:lnTo>
                    <a:pt x="4284" y="1"/>
                  </a:lnTo>
                  <a:lnTo>
                    <a:pt x="3235" y="1"/>
                  </a:lnTo>
                  <a:lnTo>
                    <a:pt x="3235" y="910"/>
                  </a:lnTo>
                  <a:lnTo>
                    <a:pt x="1050" y="910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57" name="Google Shape;5757;p124"/>
            <p:cNvSpPr/>
            <p:nvPr/>
          </p:nvSpPr>
          <p:spPr>
            <a:xfrm>
              <a:off x="1839438" y="4290538"/>
              <a:ext cx="59900" cy="56825"/>
            </a:xfrm>
            <a:custGeom>
              <a:avLst/>
              <a:gdLst/>
              <a:ahLst/>
              <a:cxnLst/>
              <a:rect l="l" t="t" r="r" b="b"/>
              <a:pathLst>
                <a:path w="2396" h="2273" extrusionOk="0">
                  <a:moveTo>
                    <a:pt x="1609" y="0"/>
                  </a:moveTo>
                  <a:cubicBezTo>
                    <a:pt x="1154" y="402"/>
                    <a:pt x="595" y="682"/>
                    <a:pt x="0" y="787"/>
                  </a:cubicBezTo>
                  <a:cubicBezTo>
                    <a:pt x="35" y="1591"/>
                    <a:pt x="682" y="2238"/>
                    <a:pt x="1486" y="2273"/>
                  </a:cubicBezTo>
                  <a:lnTo>
                    <a:pt x="2395" y="1993"/>
                  </a:lnTo>
                  <a:cubicBezTo>
                    <a:pt x="1923" y="1434"/>
                    <a:pt x="1644" y="735"/>
                    <a:pt x="16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58" name="Google Shape;5758;p124"/>
            <p:cNvSpPr/>
            <p:nvPr/>
          </p:nvSpPr>
          <p:spPr>
            <a:xfrm>
              <a:off x="1941488" y="4366588"/>
              <a:ext cx="38925" cy="37150"/>
            </a:xfrm>
            <a:custGeom>
              <a:avLst/>
              <a:gdLst/>
              <a:ahLst/>
              <a:cxnLst/>
              <a:rect l="l" t="t" r="r" b="b"/>
              <a:pathLst>
                <a:path w="1557" h="1486" extrusionOk="0">
                  <a:moveTo>
                    <a:pt x="26" y="0"/>
                  </a:moveTo>
                  <a:lnTo>
                    <a:pt x="26" y="699"/>
                  </a:lnTo>
                  <a:cubicBezTo>
                    <a:pt x="0" y="1224"/>
                    <a:pt x="389" y="1486"/>
                    <a:pt x="778" y="1486"/>
                  </a:cubicBezTo>
                  <a:cubicBezTo>
                    <a:pt x="1167" y="1486"/>
                    <a:pt x="1556" y="1224"/>
                    <a:pt x="1530" y="699"/>
                  </a:cubicBezTo>
                  <a:lnTo>
                    <a:pt x="1530" y="0"/>
                  </a:lnTo>
                  <a:cubicBezTo>
                    <a:pt x="1285" y="52"/>
                    <a:pt x="1040" y="87"/>
                    <a:pt x="778" y="87"/>
                  </a:cubicBezTo>
                  <a:cubicBezTo>
                    <a:pt x="533" y="87"/>
                    <a:pt x="271" y="52"/>
                    <a:pt x="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59" name="Google Shape;5759;p124"/>
            <p:cNvSpPr/>
            <p:nvPr/>
          </p:nvSpPr>
          <p:spPr>
            <a:xfrm>
              <a:off x="1905863" y="4135813"/>
              <a:ext cx="110600" cy="74325"/>
            </a:xfrm>
            <a:custGeom>
              <a:avLst/>
              <a:gdLst/>
              <a:ahLst/>
              <a:cxnLst/>
              <a:rect l="l" t="t" r="r" b="b"/>
              <a:pathLst>
                <a:path w="4424" h="2973" extrusionOk="0">
                  <a:moveTo>
                    <a:pt x="2203" y="1"/>
                  </a:moveTo>
                  <a:cubicBezTo>
                    <a:pt x="979" y="1"/>
                    <a:pt x="1" y="997"/>
                    <a:pt x="1" y="2221"/>
                  </a:cubicBezTo>
                  <a:lnTo>
                    <a:pt x="1" y="2973"/>
                  </a:lnTo>
                  <a:cubicBezTo>
                    <a:pt x="682" y="2973"/>
                    <a:pt x="1347" y="2728"/>
                    <a:pt x="1889" y="2308"/>
                  </a:cubicBezTo>
                  <a:lnTo>
                    <a:pt x="2203" y="2046"/>
                  </a:lnTo>
                  <a:lnTo>
                    <a:pt x="2535" y="2308"/>
                  </a:lnTo>
                  <a:cubicBezTo>
                    <a:pt x="3077" y="2728"/>
                    <a:pt x="3742" y="2973"/>
                    <a:pt x="4423" y="2973"/>
                  </a:cubicBezTo>
                  <a:lnTo>
                    <a:pt x="4423" y="2221"/>
                  </a:lnTo>
                  <a:cubicBezTo>
                    <a:pt x="4423" y="997"/>
                    <a:pt x="3427" y="1"/>
                    <a:pt x="22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60" name="Google Shape;5760;p124"/>
            <p:cNvSpPr/>
            <p:nvPr/>
          </p:nvSpPr>
          <p:spPr>
            <a:xfrm>
              <a:off x="1905863" y="4220163"/>
              <a:ext cx="110600" cy="122850"/>
            </a:xfrm>
            <a:custGeom>
              <a:avLst/>
              <a:gdLst/>
              <a:ahLst/>
              <a:cxnLst/>
              <a:rect l="l" t="t" r="r" b="b"/>
              <a:pathLst>
                <a:path w="4424" h="4914" extrusionOk="0">
                  <a:moveTo>
                    <a:pt x="2203" y="1"/>
                  </a:moveTo>
                  <a:cubicBezTo>
                    <a:pt x="1539" y="420"/>
                    <a:pt x="787" y="648"/>
                    <a:pt x="1" y="665"/>
                  </a:cubicBezTo>
                  <a:lnTo>
                    <a:pt x="1" y="2693"/>
                  </a:lnTo>
                  <a:cubicBezTo>
                    <a:pt x="1" y="3917"/>
                    <a:pt x="979" y="4896"/>
                    <a:pt x="2203" y="4913"/>
                  </a:cubicBezTo>
                  <a:cubicBezTo>
                    <a:pt x="3427" y="4896"/>
                    <a:pt x="4423" y="3917"/>
                    <a:pt x="4423" y="2693"/>
                  </a:cubicBezTo>
                  <a:lnTo>
                    <a:pt x="4423" y="665"/>
                  </a:lnTo>
                  <a:cubicBezTo>
                    <a:pt x="3637" y="665"/>
                    <a:pt x="2867" y="438"/>
                    <a:pt x="22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61" name="Google Shape;5761;p124"/>
            <p:cNvSpPr/>
            <p:nvPr/>
          </p:nvSpPr>
          <p:spPr>
            <a:xfrm>
              <a:off x="2022563" y="4290538"/>
              <a:ext cx="59875" cy="56825"/>
            </a:xfrm>
            <a:custGeom>
              <a:avLst/>
              <a:gdLst/>
              <a:ahLst/>
              <a:cxnLst/>
              <a:rect l="l" t="t" r="r" b="b"/>
              <a:pathLst>
                <a:path w="2395" h="2273" extrusionOk="0">
                  <a:moveTo>
                    <a:pt x="804" y="0"/>
                  </a:moveTo>
                  <a:cubicBezTo>
                    <a:pt x="769" y="735"/>
                    <a:pt x="490" y="1451"/>
                    <a:pt x="0" y="2011"/>
                  </a:cubicBezTo>
                  <a:lnTo>
                    <a:pt x="892" y="2273"/>
                  </a:lnTo>
                  <a:cubicBezTo>
                    <a:pt x="1713" y="2238"/>
                    <a:pt x="2360" y="1591"/>
                    <a:pt x="2395" y="787"/>
                  </a:cubicBezTo>
                  <a:cubicBezTo>
                    <a:pt x="1801" y="682"/>
                    <a:pt x="1241" y="402"/>
                    <a:pt x="8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62" name="Google Shape;5762;p124"/>
            <p:cNvSpPr/>
            <p:nvPr/>
          </p:nvSpPr>
          <p:spPr>
            <a:xfrm>
              <a:off x="1783488" y="4363088"/>
              <a:ext cx="355350" cy="136375"/>
            </a:xfrm>
            <a:custGeom>
              <a:avLst/>
              <a:gdLst/>
              <a:ahLst/>
              <a:cxnLst/>
              <a:rect l="l" t="t" r="r" b="b"/>
              <a:pathLst>
                <a:path w="14214" h="5455" extrusionOk="0">
                  <a:moveTo>
                    <a:pt x="5298" y="0"/>
                  </a:moveTo>
                  <a:lnTo>
                    <a:pt x="1294" y="1171"/>
                  </a:lnTo>
                  <a:cubicBezTo>
                    <a:pt x="525" y="1416"/>
                    <a:pt x="1" y="2098"/>
                    <a:pt x="1" y="2902"/>
                  </a:cubicBezTo>
                  <a:lnTo>
                    <a:pt x="1" y="5454"/>
                  </a:lnTo>
                  <a:lnTo>
                    <a:pt x="2064" y="5454"/>
                  </a:lnTo>
                  <a:lnTo>
                    <a:pt x="2064" y="3706"/>
                  </a:lnTo>
                  <a:lnTo>
                    <a:pt x="3112" y="3706"/>
                  </a:lnTo>
                  <a:lnTo>
                    <a:pt x="3112" y="5454"/>
                  </a:lnTo>
                  <a:lnTo>
                    <a:pt x="11119" y="5454"/>
                  </a:lnTo>
                  <a:lnTo>
                    <a:pt x="11119" y="3706"/>
                  </a:lnTo>
                  <a:lnTo>
                    <a:pt x="12168" y="3706"/>
                  </a:lnTo>
                  <a:lnTo>
                    <a:pt x="12168" y="5454"/>
                  </a:lnTo>
                  <a:lnTo>
                    <a:pt x="14213" y="5454"/>
                  </a:lnTo>
                  <a:lnTo>
                    <a:pt x="14213" y="2902"/>
                  </a:lnTo>
                  <a:cubicBezTo>
                    <a:pt x="14213" y="2115"/>
                    <a:pt x="13689" y="1416"/>
                    <a:pt x="12919" y="1189"/>
                  </a:cubicBezTo>
                  <a:lnTo>
                    <a:pt x="8899" y="0"/>
                  </a:lnTo>
                  <a:lnTo>
                    <a:pt x="8899" y="839"/>
                  </a:lnTo>
                  <a:cubicBezTo>
                    <a:pt x="8899" y="1836"/>
                    <a:pt x="8095" y="2640"/>
                    <a:pt x="7098" y="2640"/>
                  </a:cubicBezTo>
                  <a:cubicBezTo>
                    <a:pt x="6102" y="2640"/>
                    <a:pt x="5298" y="1836"/>
                    <a:pt x="5298" y="839"/>
                  </a:cubicBezTo>
                  <a:lnTo>
                    <a:pt x="529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763" name="Google Shape;5763;p124"/>
          <p:cNvGrpSpPr/>
          <p:nvPr/>
        </p:nvGrpSpPr>
        <p:grpSpPr>
          <a:xfrm>
            <a:off x="7690888" y="3357463"/>
            <a:ext cx="447975" cy="448000"/>
            <a:chOff x="7690888" y="3357463"/>
            <a:chExt cx="447975" cy="448000"/>
          </a:xfrm>
        </p:grpSpPr>
        <p:sp>
          <p:nvSpPr>
            <p:cNvPr id="5764" name="Google Shape;5764;p124"/>
            <p:cNvSpPr/>
            <p:nvPr/>
          </p:nvSpPr>
          <p:spPr>
            <a:xfrm>
              <a:off x="7690888" y="3488588"/>
              <a:ext cx="447975" cy="316875"/>
            </a:xfrm>
            <a:custGeom>
              <a:avLst/>
              <a:gdLst/>
              <a:ahLst/>
              <a:cxnLst/>
              <a:rect l="l" t="t" r="r" b="b"/>
              <a:pathLst>
                <a:path w="17919" h="12675" extrusionOk="0">
                  <a:moveTo>
                    <a:pt x="14789" y="2150"/>
                  </a:moveTo>
                  <a:lnTo>
                    <a:pt x="14789" y="10052"/>
                  </a:lnTo>
                  <a:lnTo>
                    <a:pt x="3182" y="10052"/>
                  </a:lnTo>
                  <a:lnTo>
                    <a:pt x="3182" y="2150"/>
                  </a:lnTo>
                  <a:lnTo>
                    <a:pt x="4737" y="2150"/>
                  </a:lnTo>
                  <a:lnTo>
                    <a:pt x="4737" y="7919"/>
                  </a:lnTo>
                  <a:cubicBezTo>
                    <a:pt x="4737" y="8514"/>
                    <a:pt x="5227" y="9003"/>
                    <a:pt x="5821" y="9003"/>
                  </a:cubicBezTo>
                  <a:cubicBezTo>
                    <a:pt x="6433" y="9003"/>
                    <a:pt x="6923" y="8514"/>
                    <a:pt x="6923" y="7919"/>
                  </a:cubicBezTo>
                  <a:lnTo>
                    <a:pt x="6923" y="2150"/>
                  </a:lnTo>
                  <a:lnTo>
                    <a:pt x="11048" y="2150"/>
                  </a:lnTo>
                  <a:lnTo>
                    <a:pt x="11048" y="7919"/>
                  </a:lnTo>
                  <a:cubicBezTo>
                    <a:pt x="11109" y="8575"/>
                    <a:pt x="11621" y="8903"/>
                    <a:pt x="12132" y="8903"/>
                  </a:cubicBezTo>
                  <a:cubicBezTo>
                    <a:pt x="12643" y="8903"/>
                    <a:pt x="13155" y="8575"/>
                    <a:pt x="13216" y="7919"/>
                  </a:cubicBezTo>
                  <a:lnTo>
                    <a:pt x="13216" y="2150"/>
                  </a:lnTo>
                  <a:close/>
                  <a:moveTo>
                    <a:pt x="4720" y="0"/>
                  </a:moveTo>
                  <a:lnTo>
                    <a:pt x="4720" y="1084"/>
                  </a:lnTo>
                  <a:lnTo>
                    <a:pt x="1049" y="1084"/>
                  </a:lnTo>
                  <a:lnTo>
                    <a:pt x="1049" y="2150"/>
                  </a:lnTo>
                  <a:lnTo>
                    <a:pt x="2098" y="2150"/>
                  </a:lnTo>
                  <a:lnTo>
                    <a:pt x="2098" y="10104"/>
                  </a:lnTo>
                  <a:cubicBezTo>
                    <a:pt x="874" y="10349"/>
                    <a:pt x="0" y="11415"/>
                    <a:pt x="0" y="12674"/>
                  </a:cubicBezTo>
                  <a:lnTo>
                    <a:pt x="17918" y="12674"/>
                  </a:lnTo>
                  <a:cubicBezTo>
                    <a:pt x="17918" y="11415"/>
                    <a:pt x="17044" y="10349"/>
                    <a:pt x="15821" y="10104"/>
                  </a:cubicBezTo>
                  <a:lnTo>
                    <a:pt x="15821" y="2150"/>
                  </a:lnTo>
                  <a:lnTo>
                    <a:pt x="16870" y="2150"/>
                  </a:lnTo>
                  <a:lnTo>
                    <a:pt x="16870" y="1084"/>
                  </a:lnTo>
                  <a:lnTo>
                    <a:pt x="13198" y="1084"/>
                  </a:lnTo>
                  <a:lnTo>
                    <a:pt x="13198" y="0"/>
                  </a:lnTo>
                  <a:lnTo>
                    <a:pt x="11031" y="0"/>
                  </a:lnTo>
                  <a:lnTo>
                    <a:pt x="11031" y="1084"/>
                  </a:lnTo>
                  <a:lnTo>
                    <a:pt x="6905" y="1084"/>
                  </a:lnTo>
                  <a:lnTo>
                    <a:pt x="690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65" name="Google Shape;5765;p124"/>
            <p:cNvSpPr/>
            <p:nvPr/>
          </p:nvSpPr>
          <p:spPr>
            <a:xfrm>
              <a:off x="7941288" y="3357463"/>
              <a:ext cx="104925" cy="52475"/>
            </a:xfrm>
            <a:custGeom>
              <a:avLst/>
              <a:gdLst/>
              <a:ahLst/>
              <a:cxnLst/>
              <a:rect l="l" t="t" r="r" b="b"/>
              <a:pathLst>
                <a:path w="4197" h="2099" extrusionOk="0">
                  <a:moveTo>
                    <a:pt x="1" y="1"/>
                  </a:moveTo>
                  <a:lnTo>
                    <a:pt x="1" y="2099"/>
                  </a:lnTo>
                  <a:lnTo>
                    <a:pt x="4196" y="2099"/>
                  </a:lnTo>
                  <a:lnTo>
                    <a:pt x="419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66" name="Google Shape;5766;p124"/>
            <p:cNvSpPr/>
            <p:nvPr/>
          </p:nvSpPr>
          <p:spPr>
            <a:xfrm>
              <a:off x="7966638" y="3436138"/>
              <a:ext cx="54650" cy="26250"/>
            </a:xfrm>
            <a:custGeom>
              <a:avLst/>
              <a:gdLst/>
              <a:ahLst/>
              <a:cxnLst/>
              <a:rect l="l" t="t" r="r" b="b"/>
              <a:pathLst>
                <a:path w="2186" h="1050" extrusionOk="0">
                  <a:moveTo>
                    <a:pt x="1" y="0"/>
                  </a:moveTo>
                  <a:lnTo>
                    <a:pt x="1" y="1049"/>
                  </a:lnTo>
                  <a:lnTo>
                    <a:pt x="2186" y="1049"/>
                  </a:lnTo>
                  <a:lnTo>
                    <a:pt x="218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67" name="Google Shape;5767;p124"/>
            <p:cNvSpPr/>
            <p:nvPr/>
          </p:nvSpPr>
          <p:spPr>
            <a:xfrm>
              <a:off x="7783963" y="3357463"/>
              <a:ext cx="104925" cy="52475"/>
            </a:xfrm>
            <a:custGeom>
              <a:avLst/>
              <a:gdLst/>
              <a:ahLst/>
              <a:cxnLst/>
              <a:rect l="l" t="t" r="r" b="b"/>
              <a:pathLst>
                <a:path w="4197" h="2099" extrusionOk="0">
                  <a:moveTo>
                    <a:pt x="1" y="1"/>
                  </a:moveTo>
                  <a:lnTo>
                    <a:pt x="1" y="2099"/>
                  </a:lnTo>
                  <a:lnTo>
                    <a:pt x="4196" y="2099"/>
                  </a:lnTo>
                  <a:lnTo>
                    <a:pt x="419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68" name="Google Shape;5768;p124"/>
            <p:cNvSpPr/>
            <p:nvPr/>
          </p:nvSpPr>
          <p:spPr>
            <a:xfrm>
              <a:off x="7809313" y="3436138"/>
              <a:ext cx="54225" cy="26250"/>
            </a:xfrm>
            <a:custGeom>
              <a:avLst/>
              <a:gdLst/>
              <a:ahLst/>
              <a:cxnLst/>
              <a:rect l="l" t="t" r="r" b="b"/>
              <a:pathLst>
                <a:path w="2169" h="1050" extrusionOk="0">
                  <a:moveTo>
                    <a:pt x="0" y="0"/>
                  </a:moveTo>
                  <a:lnTo>
                    <a:pt x="0" y="1049"/>
                  </a:lnTo>
                  <a:lnTo>
                    <a:pt x="2168" y="1049"/>
                  </a:lnTo>
                  <a:lnTo>
                    <a:pt x="216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769" name="Google Shape;5769;p124"/>
          <p:cNvGrpSpPr/>
          <p:nvPr/>
        </p:nvGrpSpPr>
        <p:grpSpPr>
          <a:xfrm>
            <a:off x="6914263" y="3357738"/>
            <a:ext cx="481650" cy="447925"/>
            <a:chOff x="6914263" y="3357738"/>
            <a:chExt cx="481650" cy="447925"/>
          </a:xfrm>
        </p:grpSpPr>
        <p:sp>
          <p:nvSpPr>
            <p:cNvPr id="5770" name="Google Shape;5770;p124"/>
            <p:cNvSpPr/>
            <p:nvPr/>
          </p:nvSpPr>
          <p:spPr>
            <a:xfrm>
              <a:off x="7031838" y="3691363"/>
              <a:ext cx="30600" cy="26250"/>
            </a:xfrm>
            <a:custGeom>
              <a:avLst/>
              <a:gdLst/>
              <a:ahLst/>
              <a:cxnLst/>
              <a:rect l="l" t="t" r="r" b="b"/>
              <a:pathLst>
                <a:path w="1224" h="1050" extrusionOk="0">
                  <a:moveTo>
                    <a:pt x="699" y="1"/>
                  </a:moveTo>
                  <a:cubicBezTo>
                    <a:pt x="227" y="1"/>
                    <a:pt x="0" y="560"/>
                    <a:pt x="332" y="892"/>
                  </a:cubicBezTo>
                  <a:cubicBezTo>
                    <a:pt x="435" y="1001"/>
                    <a:pt x="566" y="1049"/>
                    <a:pt x="696" y="1049"/>
                  </a:cubicBezTo>
                  <a:cubicBezTo>
                    <a:pt x="963" y="1049"/>
                    <a:pt x="1224" y="843"/>
                    <a:pt x="1224" y="525"/>
                  </a:cubicBezTo>
                  <a:cubicBezTo>
                    <a:pt x="1224" y="228"/>
                    <a:pt x="979" y="1"/>
                    <a:pt x="6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71" name="Google Shape;5771;p124"/>
            <p:cNvSpPr/>
            <p:nvPr/>
          </p:nvSpPr>
          <p:spPr>
            <a:xfrm>
              <a:off x="6914263" y="3603513"/>
              <a:ext cx="236025" cy="202150"/>
            </a:xfrm>
            <a:custGeom>
              <a:avLst/>
              <a:gdLst/>
              <a:ahLst/>
              <a:cxnLst/>
              <a:rect l="l" t="t" r="r" b="b"/>
              <a:pathLst>
                <a:path w="9441" h="8086" extrusionOk="0">
                  <a:moveTo>
                    <a:pt x="5384" y="2456"/>
                  </a:moveTo>
                  <a:cubicBezTo>
                    <a:pt x="6196" y="2456"/>
                    <a:pt x="6976" y="3091"/>
                    <a:pt x="6976" y="4039"/>
                  </a:cubicBezTo>
                  <a:cubicBezTo>
                    <a:pt x="6976" y="4913"/>
                    <a:pt x="6259" y="5612"/>
                    <a:pt x="5402" y="5612"/>
                  </a:cubicBezTo>
                  <a:cubicBezTo>
                    <a:pt x="3986" y="5612"/>
                    <a:pt x="3287" y="3917"/>
                    <a:pt x="4284" y="2920"/>
                  </a:cubicBezTo>
                  <a:cubicBezTo>
                    <a:pt x="4605" y="2599"/>
                    <a:pt x="4998" y="2456"/>
                    <a:pt x="5384" y="2456"/>
                  </a:cubicBezTo>
                  <a:close/>
                  <a:moveTo>
                    <a:pt x="5402" y="1"/>
                  </a:moveTo>
                  <a:cubicBezTo>
                    <a:pt x="1801" y="1"/>
                    <a:pt x="1" y="4354"/>
                    <a:pt x="2553" y="6888"/>
                  </a:cubicBezTo>
                  <a:cubicBezTo>
                    <a:pt x="3374" y="7715"/>
                    <a:pt x="4386" y="8085"/>
                    <a:pt x="5379" y="8085"/>
                  </a:cubicBezTo>
                  <a:cubicBezTo>
                    <a:pt x="7451" y="8085"/>
                    <a:pt x="9441" y="6474"/>
                    <a:pt x="9441" y="4039"/>
                  </a:cubicBezTo>
                  <a:cubicBezTo>
                    <a:pt x="9423" y="1819"/>
                    <a:pt x="7623" y="18"/>
                    <a:pt x="54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72" name="Google Shape;5772;p124"/>
            <p:cNvSpPr/>
            <p:nvPr/>
          </p:nvSpPr>
          <p:spPr>
            <a:xfrm>
              <a:off x="7267838" y="3625788"/>
              <a:ext cx="30900" cy="26300"/>
            </a:xfrm>
            <a:custGeom>
              <a:avLst/>
              <a:gdLst/>
              <a:ahLst/>
              <a:cxnLst/>
              <a:rect l="l" t="t" r="r" b="b"/>
              <a:pathLst>
                <a:path w="1236" h="1052" extrusionOk="0">
                  <a:moveTo>
                    <a:pt x="714" y="0"/>
                  </a:moveTo>
                  <a:cubicBezTo>
                    <a:pt x="703" y="0"/>
                    <a:pt x="693" y="1"/>
                    <a:pt x="682" y="1"/>
                  </a:cubicBezTo>
                  <a:cubicBezTo>
                    <a:pt x="227" y="1"/>
                    <a:pt x="0" y="578"/>
                    <a:pt x="350" y="910"/>
                  </a:cubicBezTo>
                  <a:cubicBezTo>
                    <a:pt x="453" y="1008"/>
                    <a:pt x="577" y="1052"/>
                    <a:pt x="700" y="1052"/>
                  </a:cubicBezTo>
                  <a:cubicBezTo>
                    <a:pt x="973" y="1052"/>
                    <a:pt x="1236" y="834"/>
                    <a:pt x="1224" y="508"/>
                  </a:cubicBezTo>
                  <a:cubicBezTo>
                    <a:pt x="1224" y="222"/>
                    <a:pt x="996" y="0"/>
                    <a:pt x="7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73" name="Google Shape;5773;p124"/>
            <p:cNvSpPr/>
            <p:nvPr/>
          </p:nvSpPr>
          <p:spPr>
            <a:xfrm>
              <a:off x="7174738" y="3548888"/>
              <a:ext cx="221175" cy="256125"/>
            </a:xfrm>
            <a:custGeom>
              <a:avLst/>
              <a:gdLst/>
              <a:ahLst/>
              <a:cxnLst/>
              <a:rect l="l" t="t" r="r" b="b"/>
              <a:pathLst>
                <a:path w="8847" h="10245" extrusionOk="0">
                  <a:moveTo>
                    <a:pt x="4412" y="1998"/>
                  </a:moveTo>
                  <a:cubicBezTo>
                    <a:pt x="5222" y="1998"/>
                    <a:pt x="5997" y="2627"/>
                    <a:pt x="5997" y="3584"/>
                  </a:cubicBezTo>
                  <a:cubicBezTo>
                    <a:pt x="5997" y="4441"/>
                    <a:pt x="5297" y="5158"/>
                    <a:pt x="4423" y="5158"/>
                  </a:cubicBezTo>
                  <a:cubicBezTo>
                    <a:pt x="3025" y="5158"/>
                    <a:pt x="2326" y="3462"/>
                    <a:pt x="3305" y="2465"/>
                  </a:cubicBezTo>
                  <a:cubicBezTo>
                    <a:pt x="3628" y="2142"/>
                    <a:pt x="4024" y="1998"/>
                    <a:pt x="4412" y="1998"/>
                  </a:cubicBezTo>
                  <a:close/>
                  <a:moveTo>
                    <a:pt x="4423" y="1"/>
                  </a:moveTo>
                  <a:cubicBezTo>
                    <a:pt x="3165" y="1"/>
                    <a:pt x="2098" y="315"/>
                    <a:pt x="1329" y="945"/>
                  </a:cubicBezTo>
                  <a:cubicBezTo>
                    <a:pt x="455" y="1661"/>
                    <a:pt x="1" y="2745"/>
                    <a:pt x="1" y="4091"/>
                  </a:cubicBezTo>
                  <a:cubicBezTo>
                    <a:pt x="18" y="5525"/>
                    <a:pt x="455" y="6941"/>
                    <a:pt x="1224" y="8147"/>
                  </a:cubicBezTo>
                  <a:cubicBezTo>
                    <a:pt x="2098" y="9510"/>
                    <a:pt x="3235" y="10245"/>
                    <a:pt x="4423" y="10245"/>
                  </a:cubicBezTo>
                  <a:cubicBezTo>
                    <a:pt x="5612" y="10245"/>
                    <a:pt x="6748" y="9510"/>
                    <a:pt x="7622" y="8147"/>
                  </a:cubicBezTo>
                  <a:cubicBezTo>
                    <a:pt x="8409" y="6941"/>
                    <a:pt x="8829" y="5525"/>
                    <a:pt x="8846" y="4091"/>
                  </a:cubicBezTo>
                  <a:cubicBezTo>
                    <a:pt x="8846" y="2745"/>
                    <a:pt x="8392" y="1661"/>
                    <a:pt x="7518" y="945"/>
                  </a:cubicBezTo>
                  <a:cubicBezTo>
                    <a:pt x="6748" y="315"/>
                    <a:pt x="5682" y="1"/>
                    <a:pt x="44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74" name="Google Shape;5774;p124"/>
            <p:cNvSpPr/>
            <p:nvPr/>
          </p:nvSpPr>
          <p:spPr>
            <a:xfrm>
              <a:off x="7075963" y="3429588"/>
              <a:ext cx="31925" cy="26225"/>
            </a:xfrm>
            <a:custGeom>
              <a:avLst/>
              <a:gdLst/>
              <a:ahLst/>
              <a:cxnLst/>
              <a:rect l="l" t="t" r="r" b="b"/>
              <a:pathLst>
                <a:path w="1277" h="1049" extrusionOk="0">
                  <a:moveTo>
                    <a:pt x="683" y="0"/>
                  </a:moveTo>
                  <a:cubicBezTo>
                    <a:pt x="630" y="0"/>
                    <a:pt x="595" y="0"/>
                    <a:pt x="560" y="18"/>
                  </a:cubicBezTo>
                  <a:cubicBezTo>
                    <a:pt x="106" y="123"/>
                    <a:pt x="1" y="717"/>
                    <a:pt x="403" y="962"/>
                  </a:cubicBezTo>
                  <a:cubicBezTo>
                    <a:pt x="489" y="1021"/>
                    <a:pt x="586" y="1048"/>
                    <a:pt x="682" y="1048"/>
                  </a:cubicBezTo>
                  <a:cubicBezTo>
                    <a:pt x="900" y="1048"/>
                    <a:pt x="1111" y="907"/>
                    <a:pt x="1172" y="665"/>
                  </a:cubicBezTo>
                  <a:cubicBezTo>
                    <a:pt x="1277" y="332"/>
                    <a:pt x="1032" y="0"/>
                    <a:pt x="6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75" name="Google Shape;5775;p124"/>
            <p:cNvSpPr/>
            <p:nvPr/>
          </p:nvSpPr>
          <p:spPr>
            <a:xfrm>
              <a:off x="6944413" y="3357738"/>
              <a:ext cx="297650" cy="222650"/>
            </a:xfrm>
            <a:custGeom>
              <a:avLst/>
              <a:gdLst/>
              <a:ahLst/>
              <a:cxnLst/>
              <a:rect l="l" t="t" r="r" b="b"/>
              <a:pathLst>
                <a:path w="11906" h="8906" extrusionOk="0">
                  <a:moveTo>
                    <a:pt x="5943" y="1822"/>
                  </a:moveTo>
                  <a:cubicBezTo>
                    <a:pt x="6668" y="1822"/>
                    <a:pt x="7317" y="2327"/>
                    <a:pt x="7483" y="3067"/>
                  </a:cubicBezTo>
                  <a:cubicBezTo>
                    <a:pt x="7658" y="3906"/>
                    <a:pt x="7133" y="4745"/>
                    <a:pt x="6277" y="4937"/>
                  </a:cubicBezTo>
                  <a:cubicBezTo>
                    <a:pt x="6172" y="4955"/>
                    <a:pt x="6049" y="4972"/>
                    <a:pt x="5945" y="4972"/>
                  </a:cubicBezTo>
                  <a:cubicBezTo>
                    <a:pt x="5938" y="4972"/>
                    <a:pt x="5932" y="4972"/>
                    <a:pt x="5926" y="4972"/>
                  </a:cubicBezTo>
                  <a:cubicBezTo>
                    <a:pt x="4037" y="4972"/>
                    <a:pt x="3748" y="2261"/>
                    <a:pt x="5595" y="1860"/>
                  </a:cubicBezTo>
                  <a:cubicBezTo>
                    <a:pt x="5712" y="1834"/>
                    <a:pt x="5828" y="1822"/>
                    <a:pt x="5943" y="1822"/>
                  </a:cubicBezTo>
                  <a:close/>
                  <a:moveTo>
                    <a:pt x="6589" y="0"/>
                  </a:moveTo>
                  <a:cubicBezTo>
                    <a:pt x="4632" y="0"/>
                    <a:pt x="2716" y="780"/>
                    <a:pt x="1312" y="2245"/>
                  </a:cubicBezTo>
                  <a:cubicBezTo>
                    <a:pt x="368" y="3294"/>
                    <a:pt x="1" y="4535"/>
                    <a:pt x="263" y="5706"/>
                  </a:cubicBezTo>
                  <a:cubicBezTo>
                    <a:pt x="525" y="6877"/>
                    <a:pt x="1382" y="7821"/>
                    <a:pt x="2658" y="8381"/>
                  </a:cubicBezTo>
                  <a:lnTo>
                    <a:pt x="2658" y="8398"/>
                  </a:lnTo>
                  <a:cubicBezTo>
                    <a:pt x="3462" y="8748"/>
                    <a:pt x="4336" y="8905"/>
                    <a:pt x="5210" y="8905"/>
                  </a:cubicBezTo>
                  <a:cubicBezTo>
                    <a:pt x="5770" y="8905"/>
                    <a:pt x="6329" y="8835"/>
                    <a:pt x="6889" y="8713"/>
                  </a:cubicBezTo>
                  <a:cubicBezTo>
                    <a:pt x="8305" y="8433"/>
                    <a:pt x="9616" y="7699"/>
                    <a:pt x="10595" y="6650"/>
                  </a:cubicBezTo>
                  <a:cubicBezTo>
                    <a:pt x="11539" y="5584"/>
                    <a:pt x="11906" y="4360"/>
                    <a:pt x="11643" y="3189"/>
                  </a:cubicBezTo>
                  <a:cubicBezTo>
                    <a:pt x="11399" y="2018"/>
                    <a:pt x="10542" y="1056"/>
                    <a:pt x="9249" y="497"/>
                  </a:cubicBezTo>
                  <a:cubicBezTo>
                    <a:pt x="8383" y="163"/>
                    <a:pt x="7482" y="0"/>
                    <a:pt x="65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5776" name="Google Shape;5776;p124"/>
          <p:cNvSpPr/>
          <p:nvPr/>
        </p:nvSpPr>
        <p:spPr>
          <a:xfrm>
            <a:off x="6205388" y="3552388"/>
            <a:ext cx="56850" cy="26250"/>
          </a:xfrm>
          <a:custGeom>
            <a:avLst/>
            <a:gdLst/>
            <a:ahLst/>
            <a:cxnLst/>
            <a:rect l="l" t="t" r="r" b="b"/>
            <a:pathLst>
              <a:path w="2274" h="1050" extrusionOk="0">
                <a:moveTo>
                  <a:pt x="1" y="0"/>
                </a:moveTo>
                <a:lnTo>
                  <a:pt x="1" y="1049"/>
                </a:lnTo>
                <a:lnTo>
                  <a:pt x="2274" y="1049"/>
                </a:lnTo>
                <a:lnTo>
                  <a:pt x="2274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5777" name="Google Shape;5777;p124"/>
          <p:cNvGrpSpPr/>
          <p:nvPr/>
        </p:nvGrpSpPr>
        <p:grpSpPr>
          <a:xfrm>
            <a:off x="6205388" y="3357463"/>
            <a:ext cx="448000" cy="448375"/>
            <a:chOff x="6205388" y="3357463"/>
            <a:chExt cx="448000" cy="448375"/>
          </a:xfrm>
        </p:grpSpPr>
        <p:sp>
          <p:nvSpPr>
            <p:cNvPr id="5778" name="Google Shape;5778;p124"/>
            <p:cNvSpPr/>
            <p:nvPr/>
          </p:nvSpPr>
          <p:spPr>
            <a:xfrm>
              <a:off x="6205388" y="3604838"/>
              <a:ext cx="448000" cy="201000"/>
            </a:xfrm>
            <a:custGeom>
              <a:avLst/>
              <a:gdLst/>
              <a:ahLst/>
              <a:cxnLst/>
              <a:rect l="l" t="t" r="r" b="b"/>
              <a:pathLst>
                <a:path w="17920" h="8040" extrusionOk="0">
                  <a:moveTo>
                    <a:pt x="13444" y="1608"/>
                  </a:moveTo>
                  <a:lnTo>
                    <a:pt x="14178" y="2343"/>
                  </a:lnTo>
                  <a:lnTo>
                    <a:pt x="11207" y="5315"/>
                  </a:lnTo>
                  <a:lnTo>
                    <a:pt x="10472" y="4580"/>
                  </a:lnTo>
                  <a:lnTo>
                    <a:pt x="13444" y="1608"/>
                  </a:lnTo>
                  <a:close/>
                  <a:moveTo>
                    <a:pt x="14930" y="3112"/>
                  </a:moveTo>
                  <a:lnTo>
                    <a:pt x="15682" y="3846"/>
                  </a:lnTo>
                  <a:lnTo>
                    <a:pt x="14178" y="5367"/>
                  </a:lnTo>
                  <a:lnTo>
                    <a:pt x="13427" y="4615"/>
                  </a:lnTo>
                  <a:lnTo>
                    <a:pt x="14930" y="3112"/>
                  </a:lnTo>
                  <a:close/>
                  <a:moveTo>
                    <a:pt x="1" y="0"/>
                  </a:moveTo>
                  <a:lnTo>
                    <a:pt x="1" y="2570"/>
                  </a:lnTo>
                  <a:cubicBezTo>
                    <a:pt x="1" y="5821"/>
                    <a:pt x="2671" y="8039"/>
                    <a:pt x="5489" y="8039"/>
                  </a:cubicBezTo>
                  <a:cubicBezTo>
                    <a:pt x="6687" y="8039"/>
                    <a:pt x="7911" y="7639"/>
                    <a:pt x="8969" y="6748"/>
                  </a:cubicBezTo>
                  <a:cubicBezTo>
                    <a:pt x="10022" y="7639"/>
                    <a:pt x="11242" y="8039"/>
                    <a:pt x="12437" y="8039"/>
                  </a:cubicBezTo>
                  <a:cubicBezTo>
                    <a:pt x="15250" y="8039"/>
                    <a:pt x="17919" y="5821"/>
                    <a:pt x="17919" y="2570"/>
                  </a:cubicBezTo>
                  <a:lnTo>
                    <a:pt x="1791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79" name="Google Shape;5779;p124"/>
            <p:cNvSpPr/>
            <p:nvPr/>
          </p:nvSpPr>
          <p:spPr>
            <a:xfrm>
              <a:off x="6596113" y="3552388"/>
              <a:ext cx="57275" cy="26250"/>
            </a:xfrm>
            <a:custGeom>
              <a:avLst/>
              <a:gdLst/>
              <a:ahLst/>
              <a:cxnLst/>
              <a:rect l="l" t="t" r="r" b="b"/>
              <a:pathLst>
                <a:path w="2291" h="1050" extrusionOk="0">
                  <a:moveTo>
                    <a:pt x="0" y="0"/>
                  </a:moveTo>
                  <a:lnTo>
                    <a:pt x="0" y="1049"/>
                  </a:lnTo>
                  <a:lnTo>
                    <a:pt x="2290" y="1049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80" name="Google Shape;5780;p124"/>
            <p:cNvSpPr/>
            <p:nvPr/>
          </p:nvSpPr>
          <p:spPr>
            <a:xfrm>
              <a:off x="6512638" y="3357463"/>
              <a:ext cx="140750" cy="168725"/>
            </a:xfrm>
            <a:custGeom>
              <a:avLst/>
              <a:gdLst/>
              <a:ahLst/>
              <a:cxnLst/>
              <a:rect l="l" t="t" r="r" b="b"/>
              <a:pathLst>
                <a:path w="5630" h="6749" extrusionOk="0">
                  <a:moveTo>
                    <a:pt x="0" y="1"/>
                  </a:moveTo>
                  <a:lnTo>
                    <a:pt x="0" y="2431"/>
                  </a:lnTo>
                  <a:lnTo>
                    <a:pt x="3339" y="3497"/>
                  </a:lnTo>
                  <a:lnTo>
                    <a:pt x="3339" y="6749"/>
                  </a:lnTo>
                  <a:lnTo>
                    <a:pt x="5629" y="6749"/>
                  </a:lnTo>
                  <a:lnTo>
                    <a:pt x="5629" y="178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81" name="Google Shape;5781;p124"/>
            <p:cNvSpPr/>
            <p:nvPr/>
          </p:nvSpPr>
          <p:spPr>
            <a:xfrm>
              <a:off x="6205388" y="3357463"/>
              <a:ext cx="140325" cy="168725"/>
            </a:xfrm>
            <a:custGeom>
              <a:avLst/>
              <a:gdLst/>
              <a:ahLst/>
              <a:cxnLst/>
              <a:rect l="l" t="t" r="r" b="b"/>
              <a:pathLst>
                <a:path w="5613" h="6749" extrusionOk="0">
                  <a:moveTo>
                    <a:pt x="5612" y="1"/>
                  </a:moveTo>
                  <a:lnTo>
                    <a:pt x="1" y="1784"/>
                  </a:lnTo>
                  <a:lnTo>
                    <a:pt x="1" y="6749"/>
                  </a:lnTo>
                  <a:lnTo>
                    <a:pt x="2274" y="6749"/>
                  </a:lnTo>
                  <a:lnTo>
                    <a:pt x="2274" y="3497"/>
                  </a:lnTo>
                  <a:lnTo>
                    <a:pt x="5612" y="2431"/>
                  </a:lnTo>
                  <a:lnTo>
                    <a:pt x="561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782" name="Google Shape;5782;p124"/>
          <p:cNvGrpSpPr/>
          <p:nvPr/>
        </p:nvGrpSpPr>
        <p:grpSpPr>
          <a:xfrm>
            <a:off x="5462438" y="3357463"/>
            <a:ext cx="448000" cy="448000"/>
            <a:chOff x="5462438" y="3357463"/>
            <a:chExt cx="448000" cy="448000"/>
          </a:xfrm>
        </p:grpSpPr>
        <p:sp>
          <p:nvSpPr>
            <p:cNvPr id="5783" name="Google Shape;5783;p124"/>
            <p:cNvSpPr/>
            <p:nvPr/>
          </p:nvSpPr>
          <p:spPr>
            <a:xfrm>
              <a:off x="5462438" y="3659463"/>
              <a:ext cx="448000" cy="146000"/>
            </a:xfrm>
            <a:custGeom>
              <a:avLst/>
              <a:gdLst/>
              <a:ahLst/>
              <a:cxnLst/>
              <a:rect l="l" t="t" r="r" b="b"/>
              <a:pathLst>
                <a:path w="17920" h="5840" extrusionOk="0">
                  <a:moveTo>
                    <a:pt x="1" y="0"/>
                  </a:moveTo>
                  <a:cubicBezTo>
                    <a:pt x="1" y="1277"/>
                    <a:pt x="1032" y="2308"/>
                    <a:pt x="2308" y="2308"/>
                  </a:cubicBezTo>
                  <a:lnTo>
                    <a:pt x="7588" y="2308"/>
                  </a:lnTo>
                  <a:cubicBezTo>
                    <a:pt x="7500" y="2658"/>
                    <a:pt x="7308" y="2972"/>
                    <a:pt x="7046" y="3199"/>
                  </a:cubicBezTo>
                  <a:lnTo>
                    <a:pt x="6766" y="3427"/>
                  </a:lnTo>
                  <a:cubicBezTo>
                    <a:pt x="6346" y="3776"/>
                    <a:pt x="6049" y="4248"/>
                    <a:pt x="5944" y="4790"/>
                  </a:cubicBezTo>
                  <a:lnTo>
                    <a:pt x="4598" y="4790"/>
                  </a:lnTo>
                  <a:lnTo>
                    <a:pt x="4598" y="5839"/>
                  </a:lnTo>
                  <a:lnTo>
                    <a:pt x="13339" y="5839"/>
                  </a:lnTo>
                  <a:lnTo>
                    <a:pt x="13339" y="4790"/>
                  </a:lnTo>
                  <a:lnTo>
                    <a:pt x="11975" y="4790"/>
                  </a:lnTo>
                  <a:cubicBezTo>
                    <a:pt x="11853" y="4248"/>
                    <a:pt x="11573" y="3776"/>
                    <a:pt x="11154" y="3427"/>
                  </a:cubicBezTo>
                  <a:lnTo>
                    <a:pt x="10874" y="3199"/>
                  </a:lnTo>
                  <a:cubicBezTo>
                    <a:pt x="10594" y="2972"/>
                    <a:pt x="10402" y="2658"/>
                    <a:pt x="10315" y="2308"/>
                  </a:cubicBezTo>
                  <a:lnTo>
                    <a:pt x="15612" y="2308"/>
                  </a:lnTo>
                  <a:cubicBezTo>
                    <a:pt x="16888" y="2308"/>
                    <a:pt x="17919" y="1277"/>
                    <a:pt x="179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84" name="Google Shape;5784;p124"/>
            <p:cNvSpPr/>
            <p:nvPr/>
          </p:nvSpPr>
          <p:spPr>
            <a:xfrm>
              <a:off x="5566888" y="3465413"/>
              <a:ext cx="47675" cy="82625"/>
            </a:xfrm>
            <a:custGeom>
              <a:avLst/>
              <a:gdLst/>
              <a:ahLst/>
              <a:cxnLst/>
              <a:rect l="l" t="t" r="r" b="b"/>
              <a:pathLst>
                <a:path w="1907" h="3305" extrusionOk="0">
                  <a:moveTo>
                    <a:pt x="945" y="1"/>
                  </a:moveTo>
                  <a:lnTo>
                    <a:pt x="1" y="543"/>
                  </a:lnTo>
                  <a:lnTo>
                    <a:pt x="1" y="2763"/>
                  </a:lnTo>
                  <a:lnTo>
                    <a:pt x="962" y="3305"/>
                  </a:lnTo>
                  <a:lnTo>
                    <a:pt x="1906" y="2763"/>
                  </a:lnTo>
                  <a:lnTo>
                    <a:pt x="1906" y="543"/>
                  </a:lnTo>
                  <a:lnTo>
                    <a:pt x="9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85" name="Google Shape;5785;p124"/>
            <p:cNvSpPr/>
            <p:nvPr/>
          </p:nvSpPr>
          <p:spPr>
            <a:xfrm>
              <a:off x="5462438" y="3357463"/>
              <a:ext cx="448000" cy="275800"/>
            </a:xfrm>
            <a:custGeom>
              <a:avLst/>
              <a:gdLst/>
              <a:ahLst/>
              <a:cxnLst/>
              <a:rect l="l" t="t" r="r" b="b"/>
              <a:pathLst>
                <a:path w="17920" h="11032" extrusionOk="0">
                  <a:moveTo>
                    <a:pt x="12238" y="1854"/>
                  </a:moveTo>
                  <a:lnTo>
                    <a:pt x="12238" y="2903"/>
                  </a:lnTo>
                  <a:lnTo>
                    <a:pt x="10140" y="2903"/>
                  </a:lnTo>
                  <a:lnTo>
                    <a:pt x="10140" y="1854"/>
                  </a:lnTo>
                  <a:close/>
                  <a:moveTo>
                    <a:pt x="15594" y="3952"/>
                  </a:moveTo>
                  <a:lnTo>
                    <a:pt x="15594" y="5000"/>
                  </a:lnTo>
                  <a:lnTo>
                    <a:pt x="10122" y="5000"/>
                  </a:lnTo>
                  <a:lnTo>
                    <a:pt x="10122" y="3952"/>
                  </a:lnTo>
                  <a:close/>
                  <a:moveTo>
                    <a:pt x="15594" y="6049"/>
                  </a:moveTo>
                  <a:lnTo>
                    <a:pt x="15594" y="7098"/>
                  </a:lnTo>
                  <a:lnTo>
                    <a:pt x="10122" y="7098"/>
                  </a:lnTo>
                  <a:lnTo>
                    <a:pt x="10122" y="6049"/>
                  </a:lnTo>
                  <a:close/>
                  <a:moveTo>
                    <a:pt x="5665" y="2378"/>
                  </a:moveTo>
                  <a:lnTo>
                    <a:pt x="5665" y="3410"/>
                  </a:lnTo>
                  <a:lnTo>
                    <a:pt x="7133" y="4249"/>
                  </a:lnTo>
                  <a:lnTo>
                    <a:pt x="7133" y="7081"/>
                  </a:lnTo>
                  <a:lnTo>
                    <a:pt x="8095" y="7623"/>
                  </a:lnTo>
                  <a:lnTo>
                    <a:pt x="7570" y="8549"/>
                  </a:lnTo>
                  <a:lnTo>
                    <a:pt x="6609" y="7990"/>
                  </a:lnTo>
                  <a:lnTo>
                    <a:pt x="5140" y="8829"/>
                  </a:lnTo>
                  <a:lnTo>
                    <a:pt x="3654" y="7990"/>
                  </a:lnTo>
                  <a:lnTo>
                    <a:pt x="2693" y="8549"/>
                  </a:lnTo>
                  <a:lnTo>
                    <a:pt x="2168" y="7640"/>
                  </a:lnTo>
                  <a:lnTo>
                    <a:pt x="3130" y="7081"/>
                  </a:lnTo>
                  <a:lnTo>
                    <a:pt x="3130" y="4249"/>
                  </a:lnTo>
                  <a:lnTo>
                    <a:pt x="4616" y="3410"/>
                  </a:lnTo>
                  <a:lnTo>
                    <a:pt x="4616" y="2378"/>
                  </a:lnTo>
                  <a:close/>
                  <a:moveTo>
                    <a:pt x="15594" y="8147"/>
                  </a:moveTo>
                  <a:lnTo>
                    <a:pt x="15594" y="9196"/>
                  </a:lnTo>
                  <a:lnTo>
                    <a:pt x="10122" y="9196"/>
                  </a:lnTo>
                  <a:lnTo>
                    <a:pt x="10122" y="8147"/>
                  </a:lnTo>
                  <a:close/>
                  <a:moveTo>
                    <a:pt x="1" y="1"/>
                  </a:moveTo>
                  <a:lnTo>
                    <a:pt x="1" y="11032"/>
                  </a:lnTo>
                  <a:lnTo>
                    <a:pt x="17919" y="11032"/>
                  </a:lnTo>
                  <a:lnTo>
                    <a:pt x="1791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786" name="Google Shape;5786;p124"/>
          <p:cNvGrpSpPr/>
          <p:nvPr/>
        </p:nvGrpSpPr>
        <p:grpSpPr>
          <a:xfrm>
            <a:off x="4719488" y="3357463"/>
            <a:ext cx="449725" cy="448000"/>
            <a:chOff x="4719488" y="3357463"/>
            <a:chExt cx="449725" cy="448000"/>
          </a:xfrm>
        </p:grpSpPr>
        <p:sp>
          <p:nvSpPr>
            <p:cNvPr id="5787" name="Google Shape;5787;p124"/>
            <p:cNvSpPr/>
            <p:nvPr/>
          </p:nvSpPr>
          <p:spPr>
            <a:xfrm>
              <a:off x="4719488" y="3671688"/>
              <a:ext cx="26250" cy="133775"/>
            </a:xfrm>
            <a:custGeom>
              <a:avLst/>
              <a:gdLst/>
              <a:ahLst/>
              <a:cxnLst/>
              <a:rect l="l" t="t" r="r" b="b"/>
              <a:pathLst>
                <a:path w="1050" h="5351" extrusionOk="0">
                  <a:moveTo>
                    <a:pt x="0" y="1"/>
                  </a:moveTo>
                  <a:lnTo>
                    <a:pt x="0" y="5350"/>
                  </a:lnTo>
                  <a:lnTo>
                    <a:pt x="1049" y="5350"/>
                  </a:lnTo>
                  <a:lnTo>
                    <a:pt x="10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88" name="Google Shape;5788;p124"/>
            <p:cNvSpPr/>
            <p:nvPr/>
          </p:nvSpPr>
          <p:spPr>
            <a:xfrm>
              <a:off x="5073913" y="3357463"/>
              <a:ext cx="26250" cy="57275"/>
            </a:xfrm>
            <a:custGeom>
              <a:avLst/>
              <a:gdLst/>
              <a:ahLst/>
              <a:cxnLst/>
              <a:rect l="l" t="t" r="r" b="b"/>
              <a:pathLst>
                <a:path w="1050" h="2291" extrusionOk="0">
                  <a:moveTo>
                    <a:pt x="1" y="1"/>
                  </a:moveTo>
                  <a:lnTo>
                    <a:pt x="1" y="2291"/>
                  </a:lnTo>
                  <a:lnTo>
                    <a:pt x="1050" y="229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89" name="Google Shape;5789;p124"/>
            <p:cNvSpPr/>
            <p:nvPr/>
          </p:nvSpPr>
          <p:spPr>
            <a:xfrm>
              <a:off x="5073913" y="3479838"/>
              <a:ext cx="26250" cy="56850"/>
            </a:xfrm>
            <a:custGeom>
              <a:avLst/>
              <a:gdLst/>
              <a:ahLst/>
              <a:cxnLst/>
              <a:rect l="l" t="t" r="r" b="b"/>
              <a:pathLst>
                <a:path w="1050" h="2274" extrusionOk="0">
                  <a:moveTo>
                    <a:pt x="1" y="1"/>
                  </a:moveTo>
                  <a:lnTo>
                    <a:pt x="1" y="2273"/>
                  </a:lnTo>
                  <a:lnTo>
                    <a:pt x="1050" y="2273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90" name="Google Shape;5790;p124"/>
            <p:cNvSpPr/>
            <p:nvPr/>
          </p:nvSpPr>
          <p:spPr>
            <a:xfrm>
              <a:off x="4838788" y="3358338"/>
              <a:ext cx="208925" cy="177900"/>
            </a:xfrm>
            <a:custGeom>
              <a:avLst/>
              <a:gdLst/>
              <a:ahLst/>
              <a:cxnLst/>
              <a:rect l="l" t="t" r="r" b="b"/>
              <a:pathLst>
                <a:path w="8357" h="7116" extrusionOk="0">
                  <a:moveTo>
                    <a:pt x="18" y="1"/>
                  </a:moveTo>
                  <a:lnTo>
                    <a:pt x="18" y="2308"/>
                  </a:lnTo>
                  <a:cubicBezTo>
                    <a:pt x="1015" y="2431"/>
                    <a:pt x="1924" y="2868"/>
                    <a:pt x="2658" y="3549"/>
                  </a:cubicBezTo>
                  <a:cubicBezTo>
                    <a:pt x="1924" y="4249"/>
                    <a:pt x="997" y="4686"/>
                    <a:pt x="1" y="4808"/>
                  </a:cubicBezTo>
                  <a:lnTo>
                    <a:pt x="1" y="7116"/>
                  </a:lnTo>
                  <a:cubicBezTo>
                    <a:pt x="1574" y="6976"/>
                    <a:pt x="3043" y="6329"/>
                    <a:pt x="4196" y="5280"/>
                  </a:cubicBezTo>
                  <a:cubicBezTo>
                    <a:pt x="5333" y="6329"/>
                    <a:pt x="6801" y="6976"/>
                    <a:pt x="8357" y="7116"/>
                  </a:cubicBezTo>
                  <a:lnTo>
                    <a:pt x="8357" y="4808"/>
                  </a:lnTo>
                  <a:cubicBezTo>
                    <a:pt x="7360" y="4686"/>
                    <a:pt x="6434" y="4249"/>
                    <a:pt x="5700" y="3549"/>
                  </a:cubicBezTo>
                  <a:cubicBezTo>
                    <a:pt x="6434" y="2868"/>
                    <a:pt x="7360" y="2431"/>
                    <a:pt x="8357" y="2308"/>
                  </a:cubicBezTo>
                  <a:lnTo>
                    <a:pt x="8357" y="1"/>
                  </a:lnTo>
                  <a:cubicBezTo>
                    <a:pt x="6801" y="141"/>
                    <a:pt x="5333" y="787"/>
                    <a:pt x="4196" y="1836"/>
                  </a:cubicBezTo>
                  <a:cubicBezTo>
                    <a:pt x="3043" y="787"/>
                    <a:pt x="1574" y="141"/>
                    <a:pt x="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91" name="Google Shape;5791;p124"/>
            <p:cNvSpPr/>
            <p:nvPr/>
          </p:nvSpPr>
          <p:spPr>
            <a:xfrm>
              <a:off x="4786788" y="3479838"/>
              <a:ext cx="26250" cy="56850"/>
            </a:xfrm>
            <a:custGeom>
              <a:avLst/>
              <a:gdLst/>
              <a:ahLst/>
              <a:cxnLst/>
              <a:rect l="l" t="t" r="r" b="b"/>
              <a:pathLst>
                <a:path w="1050" h="2274" extrusionOk="0">
                  <a:moveTo>
                    <a:pt x="1" y="1"/>
                  </a:moveTo>
                  <a:lnTo>
                    <a:pt x="1" y="2273"/>
                  </a:lnTo>
                  <a:lnTo>
                    <a:pt x="1049" y="2273"/>
                  </a:lnTo>
                  <a:lnTo>
                    <a:pt x="10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92" name="Google Shape;5792;p124"/>
            <p:cNvSpPr/>
            <p:nvPr/>
          </p:nvSpPr>
          <p:spPr>
            <a:xfrm>
              <a:off x="4786788" y="3357463"/>
              <a:ext cx="26250" cy="57275"/>
            </a:xfrm>
            <a:custGeom>
              <a:avLst/>
              <a:gdLst/>
              <a:ahLst/>
              <a:cxnLst/>
              <a:rect l="l" t="t" r="r" b="b"/>
              <a:pathLst>
                <a:path w="1050" h="2291" extrusionOk="0">
                  <a:moveTo>
                    <a:pt x="1" y="1"/>
                  </a:moveTo>
                  <a:lnTo>
                    <a:pt x="1" y="2291"/>
                  </a:lnTo>
                  <a:lnTo>
                    <a:pt x="1049" y="2291"/>
                  </a:lnTo>
                  <a:lnTo>
                    <a:pt x="10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93" name="Google Shape;5793;p124"/>
            <p:cNvSpPr/>
            <p:nvPr/>
          </p:nvSpPr>
          <p:spPr>
            <a:xfrm>
              <a:off x="4771938" y="3606913"/>
              <a:ext cx="397275" cy="198550"/>
            </a:xfrm>
            <a:custGeom>
              <a:avLst/>
              <a:gdLst/>
              <a:ahLst/>
              <a:cxnLst/>
              <a:rect l="l" t="t" r="r" b="b"/>
              <a:pathLst>
                <a:path w="15891" h="7942" extrusionOk="0">
                  <a:moveTo>
                    <a:pt x="14999" y="0"/>
                  </a:moveTo>
                  <a:cubicBezTo>
                    <a:pt x="14789" y="0"/>
                    <a:pt x="14580" y="83"/>
                    <a:pt x="14422" y="249"/>
                  </a:cubicBezTo>
                  <a:lnTo>
                    <a:pt x="11590" y="3064"/>
                  </a:lnTo>
                  <a:lnTo>
                    <a:pt x="10489" y="3064"/>
                  </a:lnTo>
                  <a:lnTo>
                    <a:pt x="10489" y="4008"/>
                  </a:lnTo>
                  <a:lnTo>
                    <a:pt x="5559" y="4008"/>
                  </a:lnTo>
                  <a:lnTo>
                    <a:pt x="5559" y="2959"/>
                  </a:lnTo>
                  <a:lnTo>
                    <a:pt x="9440" y="2959"/>
                  </a:lnTo>
                  <a:lnTo>
                    <a:pt x="9440" y="2452"/>
                  </a:lnTo>
                  <a:cubicBezTo>
                    <a:pt x="9440" y="1963"/>
                    <a:pt x="9021" y="1560"/>
                    <a:pt x="8531" y="1560"/>
                  </a:cubicBezTo>
                  <a:lnTo>
                    <a:pt x="6556" y="1560"/>
                  </a:lnTo>
                  <a:lnTo>
                    <a:pt x="6398" y="1403"/>
                  </a:lnTo>
                  <a:cubicBezTo>
                    <a:pt x="5848" y="852"/>
                    <a:pt x="5127" y="577"/>
                    <a:pt x="4403" y="577"/>
                  </a:cubicBezTo>
                  <a:cubicBezTo>
                    <a:pt x="3680" y="577"/>
                    <a:pt x="2955" y="852"/>
                    <a:pt x="2395" y="1403"/>
                  </a:cubicBezTo>
                  <a:lnTo>
                    <a:pt x="1206" y="2592"/>
                  </a:lnTo>
                  <a:lnTo>
                    <a:pt x="0" y="2592"/>
                  </a:lnTo>
                  <a:lnTo>
                    <a:pt x="0" y="7941"/>
                  </a:lnTo>
                  <a:lnTo>
                    <a:pt x="1346" y="7941"/>
                  </a:lnTo>
                  <a:cubicBezTo>
                    <a:pt x="2343" y="6752"/>
                    <a:pt x="3811" y="6071"/>
                    <a:pt x="5349" y="6071"/>
                  </a:cubicBezTo>
                  <a:lnTo>
                    <a:pt x="10909" y="6071"/>
                  </a:lnTo>
                  <a:lnTo>
                    <a:pt x="15576" y="1403"/>
                  </a:lnTo>
                  <a:cubicBezTo>
                    <a:pt x="15891" y="1071"/>
                    <a:pt x="15891" y="564"/>
                    <a:pt x="15576" y="249"/>
                  </a:cubicBezTo>
                  <a:cubicBezTo>
                    <a:pt x="15419" y="83"/>
                    <a:pt x="15209" y="0"/>
                    <a:pt x="149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794" name="Google Shape;5794;p124"/>
          <p:cNvGrpSpPr/>
          <p:nvPr/>
        </p:nvGrpSpPr>
        <p:grpSpPr>
          <a:xfrm>
            <a:off x="4006238" y="3357463"/>
            <a:ext cx="388550" cy="448000"/>
            <a:chOff x="4006238" y="3357463"/>
            <a:chExt cx="388550" cy="448000"/>
          </a:xfrm>
        </p:grpSpPr>
        <p:sp>
          <p:nvSpPr>
            <p:cNvPr id="5795" name="Google Shape;5795;p124"/>
            <p:cNvSpPr/>
            <p:nvPr/>
          </p:nvSpPr>
          <p:spPr>
            <a:xfrm>
              <a:off x="4121613" y="3613563"/>
              <a:ext cx="33250" cy="46350"/>
            </a:xfrm>
            <a:custGeom>
              <a:avLst/>
              <a:gdLst/>
              <a:ahLst/>
              <a:cxnLst/>
              <a:rect l="l" t="t" r="r" b="b"/>
              <a:pathLst>
                <a:path w="1330" h="1854" extrusionOk="0">
                  <a:moveTo>
                    <a:pt x="1" y="1"/>
                  </a:moveTo>
                  <a:lnTo>
                    <a:pt x="1" y="1854"/>
                  </a:lnTo>
                  <a:cubicBezTo>
                    <a:pt x="508" y="1679"/>
                    <a:pt x="962" y="1347"/>
                    <a:pt x="1330" y="927"/>
                  </a:cubicBezTo>
                  <a:cubicBezTo>
                    <a:pt x="962" y="508"/>
                    <a:pt x="508" y="193"/>
                    <a:pt x="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96" name="Google Shape;5796;p124"/>
            <p:cNvSpPr/>
            <p:nvPr/>
          </p:nvSpPr>
          <p:spPr>
            <a:xfrm>
              <a:off x="4187188" y="3613563"/>
              <a:ext cx="33225" cy="46350"/>
            </a:xfrm>
            <a:custGeom>
              <a:avLst/>
              <a:gdLst/>
              <a:ahLst/>
              <a:cxnLst/>
              <a:rect l="l" t="t" r="r" b="b"/>
              <a:pathLst>
                <a:path w="1329" h="1854" extrusionOk="0">
                  <a:moveTo>
                    <a:pt x="1329" y="1"/>
                  </a:moveTo>
                  <a:cubicBezTo>
                    <a:pt x="804" y="176"/>
                    <a:pt x="350" y="508"/>
                    <a:pt x="0" y="927"/>
                  </a:cubicBezTo>
                  <a:cubicBezTo>
                    <a:pt x="350" y="1347"/>
                    <a:pt x="804" y="1662"/>
                    <a:pt x="1329" y="1854"/>
                  </a:cubicBezTo>
                  <a:lnTo>
                    <a:pt x="132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97" name="Google Shape;5797;p124"/>
            <p:cNvSpPr/>
            <p:nvPr/>
          </p:nvSpPr>
          <p:spPr>
            <a:xfrm>
              <a:off x="4080988" y="3439638"/>
              <a:ext cx="30600" cy="26250"/>
            </a:xfrm>
            <a:custGeom>
              <a:avLst/>
              <a:gdLst/>
              <a:ahLst/>
              <a:cxnLst/>
              <a:rect l="l" t="t" r="r" b="b"/>
              <a:pathLst>
                <a:path w="1224" h="1050" extrusionOk="0">
                  <a:moveTo>
                    <a:pt x="699" y="0"/>
                  </a:moveTo>
                  <a:cubicBezTo>
                    <a:pt x="227" y="0"/>
                    <a:pt x="0" y="577"/>
                    <a:pt x="315" y="892"/>
                  </a:cubicBezTo>
                  <a:cubicBezTo>
                    <a:pt x="423" y="1000"/>
                    <a:pt x="558" y="1049"/>
                    <a:pt x="690" y="1049"/>
                  </a:cubicBezTo>
                  <a:cubicBezTo>
                    <a:pt x="963" y="1049"/>
                    <a:pt x="1224" y="842"/>
                    <a:pt x="1224" y="525"/>
                  </a:cubicBezTo>
                  <a:cubicBezTo>
                    <a:pt x="1224" y="245"/>
                    <a:pt x="979" y="0"/>
                    <a:pt x="6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98" name="Google Shape;5798;p124"/>
            <p:cNvSpPr/>
            <p:nvPr/>
          </p:nvSpPr>
          <p:spPr>
            <a:xfrm>
              <a:off x="4077913" y="3492088"/>
              <a:ext cx="41125" cy="26225"/>
            </a:xfrm>
            <a:custGeom>
              <a:avLst/>
              <a:gdLst/>
              <a:ahLst/>
              <a:cxnLst/>
              <a:rect l="l" t="t" r="r" b="b"/>
              <a:pathLst>
                <a:path w="1645" h="1049" extrusionOk="0">
                  <a:moveTo>
                    <a:pt x="822" y="0"/>
                  </a:moveTo>
                  <a:cubicBezTo>
                    <a:pt x="368" y="0"/>
                    <a:pt x="1" y="367"/>
                    <a:pt x="1" y="822"/>
                  </a:cubicBezTo>
                  <a:lnTo>
                    <a:pt x="1" y="1049"/>
                  </a:lnTo>
                  <a:lnTo>
                    <a:pt x="1644" y="1049"/>
                  </a:lnTo>
                  <a:lnTo>
                    <a:pt x="1644" y="822"/>
                  </a:lnTo>
                  <a:cubicBezTo>
                    <a:pt x="1644" y="367"/>
                    <a:pt x="1277" y="0"/>
                    <a:pt x="8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99" name="Google Shape;5799;p124"/>
            <p:cNvSpPr/>
            <p:nvPr/>
          </p:nvSpPr>
          <p:spPr>
            <a:xfrm>
              <a:off x="4006238" y="3357463"/>
              <a:ext cx="329550" cy="389000"/>
            </a:xfrm>
            <a:custGeom>
              <a:avLst/>
              <a:gdLst/>
              <a:ahLst/>
              <a:cxnLst/>
              <a:rect l="l" t="t" r="r" b="b"/>
              <a:pathLst>
                <a:path w="13182" h="15560" extrusionOk="0">
                  <a:moveTo>
                    <a:pt x="9091" y="2238"/>
                  </a:moveTo>
                  <a:lnTo>
                    <a:pt x="9091" y="3287"/>
                  </a:lnTo>
                  <a:lnTo>
                    <a:pt x="6591" y="3287"/>
                  </a:lnTo>
                  <a:lnTo>
                    <a:pt x="6591" y="2238"/>
                  </a:lnTo>
                  <a:close/>
                  <a:moveTo>
                    <a:pt x="11364" y="4336"/>
                  </a:moveTo>
                  <a:lnTo>
                    <a:pt x="11364" y="5385"/>
                  </a:lnTo>
                  <a:lnTo>
                    <a:pt x="6591" y="5385"/>
                  </a:lnTo>
                  <a:lnTo>
                    <a:pt x="6591" y="4336"/>
                  </a:lnTo>
                  <a:close/>
                  <a:moveTo>
                    <a:pt x="11364" y="6434"/>
                  </a:moveTo>
                  <a:lnTo>
                    <a:pt x="11364" y="7483"/>
                  </a:lnTo>
                  <a:lnTo>
                    <a:pt x="6591" y="7483"/>
                  </a:lnTo>
                  <a:lnTo>
                    <a:pt x="6591" y="6434"/>
                  </a:lnTo>
                  <a:close/>
                  <a:moveTo>
                    <a:pt x="3689" y="2238"/>
                  </a:moveTo>
                  <a:cubicBezTo>
                    <a:pt x="5001" y="2238"/>
                    <a:pt x="5735" y="3777"/>
                    <a:pt x="4913" y="4808"/>
                  </a:cubicBezTo>
                  <a:cubicBezTo>
                    <a:pt x="5315" y="5158"/>
                    <a:pt x="5560" y="5665"/>
                    <a:pt x="5560" y="6207"/>
                  </a:cubicBezTo>
                  <a:lnTo>
                    <a:pt x="5560" y="7500"/>
                  </a:lnTo>
                  <a:lnTo>
                    <a:pt x="1819" y="7500"/>
                  </a:lnTo>
                  <a:lnTo>
                    <a:pt x="1819" y="6207"/>
                  </a:lnTo>
                  <a:cubicBezTo>
                    <a:pt x="1819" y="5665"/>
                    <a:pt x="2046" y="5158"/>
                    <a:pt x="2448" y="4808"/>
                  </a:cubicBezTo>
                  <a:cubicBezTo>
                    <a:pt x="1627" y="3777"/>
                    <a:pt x="2361" y="2238"/>
                    <a:pt x="3689" y="2238"/>
                  </a:cubicBezTo>
                  <a:close/>
                  <a:moveTo>
                    <a:pt x="10525" y="9021"/>
                  </a:moveTo>
                  <a:lnTo>
                    <a:pt x="10525" y="10070"/>
                  </a:lnTo>
                  <a:lnTo>
                    <a:pt x="9616" y="10070"/>
                  </a:lnTo>
                  <a:lnTo>
                    <a:pt x="9616" y="12255"/>
                  </a:lnTo>
                  <a:lnTo>
                    <a:pt x="10525" y="12255"/>
                  </a:lnTo>
                  <a:lnTo>
                    <a:pt x="10525" y="13304"/>
                  </a:lnTo>
                  <a:lnTo>
                    <a:pt x="9581" y="13304"/>
                  </a:lnTo>
                  <a:cubicBezTo>
                    <a:pt x="8444" y="13304"/>
                    <a:pt x="7361" y="12832"/>
                    <a:pt x="6591" y="12010"/>
                  </a:cubicBezTo>
                  <a:cubicBezTo>
                    <a:pt x="5822" y="12832"/>
                    <a:pt x="4721" y="13304"/>
                    <a:pt x="3585" y="13304"/>
                  </a:cubicBezTo>
                  <a:lnTo>
                    <a:pt x="2641" y="13304"/>
                  </a:lnTo>
                  <a:lnTo>
                    <a:pt x="2641" y="12255"/>
                  </a:lnTo>
                  <a:lnTo>
                    <a:pt x="3550" y="12255"/>
                  </a:lnTo>
                  <a:lnTo>
                    <a:pt x="3550" y="10070"/>
                  </a:lnTo>
                  <a:lnTo>
                    <a:pt x="2641" y="10070"/>
                  </a:lnTo>
                  <a:lnTo>
                    <a:pt x="2641" y="9021"/>
                  </a:lnTo>
                  <a:lnTo>
                    <a:pt x="3585" y="9021"/>
                  </a:lnTo>
                  <a:cubicBezTo>
                    <a:pt x="4721" y="9021"/>
                    <a:pt x="5805" y="9493"/>
                    <a:pt x="6591" y="10315"/>
                  </a:cubicBezTo>
                  <a:cubicBezTo>
                    <a:pt x="7361" y="9493"/>
                    <a:pt x="8444" y="9021"/>
                    <a:pt x="9581" y="9021"/>
                  </a:cubicBezTo>
                  <a:close/>
                  <a:moveTo>
                    <a:pt x="1" y="1"/>
                  </a:moveTo>
                  <a:lnTo>
                    <a:pt x="1" y="15559"/>
                  </a:lnTo>
                  <a:lnTo>
                    <a:pt x="13182" y="15559"/>
                  </a:lnTo>
                  <a:lnTo>
                    <a:pt x="1318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00" name="Google Shape;5800;p124"/>
            <p:cNvSpPr/>
            <p:nvPr/>
          </p:nvSpPr>
          <p:spPr>
            <a:xfrm>
              <a:off x="4065238" y="3416463"/>
              <a:ext cx="329550" cy="389000"/>
            </a:xfrm>
            <a:custGeom>
              <a:avLst/>
              <a:gdLst/>
              <a:ahLst/>
              <a:cxnLst/>
              <a:rect l="l" t="t" r="r" b="b"/>
              <a:pathLst>
                <a:path w="13182" h="15560" extrusionOk="0">
                  <a:moveTo>
                    <a:pt x="11871" y="1"/>
                  </a:moveTo>
                  <a:lnTo>
                    <a:pt x="11871" y="14248"/>
                  </a:lnTo>
                  <a:lnTo>
                    <a:pt x="1" y="14248"/>
                  </a:lnTo>
                  <a:lnTo>
                    <a:pt x="1" y="15559"/>
                  </a:lnTo>
                  <a:lnTo>
                    <a:pt x="13182" y="15559"/>
                  </a:lnTo>
                  <a:lnTo>
                    <a:pt x="1318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5801" name="Google Shape;5801;p124"/>
          <p:cNvSpPr/>
          <p:nvPr/>
        </p:nvSpPr>
        <p:spPr>
          <a:xfrm>
            <a:off x="3233563" y="3385438"/>
            <a:ext cx="448000" cy="392050"/>
          </a:xfrm>
          <a:custGeom>
            <a:avLst/>
            <a:gdLst/>
            <a:ahLst/>
            <a:cxnLst/>
            <a:rect l="l" t="t" r="r" b="b"/>
            <a:pathLst>
              <a:path w="17920" h="15682" extrusionOk="0">
                <a:moveTo>
                  <a:pt x="16328" y="1032"/>
                </a:moveTo>
                <a:cubicBezTo>
                  <a:pt x="16591" y="1032"/>
                  <a:pt x="16853" y="1207"/>
                  <a:pt x="16853" y="1556"/>
                </a:cubicBezTo>
                <a:lnTo>
                  <a:pt x="16853" y="2955"/>
                </a:lnTo>
                <a:cubicBezTo>
                  <a:pt x="16853" y="3619"/>
                  <a:pt x="16433" y="4214"/>
                  <a:pt x="15804" y="4441"/>
                </a:cubicBezTo>
                <a:lnTo>
                  <a:pt x="15804" y="1556"/>
                </a:lnTo>
                <a:cubicBezTo>
                  <a:pt x="15804" y="1207"/>
                  <a:pt x="16066" y="1032"/>
                  <a:pt x="16328" y="1032"/>
                </a:cubicBezTo>
                <a:close/>
                <a:moveTo>
                  <a:pt x="1561" y="1050"/>
                </a:moveTo>
                <a:cubicBezTo>
                  <a:pt x="1823" y="1050"/>
                  <a:pt x="2090" y="1224"/>
                  <a:pt x="2099" y="1574"/>
                </a:cubicBezTo>
                <a:lnTo>
                  <a:pt x="2099" y="4458"/>
                </a:lnTo>
                <a:cubicBezTo>
                  <a:pt x="1469" y="4231"/>
                  <a:pt x="1050" y="3637"/>
                  <a:pt x="1050" y="2972"/>
                </a:cubicBezTo>
                <a:lnTo>
                  <a:pt x="1050" y="1574"/>
                </a:lnTo>
                <a:cubicBezTo>
                  <a:pt x="1041" y="1224"/>
                  <a:pt x="1299" y="1050"/>
                  <a:pt x="1561" y="1050"/>
                </a:cubicBezTo>
                <a:close/>
                <a:moveTo>
                  <a:pt x="11049" y="6993"/>
                </a:moveTo>
                <a:lnTo>
                  <a:pt x="11049" y="8042"/>
                </a:lnTo>
                <a:lnTo>
                  <a:pt x="6854" y="8042"/>
                </a:lnTo>
                <a:lnTo>
                  <a:pt x="6854" y="6993"/>
                </a:lnTo>
                <a:close/>
                <a:moveTo>
                  <a:pt x="12098" y="9091"/>
                </a:moveTo>
                <a:lnTo>
                  <a:pt x="12098" y="10140"/>
                </a:lnTo>
                <a:lnTo>
                  <a:pt x="5805" y="10140"/>
                </a:lnTo>
                <a:lnTo>
                  <a:pt x="5805" y="9091"/>
                </a:lnTo>
                <a:close/>
                <a:moveTo>
                  <a:pt x="11049" y="11189"/>
                </a:moveTo>
                <a:lnTo>
                  <a:pt x="11049" y="12238"/>
                </a:lnTo>
                <a:lnTo>
                  <a:pt x="6854" y="12238"/>
                </a:lnTo>
                <a:lnTo>
                  <a:pt x="6854" y="11189"/>
                </a:lnTo>
                <a:close/>
                <a:moveTo>
                  <a:pt x="16346" y="1"/>
                </a:moveTo>
                <a:cubicBezTo>
                  <a:pt x="15472" y="1"/>
                  <a:pt x="14773" y="700"/>
                  <a:pt x="14755" y="1574"/>
                </a:cubicBezTo>
                <a:lnTo>
                  <a:pt x="14755" y="4546"/>
                </a:lnTo>
                <a:lnTo>
                  <a:pt x="11836" y="4546"/>
                </a:lnTo>
                <a:cubicBezTo>
                  <a:pt x="11145" y="3514"/>
                  <a:pt x="10048" y="2999"/>
                  <a:pt x="8953" y="2999"/>
                </a:cubicBezTo>
                <a:cubicBezTo>
                  <a:pt x="7859" y="2999"/>
                  <a:pt x="6766" y="3514"/>
                  <a:pt x="6084" y="4546"/>
                </a:cubicBezTo>
                <a:lnTo>
                  <a:pt x="3147" y="4546"/>
                </a:lnTo>
                <a:lnTo>
                  <a:pt x="3147" y="1574"/>
                </a:lnTo>
                <a:cubicBezTo>
                  <a:pt x="3113" y="717"/>
                  <a:pt x="2431" y="53"/>
                  <a:pt x="1574" y="53"/>
                </a:cubicBezTo>
                <a:cubicBezTo>
                  <a:pt x="735" y="53"/>
                  <a:pt x="36" y="717"/>
                  <a:pt x="1" y="1574"/>
                </a:cubicBezTo>
                <a:lnTo>
                  <a:pt x="1" y="2972"/>
                </a:lnTo>
                <a:cubicBezTo>
                  <a:pt x="1" y="4214"/>
                  <a:pt x="875" y="5280"/>
                  <a:pt x="2099" y="5542"/>
                </a:cubicBezTo>
                <a:lnTo>
                  <a:pt x="2099" y="8829"/>
                </a:lnTo>
                <a:cubicBezTo>
                  <a:pt x="2099" y="12622"/>
                  <a:pt x="5175" y="15681"/>
                  <a:pt x="8951" y="15681"/>
                </a:cubicBezTo>
                <a:cubicBezTo>
                  <a:pt x="12745" y="15681"/>
                  <a:pt x="15821" y="12622"/>
                  <a:pt x="15821" y="8829"/>
                </a:cubicBezTo>
                <a:lnTo>
                  <a:pt x="15821" y="5542"/>
                </a:lnTo>
                <a:cubicBezTo>
                  <a:pt x="17028" y="5280"/>
                  <a:pt x="17919" y="4214"/>
                  <a:pt x="17919" y="2972"/>
                </a:cubicBezTo>
                <a:lnTo>
                  <a:pt x="17919" y="1556"/>
                </a:lnTo>
                <a:cubicBezTo>
                  <a:pt x="17902" y="700"/>
                  <a:pt x="17202" y="1"/>
                  <a:pt x="1634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5802" name="Google Shape;5802;p124"/>
          <p:cNvGrpSpPr/>
          <p:nvPr/>
        </p:nvGrpSpPr>
        <p:grpSpPr>
          <a:xfrm>
            <a:off x="2490613" y="3357463"/>
            <a:ext cx="447975" cy="448000"/>
            <a:chOff x="2490613" y="3357463"/>
            <a:chExt cx="447975" cy="448000"/>
          </a:xfrm>
        </p:grpSpPr>
        <p:grpSp>
          <p:nvGrpSpPr>
            <p:cNvPr id="5803" name="Google Shape;5803;p124"/>
            <p:cNvGrpSpPr/>
            <p:nvPr/>
          </p:nvGrpSpPr>
          <p:grpSpPr>
            <a:xfrm>
              <a:off x="2490613" y="3357463"/>
              <a:ext cx="447975" cy="448000"/>
              <a:chOff x="2490613" y="3357463"/>
              <a:chExt cx="447975" cy="448000"/>
            </a:xfrm>
          </p:grpSpPr>
          <p:sp>
            <p:nvSpPr>
              <p:cNvPr id="5804" name="Google Shape;5804;p124"/>
              <p:cNvSpPr/>
              <p:nvPr/>
            </p:nvSpPr>
            <p:spPr>
              <a:xfrm>
                <a:off x="2912363" y="3519163"/>
                <a:ext cx="26225" cy="124150"/>
              </a:xfrm>
              <a:custGeom>
                <a:avLst/>
                <a:gdLst/>
                <a:ahLst/>
                <a:cxnLst/>
                <a:rect l="l" t="t" r="r" b="b"/>
                <a:pathLst>
                  <a:path w="1049" h="4966" extrusionOk="0">
                    <a:moveTo>
                      <a:pt x="0" y="1"/>
                    </a:moveTo>
                    <a:lnTo>
                      <a:pt x="0" y="4966"/>
                    </a:lnTo>
                    <a:lnTo>
                      <a:pt x="1049" y="4966"/>
                    </a:lnTo>
                    <a:lnTo>
                      <a:pt x="104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805" name="Google Shape;5805;p124"/>
              <p:cNvSpPr/>
              <p:nvPr/>
            </p:nvSpPr>
            <p:spPr>
              <a:xfrm>
                <a:off x="2807463" y="3519163"/>
                <a:ext cx="78700" cy="124600"/>
              </a:xfrm>
              <a:custGeom>
                <a:avLst/>
                <a:gdLst/>
                <a:ahLst/>
                <a:cxnLst/>
                <a:rect l="l" t="t" r="r" b="b"/>
                <a:pathLst>
                  <a:path w="3148" h="4984" extrusionOk="0">
                    <a:moveTo>
                      <a:pt x="2098" y="1067"/>
                    </a:moveTo>
                    <a:lnTo>
                      <a:pt x="2098" y="3934"/>
                    </a:lnTo>
                    <a:lnTo>
                      <a:pt x="1049" y="3934"/>
                    </a:lnTo>
                    <a:lnTo>
                      <a:pt x="1049" y="1067"/>
                    </a:lnTo>
                    <a:close/>
                    <a:moveTo>
                      <a:pt x="1" y="1"/>
                    </a:moveTo>
                    <a:lnTo>
                      <a:pt x="1" y="4983"/>
                    </a:lnTo>
                    <a:lnTo>
                      <a:pt x="3147" y="4983"/>
                    </a:lnTo>
                    <a:lnTo>
                      <a:pt x="314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806" name="Google Shape;5806;p124"/>
              <p:cNvSpPr/>
              <p:nvPr/>
            </p:nvSpPr>
            <p:spPr>
              <a:xfrm>
                <a:off x="2702588" y="3519163"/>
                <a:ext cx="78675" cy="124600"/>
              </a:xfrm>
              <a:custGeom>
                <a:avLst/>
                <a:gdLst/>
                <a:ahLst/>
                <a:cxnLst/>
                <a:rect l="l" t="t" r="r" b="b"/>
                <a:pathLst>
                  <a:path w="3147" h="4984" extrusionOk="0">
                    <a:moveTo>
                      <a:pt x="2115" y="1067"/>
                    </a:moveTo>
                    <a:lnTo>
                      <a:pt x="2115" y="3934"/>
                    </a:lnTo>
                    <a:lnTo>
                      <a:pt x="1066" y="3934"/>
                    </a:lnTo>
                    <a:lnTo>
                      <a:pt x="1066" y="1067"/>
                    </a:lnTo>
                    <a:close/>
                    <a:moveTo>
                      <a:pt x="0" y="1"/>
                    </a:moveTo>
                    <a:lnTo>
                      <a:pt x="0" y="4983"/>
                    </a:lnTo>
                    <a:lnTo>
                      <a:pt x="3147" y="4983"/>
                    </a:lnTo>
                    <a:lnTo>
                      <a:pt x="314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807" name="Google Shape;5807;p124"/>
              <p:cNvSpPr/>
              <p:nvPr/>
            </p:nvSpPr>
            <p:spPr>
              <a:xfrm>
                <a:off x="2912363" y="3681313"/>
                <a:ext cx="26225" cy="124150"/>
              </a:xfrm>
              <a:custGeom>
                <a:avLst/>
                <a:gdLst/>
                <a:ahLst/>
                <a:cxnLst/>
                <a:rect l="l" t="t" r="r" b="b"/>
                <a:pathLst>
                  <a:path w="1049" h="4966" extrusionOk="0">
                    <a:moveTo>
                      <a:pt x="0" y="0"/>
                    </a:moveTo>
                    <a:lnTo>
                      <a:pt x="0" y="4965"/>
                    </a:lnTo>
                    <a:lnTo>
                      <a:pt x="1049" y="4965"/>
                    </a:lnTo>
                    <a:lnTo>
                      <a:pt x="104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808" name="Google Shape;5808;p124"/>
              <p:cNvSpPr/>
              <p:nvPr/>
            </p:nvSpPr>
            <p:spPr>
              <a:xfrm>
                <a:off x="2807463" y="3681313"/>
                <a:ext cx="78700" cy="124150"/>
              </a:xfrm>
              <a:custGeom>
                <a:avLst/>
                <a:gdLst/>
                <a:ahLst/>
                <a:cxnLst/>
                <a:rect l="l" t="t" r="r" b="b"/>
                <a:pathLst>
                  <a:path w="3148" h="4966" extrusionOk="0">
                    <a:moveTo>
                      <a:pt x="2098" y="1049"/>
                    </a:moveTo>
                    <a:lnTo>
                      <a:pt x="2098" y="3916"/>
                    </a:lnTo>
                    <a:lnTo>
                      <a:pt x="1049" y="3916"/>
                    </a:lnTo>
                    <a:lnTo>
                      <a:pt x="1049" y="1049"/>
                    </a:lnTo>
                    <a:close/>
                    <a:moveTo>
                      <a:pt x="1" y="0"/>
                    </a:moveTo>
                    <a:lnTo>
                      <a:pt x="1" y="4965"/>
                    </a:lnTo>
                    <a:lnTo>
                      <a:pt x="3147" y="4965"/>
                    </a:lnTo>
                    <a:lnTo>
                      <a:pt x="314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809" name="Google Shape;5809;p124"/>
              <p:cNvSpPr/>
              <p:nvPr/>
            </p:nvSpPr>
            <p:spPr>
              <a:xfrm>
                <a:off x="2755463" y="3681313"/>
                <a:ext cx="26250" cy="124150"/>
              </a:xfrm>
              <a:custGeom>
                <a:avLst/>
                <a:gdLst/>
                <a:ahLst/>
                <a:cxnLst/>
                <a:rect l="l" t="t" r="r" b="b"/>
                <a:pathLst>
                  <a:path w="1050" h="4966" extrusionOk="0">
                    <a:moveTo>
                      <a:pt x="0" y="0"/>
                    </a:moveTo>
                    <a:lnTo>
                      <a:pt x="0" y="4965"/>
                    </a:lnTo>
                    <a:lnTo>
                      <a:pt x="1049" y="4965"/>
                    </a:lnTo>
                    <a:lnTo>
                      <a:pt x="104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810" name="Google Shape;5810;p124"/>
              <p:cNvSpPr/>
              <p:nvPr/>
            </p:nvSpPr>
            <p:spPr>
              <a:xfrm>
                <a:off x="2859913" y="3357463"/>
                <a:ext cx="78675" cy="124150"/>
              </a:xfrm>
              <a:custGeom>
                <a:avLst/>
                <a:gdLst/>
                <a:ahLst/>
                <a:cxnLst/>
                <a:rect l="l" t="t" r="r" b="b"/>
                <a:pathLst>
                  <a:path w="3147" h="4966" extrusionOk="0">
                    <a:moveTo>
                      <a:pt x="2098" y="1050"/>
                    </a:moveTo>
                    <a:lnTo>
                      <a:pt x="2098" y="3917"/>
                    </a:lnTo>
                    <a:lnTo>
                      <a:pt x="1049" y="3917"/>
                    </a:lnTo>
                    <a:lnTo>
                      <a:pt x="1049" y="1050"/>
                    </a:lnTo>
                    <a:close/>
                    <a:moveTo>
                      <a:pt x="0" y="1"/>
                    </a:moveTo>
                    <a:lnTo>
                      <a:pt x="0" y="4966"/>
                    </a:lnTo>
                    <a:lnTo>
                      <a:pt x="3147" y="4966"/>
                    </a:lnTo>
                    <a:lnTo>
                      <a:pt x="314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811" name="Google Shape;5811;p124"/>
              <p:cNvSpPr/>
              <p:nvPr/>
            </p:nvSpPr>
            <p:spPr>
              <a:xfrm>
                <a:off x="2807463" y="3357463"/>
                <a:ext cx="26250" cy="124150"/>
              </a:xfrm>
              <a:custGeom>
                <a:avLst/>
                <a:gdLst/>
                <a:ahLst/>
                <a:cxnLst/>
                <a:rect l="l" t="t" r="r" b="b"/>
                <a:pathLst>
                  <a:path w="1050" h="4966" extrusionOk="0">
                    <a:moveTo>
                      <a:pt x="1" y="1"/>
                    </a:moveTo>
                    <a:lnTo>
                      <a:pt x="1" y="4966"/>
                    </a:lnTo>
                    <a:lnTo>
                      <a:pt x="1049" y="4966"/>
                    </a:lnTo>
                    <a:lnTo>
                      <a:pt x="104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812" name="Google Shape;5812;p124"/>
              <p:cNvSpPr/>
              <p:nvPr/>
            </p:nvSpPr>
            <p:spPr>
              <a:xfrm>
                <a:off x="2650138" y="3357463"/>
                <a:ext cx="26250" cy="124150"/>
              </a:xfrm>
              <a:custGeom>
                <a:avLst/>
                <a:gdLst/>
                <a:ahLst/>
                <a:cxnLst/>
                <a:rect l="l" t="t" r="r" b="b"/>
                <a:pathLst>
                  <a:path w="1050" h="4966" extrusionOk="0">
                    <a:moveTo>
                      <a:pt x="0" y="1"/>
                    </a:moveTo>
                    <a:lnTo>
                      <a:pt x="0" y="4966"/>
                    </a:lnTo>
                    <a:lnTo>
                      <a:pt x="1049" y="4966"/>
                    </a:lnTo>
                    <a:lnTo>
                      <a:pt x="104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813" name="Google Shape;5813;p124"/>
              <p:cNvSpPr/>
              <p:nvPr/>
            </p:nvSpPr>
            <p:spPr>
              <a:xfrm>
                <a:off x="2650138" y="3519163"/>
                <a:ext cx="26250" cy="124150"/>
              </a:xfrm>
              <a:custGeom>
                <a:avLst/>
                <a:gdLst/>
                <a:ahLst/>
                <a:cxnLst/>
                <a:rect l="l" t="t" r="r" b="b"/>
                <a:pathLst>
                  <a:path w="1050" h="4966" extrusionOk="0">
                    <a:moveTo>
                      <a:pt x="0" y="1"/>
                    </a:moveTo>
                    <a:lnTo>
                      <a:pt x="0" y="4966"/>
                    </a:lnTo>
                    <a:lnTo>
                      <a:pt x="1049" y="4966"/>
                    </a:lnTo>
                    <a:lnTo>
                      <a:pt x="104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814" name="Google Shape;5814;p124"/>
              <p:cNvSpPr/>
              <p:nvPr/>
            </p:nvSpPr>
            <p:spPr>
              <a:xfrm>
                <a:off x="2650138" y="3681313"/>
                <a:ext cx="79125" cy="124150"/>
              </a:xfrm>
              <a:custGeom>
                <a:avLst/>
                <a:gdLst/>
                <a:ahLst/>
                <a:cxnLst/>
                <a:rect l="l" t="t" r="r" b="b"/>
                <a:pathLst>
                  <a:path w="3165" h="4966" extrusionOk="0">
                    <a:moveTo>
                      <a:pt x="2115" y="1049"/>
                    </a:moveTo>
                    <a:lnTo>
                      <a:pt x="2115" y="3916"/>
                    </a:lnTo>
                    <a:lnTo>
                      <a:pt x="1049" y="3916"/>
                    </a:lnTo>
                    <a:lnTo>
                      <a:pt x="1049" y="1049"/>
                    </a:lnTo>
                    <a:close/>
                    <a:moveTo>
                      <a:pt x="0" y="0"/>
                    </a:moveTo>
                    <a:lnTo>
                      <a:pt x="0" y="4965"/>
                    </a:lnTo>
                    <a:lnTo>
                      <a:pt x="3164" y="4965"/>
                    </a:lnTo>
                    <a:lnTo>
                      <a:pt x="316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815" name="Google Shape;5815;p124"/>
              <p:cNvSpPr/>
              <p:nvPr/>
            </p:nvSpPr>
            <p:spPr>
              <a:xfrm>
                <a:off x="2702588" y="3357463"/>
                <a:ext cx="78675" cy="124150"/>
              </a:xfrm>
              <a:custGeom>
                <a:avLst/>
                <a:gdLst/>
                <a:ahLst/>
                <a:cxnLst/>
                <a:rect l="l" t="t" r="r" b="b"/>
                <a:pathLst>
                  <a:path w="3147" h="4966" extrusionOk="0">
                    <a:moveTo>
                      <a:pt x="2115" y="1050"/>
                    </a:moveTo>
                    <a:lnTo>
                      <a:pt x="2115" y="3917"/>
                    </a:lnTo>
                    <a:lnTo>
                      <a:pt x="1066" y="3917"/>
                    </a:lnTo>
                    <a:lnTo>
                      <a:pt x="1066" y="1050"/>
                    </a:lnTo>
                    <a:close/>
                    <a:moveTo>
                      <a:pt x="0" y="1"/>
                    </a:moveTo>
                    <a:lnTo>
                      <a:pt x="0" y="4966"/>
                    </a:lnTo>
                    <a:lnTo>
                      <a:pt x="3147" y="4966"/>
                    </a:lnTo>
                    <a:lnTo>
                      <a:pt x="314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816" name="Google Shape;5816;p124"/>
              <p:cNvSpPr/>
              <p:nvPr/>
            </p:nvSpPr>
            <p:spPr>
              <a:xfrm>
                <a:off x="2490613" y="3543213"/>
                <a:ext cx="127650" cy="76075"/>
              </a:xfrm>
              <a:custGeom>
                <a:avLst/>
                <a:gdLst/>
                <a:ahLst/>
                <a:cxnLst/>
                <a:rect l="l" t="t" r="r" b="b"/>
                <a:pathLst>
                  <a:path w="5106" h="3043" extrusionOk="0">
                    <a:moveTo>
                      <a:pt x="18" y="0"/>
                    </a:moveTo>
                    <a:cubicBezTo>
                      <a:pt x="18" y="105"/>
                      <a:pt x="1" y="228"/>
                      <a:pt x="1" y="315"/>
                    </a:cubicBezTo>
                    <a:lnTo>
                      <a:pt x="1" y="2727"/>
                    </a:lnTo>
                    <a:cubicBezTo>
                      <a:pt x="1" y="2832"/>
                      <a:pt x="1" y="2937"/>
                      <a:pt x="18" y="3042"/>
                    </a:cubicBezTo>
                    <a:lnTo>
                      <a:pt x="5088" y="3042"/>
                    </a:lnTo>
                    <a:cubicBezTo>
                      <a:pt x="5088" y="2937"/>
                      <a:pt x="5105" y="2815"/>
                      <a:pt x="5105" y="2727"/>
                    </a:cubicBezTo>
                    <a:lnTo>
                      <a:pt x="5105" y="315"/>
                    </a:lnTo>
                    <a:cubicBezTo>
                      <a:pt x="5105" y="210"/>
                      <a:pt x="5105" y="105"/>
                      <a:pt x="50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817" name="Google Shape;5817;p124"/>
              <p:cNvSpPr/>
              <p:nvPr/>
            </p:nvSpPr>
            <p:spPr>
              <a:xfrm>
                <a:off x="2493663" y="3645463"/>
                <a:ext cx="121100" cy="106675"/>
              </a:xfrm>
              <a:custGeom>
                <a:avLst/>
                <a:gdLst/>
                <a:ahLst/>
                <a:cxnLst/>
                <a:rect l="l" t="t" r="r" b="b"/>
                <a:pathLst>
                  <a:path w="4844" h="4267" extrusionOk="0">
                    <a:moveTo>
                      <a:pt x="106" y="1"/>
                    </a:moveTo>
                    <a:cubicBezTo>
                      <a:pt x="351" y="770"/>
                      <a:pt x="840" y="1469"/>
                      <a:pt x="1469" y="1976"/>
                    </a:cubicBezTo>
                    <a:cubicBezTo>
                      <a:pt x="753" y="2553"/>
                      <a:pt x="228" y="3375"/>
                      <a:pt x="1" y="4266"/>
                    </a:cubicBezTo>
                    <a:lnTo>
                      <a:pt x="4843" y="4266"/>
                    </a:lnTo>
                    <a:cubicBezTo>
                      <a:pt x="4616" y="3375"/>
                      <a:pt x="4109" y="2553"/>
                      <a:pt x="3375" y="1976"/>
                    </a:cubicBezTo>
                    <a:cubicBezTo>
                      <a:pt x="4022" y="1469"/>
                      <a:pt x="4494" y="770"/>
                      <a:pt x="475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818" name="Google Shape;5818;p124"/>
              <p:cNvSpPr/>
              <p:nvPr/>
            </p:nvSpPr>
            <p:spPr>
              <a:xfrm>
                <a:off x="2592013" y="3357463"/>
                <a:ext cx="26250" cy="26700"/>
              </a:xfrm>
              <a:custGeom>
                <a:avLst/>
                <a:gdLst/>
                <a:ahLst/>
                <a:cxnLst/>
                <a:rect l="l" t="t" r="r" b="b"/>
                <a:pathLst>
                  <a:path w="1050" h="1068" extrusionOk="0">
                    <a:moveTo>
                      <a:pt x="0" y="1"/>
                    </a:moveTo>
                    <a:lnTo>
                      <a:pt x="0" y="1067"/>
                    </a:lnTo>
                    <a:lnTo>
                      <a:pt x="1049" y="1067"/>
                    </a:lnTo>
                    <a:lnTo>
                      <a:pt x="104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819" name="Google Shape;5819;p124"/>
              <p:cNvSpPr/>
              <p:nvPr/>
            </p:nvSpPr>
            <p:spPr>
              <a:xfrm>
                <a:off x="2493663" y="3410363"/>
                <a:ext cx="121100" cy="106650"/>
              </a:xfrm>
              <a:custGeom>
                <a:avLst/>
                <a:gdLst/>
                <a:ahLst/>
                <a:cxnLst/>
                <a:rect l="l" t="t" r="r" b="b"/>
                <a:pathLst>
                  <a:path w="4844" h="4266" extrusionOk="0">
                    <a:moveTo>
                      <a:pt x="1" y="0"/>
                    </a:moveTo>
                    <a:cubicBezTo>
                      <a:pt x="228" y="892"/>
                      <a:pt x="753" y="1713"/>
                      <a:pt x="1469" y="2290"/>
                    </a:cubicBezTo>
                    <a:cubicBezTo>
                      <a:pt x="840" y="2797"/>
                      <a:pt x="351" y="3496"/>
                      <a:pt x="106" y="4265"/>
                    </a:cubicBezTo>
                    <a:lnTo>
                      <a:pt x="4756" y="4265"/>
                    </a:lnTo>
                    <a:cubicBezTo>
                      <a:pt x="4494" y="3496"/>
                      <a:pt x="4022" y="2797"/>
                      <a:pt x="3375" y="2290"/>
                    </a:cubicBezTo>
                    <a:cubicBezTo>
                      <a:pt x="4109" y="1713"/>
                      <a:pt x="4616" y="892"/>
                      <a:pt x="484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820" name="Google Shape;5820;p124"/>
              <p:cNvSpPr/>
              <p:nvPr/>
            </p:nvSpPr>
            <p:spPr>
              <a:xfrm>
                <a:off x="2592013" y="3778338"/>
                <a:ext cx="26250" cy="27125"/>
              </a:xfrm>
              <a:custGeom>
                <a:avLst/>
                <a:gdLst/>
                <a:ahLst/>
                <a:cxnLst/>
                <a:rect l="l" t="t" r="r" b="b"/>
                <a:pathLst>
                  <a:path w="1050" h="1085" extrusionOk="0">
                    <a:moveTo>
                      <a:pt x="0" y="0"/>
                    </a:moveTo>
                    <a:lnTo>
                      <a:pt x="0" y="1084"/>
                    </a:lnTo>
                    <a:lnTo>
                      <a:pt x="1049" y="1084"/>
                    </a:lnTo>
                    <a:lnTo>
                      <a:pt x="104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5821" name="Google Shape;5821;p124"/>
            <p:cNvSpPr/>
            <p:nvPr/>
          </p:nvSpPr>
          <p:spPr>
            <a:xfrm>
              <a:off x="2490613" y="3357463"/>
              <a:ext cx="26250" cy="26700"/>
            </a:xfrm>
            <a:custGeom>
              <a:avLst/>
              <a:gdLst/>
              <a:ahLst/>
              <a:cxnLst/>
              <a:rect l="l" t="t" r="r" b="b"/>
              <a:pathLst>
                <a:path w="1050" h="1068" extrusionOk="0">
                  <a:moveTo>
                    <a:pt x="1" y="1"/>
                  </a:moveTo>
                  <a:lnTo>
                    <a:pt x="1" y="1067"/>
                  </a:lnTo>
                  <a:lnTo>
                    <a:pt x="1049" y="1067"/>
                  </a:lnTo>
                  <a:lnTo>
                    <a:pt x="10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22" name="Google Shape;5822;p124"/>
            <p:cNvSpPr/>
            <p:nvPr/>
          </p:nvSpPr>
          <p:spPr>
            <a:xfrm>
              <a:off x="2490613" y="3778338"/>
              <a:ext cx="26250" cy="27125"/>
            </a:xfrm>
            <a:custGeom>
              <a:avLst/>
              <a:gdLst/>
              <a:ahLst/>
              <a:cxnLst/>
              <a:rect l="l" t="t" r="r" b="b"/>
              <a:pathLst>
                <a:path w="1050" h="1085" extrusionOk="0">
                  <a:moveTo>
                    <a:pt x="1" y="0"/>
                  </a:moveTo>
                  <a:lnTo>
                    <a:pt x="1" y="1084"/>
                  </a:lnTo>
                  <a:lnTo>
                    <a:pt x="1049" y="1084"/>
                  </a:lnTo>
                  <a:lnTo>
                    <a:pt x="10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823" name="Google Shape;5823;p124"/>
          <p:cNvGrpSpPr/>
          <p:nvPr/>
        </p:nvGrpSpPr>
        <p:grpSpPr>
          <a:xfrm>
            <a:off x="1747663" y="3357463"/>
            <a:ext cx="447975" cy="448000"/>
            <a:chOff x="1747663" y="3357463"/>
            <a:chExt cx="447975" cy="448000"/>
          </a:xfrm>
        </p:grpSpPr>
        <p:sp>
          <p:nvSpPr>
            <p:cNvPr id="5824" name="Google Shape;5824;p124"/>
            <p:cNvSpPr/>
            <p:nvPr/>
          </p:nvSpPr>
          <p:spPr>
            <a:xfrm>
              <a:off x="1810588" y="3533588"/>
              <a:ext cx="76075" cy="40675"/>
            </a:xfrm>
            <a:custGeom>
              <a:avLst/>
              <a:gdLst/>
              <a:ahLst/>
              <a:cxnLst/>
              <a:rect l="l" t="t" r="r" b="b"/>
              <a:pathLst>
                <a:path w="3043" h="1627" extrusionOk="0">
                  <a:moveTo>
                    <a:pt x="1" y="1"/>
                  </a:moveTo>
                  <a:lnTo>
                    <a:pt x="1" y="1627"/>
                  </a:lnTo>
                  <a:lnTo>
                    <a:pt x="3042" y="1627"/>
                  </a:lnTo>
                  <a:lnTo>
                    <a:pt x="3042" y="1294"/>
                  </a:lnTo>
                  <a:cubicBezTo>
                    <a:pt x="3025" y="578"/>
                    <a:pt x="2448" y="1"/>
                    <a:pt x="17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25" name="Google Shape;5825;p124"/>
            <p:cNvSpPr/>
            <p:nvPr/>
          </p:nvSpPr>
          <p:spPr>
            <a:xfrm>
              <a:off x="1810163" y="3600463"/>
              <a:ext cx="76925" cy="76075"/>
            </a:xfrm>
            <a:custGeom>
              <a:avLst/>
              <a:gdLst/>
              <a:ahLst/>
              <a:cxnLst/>
              <a:rect l="l" t="t" r="r" b="b"/>
              <a:pathLst>
                <a:path w="3077" h="3043" extrusionOk="0">
                  <a:moveTo>
                    <a:pt x="18" y="0"/>
                  </a:moveTo>
                  <a:lnTo>
                    <a:pt x="18" y="1469"/>
                  </a:lnTo>
                  <a:cubicBezTo>
                    <a:pt x="0" y="2325"/>
                    <a:pt x="682" y="3042"/>
                    <a:pt x="1538" y="3042"/>
                  </a:cubicBezTo>
                  <a:cubicBezTo>
                    <a:pt x="2395" y="3042"/>
                    <a:pt x="3077" y="2325"/>
                    <a:pt x="3059" y="1469"/>
                  </a:cubicBezTo>
                  <a:lnTo>
                    <a:pt x="3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26" name="Google Shape;5826;p124"/>
            <p:cNvSpPr/>
            <p:nvPr/>
          </p:nvSpPr>
          <p:spPr>
            <a:xfrm>
              <a:off x="1747663" y="3684813"/>
              <a:ext cx="202375" cy="120650"/>
            </a:xfrm>
            <a:custGeom>
              <a:avLst/>
              <a:gdLst/>
              <a:ahLst/>
              <a:cxnLst/>
              <a:rect l="l" t="t" r="r" b="b"/>
              <a:pathLst>
                <a:path w="8095" h="4826" extrusionOk="0">
                  <a:moveTo>
                    <a:pt x="2325" y="0"/>
                  </a:moveTo>
                  <a:lnTo>
                    <a:pt x="1067" y="472"/>
                  </a:lnTo>
                  <a:cubicBezTo>
                    <a:pt x="420" y="717"/>
                    <a:pt x="0" y="1329"/>
                    <a:pt x="0" y="2028"/>
                  </a:cubicBezTo>
                  <a:lnTo>
                    <a:pt x="0" y="4825"/>
                  </a:lnTo>
                  <a:lnTo>
                    <a:pt x="8094" y="4825"/>
                  </a:lnTo>
                  <a:lnTo>
                    <a:pt x="8094" y="2028"/>
                  </a:lnTo>
                  <a:cubicBezTo>
                    <a:pt x="8077" y="1329"/>
                    <a:pt x="7657" y="717"/>
                    <a:pt x="7028" y="472"/>
                  </a:cubicBezTo>
                  <a:lnTo>
                    <a:pt x="7010" y="472"/>
                  </a:lnTo>
                  <a:lnTo>
                    <a:pt x="5752" y="0"/>
                  </a:lnTo>
                  <a:cubicBezTo>
                    <a:pt x="5262" y="446"/>
                    <a:pt x="4650" y="669"/>
                    <a:pt x="4038" y="669"/>
                  </a:cubicBezTo>
                  <a:cubicBezTo>
                    <a:pt x="3427" y="669"/>
                    <a:pt x="2815" y="446"/>
                    <a:pt x="23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27" name="Google Shape;5827;p124"/>
            <p:cNvSpPr/>
            <p:nvPr/>
          </p:nvSpPr>
          <p:spPr>
            <a:xfrm>
              <a:off x="2056638" y="3533588"/>
              <a:ext cx="75625" cy="40675"/>
            </a:xfrm>
            <a:custGeom>
              <a:avLst/>
              <a:gdLst/>
              <a:ahLst/>
              <a:cxnLst/>
              <a:rect l="l" t="t" r="r" b="b"/>
              <a:pathLst>
                <a:path w="3025" h="1627" extrusionOk="0">
                  <a:moveTo>
                    <a:pt x="1" y="1"/>
                  </a:moveTo>
                  <a:lnTo>
                    <a:pt x="1" y="1627"/>
                  </a:lnTo>
                  <a:lnTo>
                    <a:pt x="3025" y="1627"/>
                  </a:lnTo>
                  <a:lnTo>
                    <a:pt x="3025" y="1294"/>
                  </a:lnTo>
                  <a:cubicBezTo>
                    <a:pt x="3025" y="578"/>
                    <a:pt x="2448" y="1"/>
                    <a:pt x="17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28" name="Google Shape;5828;p124"/>
            <p:cNvSpPr/>
            <p:nvPr/>
          </p:nvSpPr>
          <p:spPr>
            <a:xfrm>
              <a:off x="2055763" y="3600463"/>
              <a:ext cx="77375" cy="76075"/>
            </a:xfrm>
            <a:custGeom>
              <a:avLst/>
              <a:gdLst/>
              <a:ahLst/>
              <a:cxnLst/>
              <a:rect l="l" t="t" r="r" b="b"/>
              <a:pathLst>
                <a:path w="3095" h="3043" extrusionOk="0">
                  <a:moveTo>
                    <a:pt x="36" y="0"/>
                  </a:moveTo>
                  <a:lnTo>
                    <a:pt x="36" y="1469"/>
                  </a:lnTo>
                  <a:cubicBezTo>
                    <a:pt x="1" y="2325"/>
                    <a:pt x="682" y="3042"/>
                    <a:pt x="1556" y="3042"/>
                  </a:cubicBezTo>
                  <a:cubicBezTo>
                    <a:pt x="2413" y="3042"/>
                    <a:pt x="3095" y="2325"/>
                    <a:pt x="3060" y="1469"/>
                  </a:cubicBezTo>
                  <a:lnTo>
                    <a:pt x="306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29" name="Google Shape;5829;p124"/>
            <p:cNvSpPr/>
            <p:nvPr/>
          </p:nvSpPr>
          <p:spPr>
            <a:xfrm>
              <a:off x="1993713" y="3684813"/>
              <a:ext cx="201925" cy="120650"/>
            </a:xfrm>
            <a:custGeom>
              <a:avLst/>
              <a:gdLst/>
              <a:ahLst/>
              <a:cxnLst/>
              <a:rect l="l" t="t" r="r" b="b"/>
              <a:pathLst>
                <a:path w="8077" h="4826" extrusionOk="0">
                  <a:moveTo>
                    <a:pt x="2308" y="0"/>
                  </a:moveTo>
                  <a:lnTo>
                    <a:pt x="1067" y="472"/>
                  </a:lnTo>
                  <a:cubicBezTo>
                    <a:pt x="420" y="717"/>
                    <a:pt x="0" y="1329"/>
                    <a:pt x="0" y="2028"/>
                  </a:cubicBezTo>
                  <a:lnTo>
                    <a:pt x="0" y="4825"/>
                  </a:lnTo>
                  <a:lnTo>
                    <a:pt x="8077" y="4825"/>
                  </a:lnTo>
                  <a:lnTo>
                    <a:pt x="8077" y="2028"/>
                  </a:lnTo>
                  <a:cubicBezTo>
                    <a:pt x="8077" y="1329"/>
                    <a:pt x="7657" y="717"/>
                    <a:pt x="7010" y="472"/>
                  </a:cubicBezTo>
                  <a:lnTo>
                    <a:pt x="5752" y="0"/>
                  </a:lnTo>
                  <a:cubicBezTo>
                    <a:pt x="5262" y="446"/>
                    <a:pt x="4646" y="669"/>
                    <a:pt x="4030" y="669"/>
                  </a:cubicBezTo>
                  <a:cubicBezTo>
                    <a:pt x="3414" y="669"/>
                    <a:pt x="2797" y="446"/>
                    <a:pt x="23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30" name="Google Shape;5830;p124"/>
            <p:cNvSpPr/>
            <p:nvPr/>
          </p:nvSpPr>
          <p:spPr>
            <a:xfrm>
              <a:off x="1933838" y="3357913"/>
              <a:ext cx="75625" cy="127200"/>
            </a:xfrm>
            <a:custGeom>
              <a:avLst/>
              <a:gdLst/>
              <a:ahLst/>
              <a:cxnLst/>
              <a:rect l="l" t="t" r="r" b="b"/>
              <a:pathLst>
                <a:path w="3025" h="5088" extrusionOk="0">
                  <a:moveTo>
                    <a:pt x="0" y="0"/>
                  </a:moveTo>
                  <a:lnTo>
                    <a:pt x="0" y="5070"/>
                  </a:lnTo>
                  <a:cubicBezTo>
                    <a:pt x="105" y="5070"/>
                    <a:pt x="210" y="5087"/>
                    <a:pt x="315" y="5087"/>
                  </a:cubicBezTo>
                  <a:lnTo>
                    <a:pt x="2710" y="5087"/>
                  </a:lnTo>
                  <a:cubicBezTo>
                    <a:pt x="2815" y="5087"/>
                    <a:pt x="2937" y="5087"/>
                    <a:pt x="3025" y="5070"/>
                  </a:cubicBezTo>
                  <a:lnTo>
                    <a:pt x="302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31" name="Google Shape;5831;p124"/>
            <p:cNvSpPr/>
            <p:nvPr/>
          </p:nvSpPr>
          <p:spPr>
            <a:xfrm>
              <a:off x="1800538" y="3360963"/>
              <a:ext cx="107100" cy="121075"/>
            </a:xfrm>
            <a:custGeom>
              <a:avLst/>
              <a:gdLst/>
              <a:ahLst/>
              <a:cxnLst/>
              <a:rect l="l" t="t" r="r" b="b"/>
              <a:pathLst>
                <a:path w="4284" h="4843" extrusionOk="0">
                  <a:moveTo>
                    <a:pt x="1" y="1"/>
                  </a:moveTo>
                  <a:lnTo>
                    <a:pt x="1" y="4843"/>
                  </a:lnTo>
                  <a:cubicBezTo>
                    <a:pt x="910" y="4616"/>
                    <a:pt x="1714" y="4091"/>
                    <a:pt x="2308" y="3375"/>
                  </a:cubicBezTo>
                  <a:cubicBezTo>
                    <a:pt x="2815" y="4004"/>
                    <a:pt x="3514" y="4476"/>
                    <a:pt x="4283" y="4738"/>
                  </a:cubicBezTo>
                  <a:lnTo>
                    <a:pt x="4283" y="88"/>
                  </a:lnTo>
                  <a:cubicBezTo>
                    <a:pt x="3497" y="350"/>
                    <a:pt x="2815" y="822"/>
                    <a:pt x="2308" y="1469"/>
                  </a:cubicBezTo>
                  <a:cubicBezTo>
                    <a:pt x="1714" y="735"/>
                    <a:pt x="910" y="210"/>
                    <a:pt x="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32" name="Google Shape;5832;p124"/>
            <p:cNvSpPr/>
            <p:nvPr/>
          </p:nvSpPr>
          <p:spPr>
            <a:xfrm>
              <a:off x="2168963" y="3458863"/>
              <a:ext cx="26675" cy="26250"/>
            </a:xfrm>
            <a:custGeom>
              <a:avLst/>
              <a:gdLst/>
              <a:ahLst/>
              <a:cxnLst/>
              <a:rect l="l" t="t" r="r" b="b"/>
              <a:pathLst>
                <a:path w="1067" h="1050" extrusionOk="0">
                  <a:moveTo>
                    <a:pt x="0" y="0"/>
                  </a:moveTo>
                  <a:lnTo>
                    <a:pt x="0" y="1049"/>
                  </a:lnTo>
                  <a:lnTo>
                    <a:pt x="1067" y="1049"/>
                  </a:lnTo>
                  <a:lnTo>
                    <a:pt x="106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33" name="Google Shape;5833;p124"/>
            <p:cNvSpPr/>
            <p:nvPr/>
          </p:nvSpPr>
          <p:spPr>
            <a:xfrm>
              <a:off x="2036088" y="3360963"/>
              <a:ext cx="106675" cy="121075"/>
            </a:xfrm>
            <a:custGeom>
              <a:avLst/>
              <a:gdLst/>
              <a:ahLst/>
              <a:cxnLst/>
              <a:rect l="l" t="t" r="r" b="b"/>
              <a:pathLst>
                <a:path w="4267" h="4843" extrusionOk="0">
                  <a:moveTo>
                    <a:pt x="4266" y="1"/>
                  </a:moveTo>
                  <a:cubicBezTo>
                    <a:pt x="3357" y="228"/>
                    <a:pt x="2553" y="735"/>
                    <a:pt x="1976" y="1469"/>
                  </a:cubicBezTo>
                  <a:cubicBezTo>
                    <a:pt x="1452" y="822"/>
                    <a:pt x="770" y="350"/>
                    <a:pt x="1" y="88"/>
                  </a:cubicBezTo>
                  <a:lnTo>
                    <a:pt x="1" y="4756"/>
                  </a:lnTo>
                  <a:cubicBezTo>
                    <a:pt x="770" y="4493"/>
                    <a:pt x="1452" y="4004"/>
                    <a:pt x="1976" y="3375"/>
                  </a:cubicBezTo>
                  <a:cubicBezTo>
                    <a:pt x="2553" y="4091"/>
                    <a:pt x="3357" y="4616"/>
                    <a:pt x="4266" y="4843"/>
                  </a:cubicBezTo>
                  <a:lnTo>
                    <a:pt x="426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34" name="Google Shape;5834;p124"/>
            <p:cNvSpPr/>
            <p:nvPr/>
          </p:nvSpPr>
          <p:spPr>
            <a:xfrm>
              <a:off x="1747663" y="3458863"/>
              <a:ext cx="26675" cy="26250"/>
            </a:xfrm>
            <a:custGeom>
              <a:avLst/>
              <a:gdLst/>
              <a:ahLst/>
              <a:cxnLst/>
              <a:rect l="l" t="t" r="r" b="b"/>
              <a:pathLst>
                <a:path w="1067" h="1050" extrusionOk="0">
                  <a:moveTo>
                    <a:pt x="0" y="0"/>
                  </a:moveTo>
                  <a:lnTo>
                    <a:pt x="0" y="1049"/>
                  </a:lnTo>
                  <a:lnTo>
                    <a:pt x="1067" y="1049"/>
                  </a:lnTo>
                  <a:lnTo>
                    <a:pt x="106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35" name="Google Shape;5835;p124"/>
            <p:cNvSpPr/>
            <p:nvPr/>
          </p:nvSpPr>
          <p:spPr>
            <a:xfrm>
              <a:off x="2168963" y="3357463"/>
              <a:ext cx="26675" cy="26250"/>
            </a:xfrm>
            <a:custGeom>
              <a:avLst/>
              <a:gdLst/>
              <a:ahLst/>
              <a:cxnLst/>
              <a:rect l="l" t="t" r="r" b="b"/>
              <a:pathLst>
                <a:path w="1067" h="1050" extrusionOk="0">
                  <a:moveTo>
                    <a:pt x="0" y="1"/>
                  </a:moveTo>
                  <a:lnTo>
                    <a:pt x="0" y="1050"/>
                  </a:lnTo>
                  <a:lnTo>
                    <a:pt x="1067" y="1050"/>
                  </a:lnTo>
                  <a:lnTo>
                    <a:pt x="10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36" name="Google Shape;5836;p124"/>
            <p:cNvSpPr/>
            <p:nvPr/>
          </p:nvSpPr>
          <p:spPr>
            <a:xfrm>
              <a:off x="1747663" y="3357463"/>
              <a:ext cx="26675" cy="26250"/>
            </a:xfrm>
            <a:custGeom>
              <a:avLst/>
              <a:gdLst/>
              <a:ahLst/>
              <a:cxnLst/>
              <a:rect l="l" t="t" r="r" b="b"/>
              <a:pathLst>
                <a:path w="1067" h="1050" extrusionOk="0">
                  <a:moveTo>
                    <a:pt x="0" y="1"/>
                  </a:moveTo>
                  <a:lnTo>
                    <a:pt x="0" y="1050"/>
                  </a:lnTo>
                  <a:lnTo>
                    <a:pt x="1067" y="1050"/>
                  </a:lnTo>
                  <a:lnTo>
                    <a:pt x="10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837" name="Google Shape;5837;p124"/>
          <p:cNvGrpSpPr/>
          <p:nvPr/>
        </p:nvGrpSpPr>
        <p:grpSpPr>
          <a:xfrm>
            <a:off x="7691313" y="2664338"/>
            <a:ext cx="447550" cy="447975"/>
            <a:chOff x="7691313" y="2664338"/>
            <a:chExt cx="447550" cy="447975"/>
          </a:xfrm>
        </p:grpSpPr>
        <p:sp>
          <p:nvSpPr>
            <p:cNvPr id="5838" name="Google Shape;5838;p124"/>
            <p:cNvSpPr/>
            <p:nvPr/>
          </p:nvSpPr>
          <p:spPr>
            <a:xfrm>
              <a:off x="7776963" y="2786713"/>
              <a:ext cx="116725" cy="203250"/>
            </a:xfrm>
            <a:custGeom>
              <a:avLst/>
              <a:gdLst/>
              <a:ahLst/>
              <a:cxnLst/>
              <a:rect l="l" t="t" r="r" b="b"/>
              <a:pathLst>
                <a:path w="4669" h="8130" extrusionOk="0">
                  <a:moveTo>
                    <a:pt x="3008" y="0"/>
                  </a:moveTo>
                  <a:cubicBezTo>
                    <a:pt x="1" y="1871"/>
                    <a:pt x="1" y="6259"/>
                    <a:pt x="3008" y="8129"/>
                  </a:cubicBezTo>
                  <a:lnTo>
                    <a:pt x="3008" y="7744"/>
                  </a:lnTo>
                  <a:cubicBezTo>
                    <a:pt x="3008" y="6329"/>
                    <a:pt x="3602" y="5000"/>
                    <a:pt x="4668" y="4056"/>
                  </a:cubicBezTo>
                  <a:cubicBezTo>
                    <a:pt x="3602" y="3129"/>
                    <a:pt x="3008" y="1801"/>
                    <a:pt x="3008" y="385"/>
                  </a:cubicBezTo>
                  <a:lnTo>
                    <a:pt x="300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39" name="Google Shape;5839;p124"/>
            <p:cNvSpPr/>
            <p:nvPr/>
          </p:nvSpPr>
          <p:spPr>
            <a:xfrm>
              <a:off x="7882738" y="2824738"/>
              <a:ext cx="64700" cy="47650"/>
            </a:xfrm>
            <a:custGeom>
              <a:avLst/>
              <a:gdLst/>
              <a:ahLst/>
              <a:cxnLst/>
              <a:rect l="l" t="t" r="r" b="b"/>
              <a:pathLst>
                <a:path w="2588" h="1906" extrusionOk="0">
                  <a:moveTo>
                    <a:pt x="0" y="0"/>
                  </a:moveTo>
                  <a:cubicBezTo>
                    <a:pt x="228" y="752"/>
                    <a:pt x="682" y="1416"/>
                    <a:pt x="1294" y="1906"/>
                  </a:cubicBezTo>
                  <a:cubicBezTo>
                    <a:pt x="1906" y="1416"/>
                    <a:pt x="2360" y="752"/>
                    <a:pt x="25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40" name="Google Shape;5840;p124"/>
            <p:cNvSpPr/>
            <p:nvPr/>
          </p:nvSpPr>
          <p:spPr>
            <a:xfrm>
              <a:off x="7878813" y="2769338"/>
              <a:ext cx="73000" cy="29625"/>
            </a:xfrm>
            <a:custGeom>
              <a:avLst/>
              <a:gdLst/>
              <a:ahLst/>
              <a:cxnLst/>
              <a:rect l="l" t="t" r="r" b="b"/>
              <a:pathLst>
                <a:path w="2920" h="1185" extrusionOk="0">
                  <a:moveTo>
                    <a:pt x="1453" y="0"/>
                  </a:moveTo>
                  <a:cubicBezTo>
                    <a:pt x="962" y="0"/>
                    <a:pt x="472" y="75"/>
                    <a:pt x="0" y="223"/>
                  </a:cubicBezTo>
                  <a:lnTo>
                    <a:pt x="0" y="1185"/>
                  </a:lnTo>
                  <a:lnTo>
                    <a:pt x="2919" y="1167"/>
                  </a:lnTo>
                  <a:lnTo>
                    <a:pt x="2919" y="223"/>
                  </a:lnTo>
                  <a:cubicBezTo>
                    <a:pt x="2439" y="75"/>
                    <a:pt x="1945" y="0"/>
                    <a:pt x="14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41" name="Google Shape;5841;p124"/>
            <p:cNvSpPr/>
            <p:nvPr/>
          </p:nvSpPr>
          <p:spPr>
            <a:xfrm>
              <a:off x="7882738" y="2904263"/>
              <a:ext cx="64700" cy="47675"/>
            </a:xfrm>
            <a:custGeom>
              <a:avLst/>
              <a:gdLst/>
              <a:ahLst/>
              <a:cxnLst/>
              <a:rect l="l" t="t" r="r" b="b"/>
              <a:pathLst>
                <a:path w="2588" h="1907" extrusionOk="0">
                  <a:moveTo>
                    <a:pt x="1294" y="1"/>
                  </a:moveTo>
                  <a:cubicBezTo>
                    <a:pt x="682" y="490"/>
                    <a:pt x="228" y="1155"/>
                    <a:pt x="0" y="1906"/>
                  </a:cubicBezTo>
                  <a:lnTo>
                    <a:pt x="2588" y="1906"/>
                  </a:lnTo>
                  <a:cubicBezTo>
                    <a:pt x="2360" y="1155"/>
                    <a:pt x="1906" y="490"/>
                    <a:pt x="12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42" name="Google Shape;5842;p124"/>
            <p:cNvSpPr/>
            <p:nvPr/>
          </p:nvSpPr>
          <p:spPr>
            <a:xfrm>
              <a:off x="7691313" y="2664338"/>
              <a:ext cx="447550" cy="447975"/>
            </a:xfrm>
            <a:custGeom>
              <a:avLst/>
              <a:gdLst/>
              <a:ahLst/>
              <a:cxnLst/>
              <a:rect l="l" t="t" r="r" b="b"/>
              <a:pathLst>
                <a:path w="17902" h="17919" extrusionOk="0">
                  <a:moveTo>
                    <a:pt x="8928" y="3121"/>
                  </a:moveTo>
                  <a:cubicBezTo>
                    <a:pt x="11921" y="3121"/>
                    <a:pt x="14790" y="5441"/>
                    <a:pt x="14790" y="8951"/>
                  </a:cubicBezTo>
                  <a:cubicBezTo>
                    <a:pt x="14790" y="12168"/>
                    <a:pt x="12168" y="14772"/>
                    <a:pt x="8968" y="14790"/>
                  </a:cubicBezTo>
                  <a:cubicBezTo>
                    <a:pt x="3777" y="14790"/>
                    <a:pt x="1172" y="8514"/>
                    <a:pt x="4843" y="4843"/>
                  </a:cubicBezTo>
                  <a:cubicBezTo>
                    <a:pt x="6032" y="3654"/>
                    <a:pt x="7494" y="3121"/>
                    <a:pt x="8928" y="3121"/>
                  </a:cubicBezTo>
                  <a:close/>
                  <a:moveTo>
                    <a:pt x="7028" y="1"/>
                  </a:moveTo>
                  <a:lnTo>
                    <a:pt x="7028" y="1172"/>
                  </a:lnTo>
                  <a:cubicBezTo>
                    <a:pt x="6224" y="1364"/>
                    <a:pt x="5472" y="1696"/>
                    <a:pt x="4773" y="2116"/>
                  </a:cubicBezTo>
                  <a:lnTo>
                    <a:pt x="3951" y="1312"/>
                  </a:lnTo>
                  <a:lnTo>
                    <a:pt x="1312" y="3951"/>
                  </a:lnTo>
                  <a:lnTo>
                    <a:pt x="2133" y="4773"/>
                  </a:lnTo>
                  <a:cubicBezTo>
                    <a:pt x="1696" y="5490"/>
                    <a:pt x="1364" y="6276"/>
                    <a:pt x="1172" y="7080"/>
                  </a:cubicBezTo>
                  <a:lnTo>
                    <a:pt x="1" y="7080"/>
                  </a:lnTo>
                  <a:lnTo>
                    <a:pt x="1" y="10839"/>
                  </a:lnTo>
                  <a:lnTo>
                    <a:pt x="1154" y="10839"/>
                  </a:lnTo>
                  <a:cubicBezTo>
                    <a:pt x="1347" y="11626"/>
                    <a:pt x="1661" y="12395"/>
                    <a:pt x="2098" y="13094"/>
                  </a:cubicBezTo>
                  <a:lnTo>
                    <a:pt x="1259" y="13933"/>
                  </a:lnTo>
                  <a:lnTo>
                    <a:pt x="3986" y="16660"/>
                  </a:lnTo>
                  <a:lnTo>
                    <a:pt x="4808" y="15839"/>
                  </a:lnTo>
                  <a:cubicBezTo>
                    <a:pt x="5507" y="16241"/>
                    <a:pt x="6241" y="16555"/>
                    <a:pt x="7028" y="16748"/>
                  </a:cubicBezTo>
                  <a:lnTo>
                    <a:pt x="7028" y="17919"/>
                  </a:lnTo>
                  <a:lnTo>
                    <a:pt x="10874" y="17919"/>
                  </a:lnTo>
                  <a:lnTo>
                    <a:pt x="10874" y="16748"/>
                  </a:lnTo>
                  <a:cubicBezTo>
                    <a:pt x="11678" y="16555"/>
                    <a:pt x="12447" y="16241"/>
                    <a:pt x="13147" y="15804"/>
                  </a:cubicBezTo>
                  <a:lnTo>
                    <a:pt x="13968" y="16625"/>
                  </a:lnTo>
                  <a:lnTo>
                    <a:pt x="16608" y="13968"/>
                  </a:lnTo>
                  <a:lnTo>
                    <a:pt x="15786" y="13146"/>
                  </a:lnTo>
                  <a:cubicBezTo>
                    <a:pt x="16223" y="12430"/>
                    <a:pt x="16555" y="11643"/>
                    <a:pt x="16748" y="10839"/>
                  </a:cubicBezTo>
                  <a:lnTo>
                    <a:pt x="17901" y="10839"/>
                  </a:lnTo>
                  <a:lnTo>
                    <a:pt x="17901" y="7080"/>
                  </a:lnTo>
                  <a:lnTo>
                    <a:pt x="16748" y="7080"/>
                  </a:lnTo>
                  <a:cubicBezTo>
                    <a:pt x="16555" y="6294"/>
                    <a:pt x="16241" y="5525"/>
                    <a:pt x="15821" y="4825"/>
                  </a:cubicBezTo>
                  <a:lnTo>
                    <a:pt x="16643" y="3986"/>
                  </a:lnTo>
                  <a:lnTo>
                    <a:pt x="13933" y="1259"/>
                  </a:lnTo>
                  <a:lnTo>
                    <a:pt x="13094" y="2098"/>
                  </a:lnTo>
                  <a:cubicBezTo>
                    <a:pt x="12412" y="1679"/>
                    <a:pt x="11661" y="1364"/>
                    <a:pt x="10874" y="1172"/>
                  </a:cubicBezTo>
                  <a:lnTo>
                    <a:pt x="1087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43" name="Google Shape;5843;p124"/>
            <p:cNvSpPr/>
            <p:nvPr/>
          </p:nvSpPr>
          <p:spPr>
            <a:xfrm>
              <a:off x="7878813" y="2978138"/>
              <a:ext cx="73000" cy="29625"/>
            </a:xfrm>
            <a:custGeom>
              <a:avLst/>
              <a:gdLst/>
              <a:ahLst/>
              <a:cxnLst/>
              <a:rect l="l" t="t" r="r" b="b"/>
              <a:pathLst>
                <a:path w="2920" h="1185" extrusionOk="0">
                  <a:moveTo>
                    <a:pt x="0" y="0"/>
                  </a:moveTo>
                  <a:lnTo>
                    <a:pt x="0" y="962"/>
                  </a:lnTo>
                  <a:cubicBezTo>
                    <a:pt x="472" y="1110"/>
                    <a:pt x="962" y="1184"/>
                    <a:pt x="1453" y="1184"/>
                  </a:cubicBezTo>
                  <a:cubicBezTo>
                    <a:pt x="1945" y="1184"/>
                    <a:pt x="2439" y="1110"/>
                    <a:pt x="2919" y="962"/>
                  </a:cubicBezTo>
                  <a:lnTo>
                    <a:pt x="291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44" name="Google Shape;5844;p124"/>
            <p:cNvSpPr/>
            <p:nvPr/>
          </p:nvSpPr>
          <p:spPr>
            <a:xfrm>
              <a:off x="7936938" y="2787138"/>
              <a:ext cx="116700" cy="202825"/>
            </a:xfrm>
            <a:custGeom>
              <a:avLst/>
              <a:gdLst/>
              <a:ahLst/>
              <a:cxnLst/>
              <a:rect l="l" t="t" r="r" b="b"/>
              <a:pathLst>
                <a:path w="4668" h="8113" extrusionOk="0">
                  <a:moveTo>
                    <a:pt x="1643" y="1"/>
                  </a:moveTo>
                  <a:lnTo>
                    <a:pt x="1643" y="385"/>
                  </a:lnTo>
                  <a:cubicBezTo>
                    <a:pt x="1643" y="1784"/>
                    <a:pt x="1049" y="3130"/>
                    <a:pt x="0" y="4056"/>
                  </a:cubicBezTo>
                  <a:cubicBezTo>
                    <a:pt x="1049" y="4983"/>
                    <a:pt x="1643" y="6329"/>
                    <a:pt x="1643" y="7727"/>
                  </a:cubicBezTo>
                  <a:lnTo>
                    <a:pt x="1643" y="8112"/>
                  </a:lnTo>
                  <a:cubicBezTo>
                    <a:pt x="4668" y="6242"/>
                    <a:pt x="4668" y="1871"/>
                    <a:pt x="16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845" name="Google Shape;5845;p124"/>
          <p:cNvGrpSpPr/>
          <p:nvPr/>
        </p:nvGrpSpPr>
        <p:grpSpPr>
          <a:xfrm>
            <a:off x="6948363" y="2664338"/>
            <a:ext cx="447975" cy="447975"/>
            <a:chOff x="6948363" y="2664338"/>
            <a:chExt cx="447975" cy="447975"/>
          </a:xfrm>
        </p:grpSpPr>
        <p:sp>
          <p:nvSpPr>
            <p:cNvPr id="5846" name="Google Shape;5846;p124"/>
            <p:cNvSpPr/>
            <p:nvPr/>
          </p:nvSpPr>
          <p:spPr>
            <a:xfrm>
              <a:off x="6948363" y="2664338"/>
              <a:ext cx="55525" cy="26250"/>
            </a:xfrm>
            <a:custGeom>
              <a:avLst/>
              <a:gdLst/>
              <a:ahLst/>
              <a:cxnLst/>
              <a:rect l="l" t="t" r="r" b="b"/>
              <a:pathLst>
                <a:path w="2221" h="1050" extrusionOk="0">
                  <a:moveTo>
                    <a:pt x="0" y="1"/>
                  </a:moveTo>
                  <a:lnTo>
                    <a:pt x="0" y="1049"/>
                  </a:lnTo>
                  <a:lnTo>
                    <a:pt x="2220" y="1049"/>
                  </a:lnTo>
                  <a:lnTo>
                    <a:pt x="222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47" name="Google Shape;5847;p124"/>
            <p:cNvSpPr/>
            <p:nvPr/>
          </p:nvSpPr>
          <p:spPr>
            <a:xfrm>
              <a:off x="7067238" y="2664338"/>
              <a:ext cx="55525" cy="26250"/>
            </a:xfrm>
            <a:custGeom>
              <a:avLst/>
              <a:gdLst/>
              <a:ahLst/>
              <a:cxnLst/>
              <a:rect l="l" t="t" r="r" b="b"/>
              <a:pathLst>
                <a:path w="2221" h="1050" extrusionOk="0">
                  <a:moveTo>
                    <a:pt x="0" y="1"/>
                  </a:moveTo>
                  <a:lnTo>
                    <a:pt x="0" y="1049"/>
                  </a:lnTo>
                  <a:lnTo>
                    <a:pt x="2220" y="1049"/>
                  </a:lnTo>
                  <a:lnTo>
                    <a:pt x="222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48" name="Google Shape;5848;p124"/>
            <p:cNvSpPr/>
            <p:nvPr/>
          </p:nvSpPr>
          <p:spPr>
            <a:xfrm>
              <a:off x="7221513" y="2664338"/>
              <a:ext cx="55950" cy="26250"/>
            </a:xfrm>
            <a:custGeom>
              <a:avLst/>
              <a:gdLst/>
              <a:ahLst/>
              <a:cxnLst/>
              <a:rect l="l" t="t" r="r" b="b"/>
              <a:pathLst>
                <a:path w="2238" h="1050" extrusionOk="0">
                  <a:moveTo>
                    <a:pt x="0" y="1"/>
                  </a:moveTo>
                  <a:lnTo>
                    <a:pt x="0" y="1049"/>
                  </a:lnTo>
                  <a:lnTo>
                    <a:pt x="2238" y="1049"/>
                  </a:lnTo>
                  <a:lnTo>
                    <a:pt x="223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49" name="Google Shape;5849;p124"/>
            <p:cNvSpPr/>
            <p:nvPr/>
          </p:nvSpPr>
          <p:spPr>
            <a:xfrm>
              <a:off x="7340388" y="2664338"/>
              <a:ext cx="55950" cy="26250"/>
            </a:xfrm>
            <a:custGeom>
              <a:avLst/>
              <a:gdLst/>
              <a:ahLst/>
              <a:cxnLst/>
              <a:rect l="l" t="t" r="r" b="b"/>
              <a:pathLst>
                <a:path w="2238" h="1050" extrusionOk="0">
                  <a:moveTo>
                    <a:pt x="0" y="1"/>
                  </a:moveTo>
                  <a:lnTo>
                    <a:pt x="0" y="1049"/>
                  </a:lnTo>
                  <a:lnTo>
                    <a:pt x="2238" y="1049"/>
                  </a:lnTo>
                  <a:lnTo>
                    <a:pt x="223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50" name="Google Shape;5850;p124"/>
            <p:cNvSpPr/>
            <p:nvPr/>
          </p:nvSpPr>
          <p:spPr>
            <a:xfrm>
              <a:off x="6948363" y="3086063"/>
              <a:ext cx="55525" cy="26250"/>
            </a:xfrm>
            <a:custGeom>
              <a:avLst/>
              <a:gdLst/>
              <a:ahLst/>
              <a:cxnLst/>
              <a:rect l="l" t="t" r="r" b="b"/>
              <a:pathLst>
                <a:path w="2221" h="1050" extrusionOk="0">
                  <a:moveTo>
                    <a:pt x="0" y="1"/>
                  </a:moveTo>
                  <a:lnTo>
                    <a:pt x="0" y="1050"/>
                  </a:lnTo>
                  <a:lnTo>
                    <a:pt x="2220" y="1050"/>
                  </a:lnTo>
                  <a:lnTo>
                    <a:pt x="222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51" name="Google Shape;5851;p124"/>
            <p:cNvSpPr/>
            <p:nvPr/>
          </p:nvSpPr>
          <p:spPr>
            <a:xfrm>
              <a:off x="7144588" y="3086063"/>
              <a:ext cx="55525" cy="26250"/>
            </a:xfrm>
            <a:custGeom>
              <a:avLst/>
              <a:gdLst/>
              <a:ahLst/>
              <a:cxnLst/>
              <a:rect l="l" t="t" r="r" b="b"/>
              <a:pathLst>
                <a:path w="2221" h="1050" extrusionOk="0">
                  <a:moveTo>
                    <a:pt x="0" y="1"/>
                  </a:moveTo>
                  <a:lnTo>
                    <a:pt x="0" y="1050"/>
                  </a:lnTo>
                  <a:lnTo>
                    <a:pt x="2220" y="1050"/>
                  </a:lnTo>
                  <a:lnTo>
                    <a:pt x="222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52" name="Google Shape;5852;p124"/>
            <p:cNvSpPr/>
            <p:nvPr/>
          </p:nvSpPr>
          <p:spPr>
            <a:xfrm>
              <a:off x="6948363" y="2716788"/>
              <a:ext cx="447975" cy="343100"/>
            </a:xfrm>
            <a:custGeom>
              <a:avLst/>
              <a:gdLst/>
              <a:ahLst/>
              <a:cxnLst/>
              <a:rect l="l" t="t" r="r" b="b"/>
              <a:pathLst>
                <a:path w="17919" h="13724" extrusionOk="0">
                  <a:moveTo>
                    <a:pt x="0" y="0"/>
                  </a:moveTo>
                  <a:lnTo>
                    <a:pt x="0" y="2203"/>
                  </a:lnTo>
                  <a:cubicBezTo>
                    <a:pt x="0" y="3934"/>
                    <a:pt x="647" y="5594"/>
                    <a:pt x="1818" y="6853"/>
                  </a:cubicBezTo>
                  <a:cubicBezTo>
                    <a:pt x="647" y="8129"/>
                    <a:pt x="0" y="9790"/>
                    <a:pt x="0" y="11520"/>
                  </a:cubicBezTo>
                  <a:lnTo>
                    <a:pt x="0" y="13723"/>
                  </a:lnTo>
                  <a:lnTo>
                    <a:pt x="2238" y="13723"/>
                  </a:lnTo>
                  <a:lnTo>
                    <a:pt x="2238" y="11520"/>
                  </a:lnTo>
                  <a:cubicBezTo>
                    <a:pt x="2238" y="10349"/>
                    <a:pt x="2675" y="9213"/>
                    <a:pt x="3479" y="8356"/>
                  </a:cubicBezTo>
                  <a:lnTo>
                    <a:pt x="6608" y="11223"/>
                  </a:lnTo>
                  <a:cubicBezTo>
                    <a:pt x="7325" y="11870"/>
                    <a:pt x="7762" y="12762"/>
                    <a:pt x="7832" y="13723"/>
                  </a:cubicBezTo>
                  <a:lnTo>
                    <a:pt x="10087" y="13723"/>
                  </a:lnTo>
                  <a:cubicBezTo>
                    <a:pt x="10157" y="12762"/>
                    <a:pt x="10594" y="11870"/>
                    <a:pt x="11293" y="11223"/>
                  </a:cubicBezTo>
                  <a:lnTo>
                    <a:pt x="14422" y="8356"/>
                  </a:lnTo>
                  <a:cubicBezTo>
                    <a:pt x="15227" y="9213"/>
                    <a:pt x="15681" y="10349"/>
                    <a:pt x="15681" y="11520"/>
                  </a:cubicBezTo>
                  <a:lnTo>
                    <a:pt x="15681" y="13723"/>
                  </a:lnTo>
                  <a:lnTo>
                    <a:pt x="17919" y="13723"/>
                  </a:lnTo>
                  <a:lnTo>
                    <a:pt x="17919" y="11520"/>
                  </a:lnTo>
                  <a:cubicBezTo>
                    <a:pt x="17919" y="9790"/>
                    <a:pt x="17272" y="8129"/>
                    <a:pt x="16101" y="6853"/>
                  </a:cubicBezTo>
                  <a:cubicBezTo>
                    <a:pt x="17272" y="5594"/>
                    <a:pt x="17919" y="3934"/>
                    <a:pt x="17919" y="2203"/>
                  </a:cubicBezTo>
                  <a:lnTo>
                    <a:pt x="17919" y="0"/>
                  </a:lnTo>
                  <a:lnTo>
                    <a:pt x="15698" y="0"/>
                  </a:lnTo>
                  <a:lnTo>
                    <a:pt x="15681" y="2203"/>
                  </a:lnTo>
                  <a:cubicBezTo>
                    <a:pt x="15681" y="3392"/>
                    <a:pt x="15227" y="4528"/>
                    <a:pt x="14422" y="5385"/>
                  </a:cubicBezTo>
                  <a:cubicBezTo>
                    <a:pt x="13618" y="4528"/>
                    <a:pt x="13164" y="3392"/>
                    <a:pt x="13164" y="2203"/>
                  </a:cubicBezTo>
                  <a:lnTo>
                    <a:pt x="13164" y="0"/>
                  </a:lnTo>
                  <a:lnTo>
                    <a:pt x="10926" y="0"/>
                  </a:lnTo>
                  <a:lnTo>
                    <a:pt x="10926" y="2203"/>
                  </a:lnTo>
                  <a:cubicBezTo>
                    <a:pt x="10926" y="3934"/>
                    <a:pt x="11573" y="5594"/>
                    <a:pt x="12744" y="6853"/>
                  </a:cubicBezTo>
                  <a:lnTo>
                    <a:pt x="9790" y="9563"/>
                  </a:lnTo>
                  <a:cubicBezTo>
                    <a:pt x="9475" y="9860"/>
                    <a:pt x="9195" y="10174"/>
                    <a:pt x="8951" y="10524"/>
                  </a:cubicBezTo>
                  <a:cubicBezTo>
                    <a:pt x="8706" y="10174"/>
                    <a:pt x="8426" y="9860"/>
                    <a:pt x="8112" y="9563"/>
                  </a:cubicBezTo>
                  <a:lnTo>
                    <a:pt x="5157" y="6853"/>
                  </a:lnTo>
                  <a:cubicBezTo>
                    <a:pt x="6328" y="5594"/>
                    <a:pt x="6975" y="3934"/>
                    <a:pt x="6975" y="2203"/>
                  </a:cubicBezTo>
                  <a:lnTo>
                    <a:pt x="6975" y="0"/>
                  </a:lnTo>
                  <a:lnTo>
                    <a:pt x="4755" y="0"/>
                  </a:lnTo>
                  <a:lnTo>
                    <a:pt x="4755" y="2203"/>
                  </a:lnTo>
                  <a:cubicBezTo>
                    <a:pt x="4755" y="3392"/>
                    <a:pt x="4301" y="4528"/>
                    <a:pt x="3497" y="5385"/>
                  </a:cubicBezTo>
                  <a:cubicBezTo>
                    <a:pt x="2692" y="4528"/>
                    <a:pt x="2238" y="3392"/>
                    <a:pt x="2238" y="2203"/>
                  </a:cubicBezTo>
                  <a:lnTo>
                    <a:pt x="223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53" name="Google Shape;5853;p124"/>
            <p:cNvSpPr/>
            <p:nvPr/>
          </p:nvSpPr>
          <p:spPr>
            <a:xfrm>
              <a:off x="7340388" y="3086063"/>
              <a:ext cx="55950" cy="26250"/>
            </a:xfrm>
            <a:custGeom>
              <a:avLst/>
              <a:gdLst/>
              <a:ahLst/>
              <a:cxnLst/>
              <a:rect l="l" t="t" r="r" b="b"/>
              <a:pathLst>
                <a:path w="2238" h="1050" extrusionOk="0">
                  <a:moveTo>
                    <a:pt x="0" y="1"/>
                  </a:moveTo>
                  <a:lnTo>
                    <a:pt x="0" y="1050"/>
                  </a:lnTo>
                  <a:lnTo>
                    <a:pt x="2238" y="1050"/>
                  </a:lnTo>
                  <a:lnTo>
                    <a:pt x="223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854" name="Google Shape;5854;p124"/>
          <p:cNvGrpSpPr/>
          <p:nvPr/>
        </p:nvGrpSpPr>
        <p:grpSpPr>
          <a:xfrm>
            <a:off x="6301113" y="2664338"/>
            <a:ext cx="256125" cy="447975"/>
            <a:chOff x="6301113" y="2664338"/>
            <a:chExt cx="256125" cy="447975"/>
          </a:xfrm>
        </p:grpSpPr>
        <p:sp>
          <p:nvSpPr>
            <p:cNvPr id="5855" name="Google Shape;5855;p124"/>
            <p:cNvSpPr/>
            <p:nvPr/>
          </p:nvSpPr>
          <p:spPr>
            <a:xfrm>
              <a:off x="6522238" y="2664338"/>
              <a:ext cx="35000" cy="99675"/>
            </a:xfrm>
            <a:custGeom>
              <a:avLst/>
              <a:gdLst/>
              <a:ahLst/>
              <a:cxnLst/>
              <a:rect l="l" t="t" r="r" b="b"/>
              <a:pathLst>
                <a:path w="1400" h="3987" extrusionOk="0">
                  <a:moveTo>
                    <a:pt x="1399" y="1"/>
                  </a:moveTo>
                  <a:lnTo>
                    <a:pt x="945" y="245"/>
                  </a:lnTo>
                  <a:cubicBezTo>
                    <a:pt x="368" y="525"/>
                    <a:pt x="1" y="1102"/>
                    <a:pt x="1" y="1749"/>
                  </a:cubicBezTo>
                  <a:lnTo>
                    <a:pt x="1" y="3986"/>
                  </a:lnTo>
                  <a:cubicBezTo>
                    <a:pt x="455" y="3811"/>
                    <a:pt x="927" y="3707"/>
                    <a:pt x="1399" y="3707"/>
                  </a:cubicBezTo>
                  <a:lnTo>
                    <a:pt x="139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56" name="Google Shape;5856;p124"/>
            <p:cNvSpPr/>
            <p:nvPr/>
          </p:nvSpPr>
          <p:spPr>
            <a:xfrm>
              <a:off x="6491663" y="2783213"/>
              <a:ext cx="65575" cy="188375"/>
            </a:xfrm>
            <a:custGeom>
              <a:avLst/>
              <a:gdLst/>
              <a:ahLst/>
              <a:cxnLst/>
              <a:rect l="l" t="t" r="r" b="b"/>
              <a:pathLst>
                <a:path w="2623" h="7535" extrusionOk="0">
                  <a:moveTo>
                    <a:pt x="2622" y="0"/>
                  </a:moveTo>
                  <a:cubicBezTo>
                    <a:pt x="1171" y="0"/>
                    <a:pt x="0" y="1172"/>
                    <a:pt x="0" y="2623"/>
                  </a:cubicBezTo>
                  <a:lnTo>
                    <a:pt x="0" y="7535"/>
                  </a:lnTo>
                  <a:lnTo>
                    <a:pt x="2622" y="7535"/>
                  </a:lnTo>
                  <a:lnTo>
                    <a:pt x="262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57" name="Google Shape;5857;p124"/>
            <p:cNvSpPr/>
            <p:nvPr/>
          </p:nvSpPr>
          <p:spPr>
            <a:xfrm>
              <a:off x="6491663" y="2997788"/>
              <a:ext cx="65575" cy="35000"/>
            </a:xfrm>
            <a:custGeom>
              <a:avLst/>
              <a:gdLst/>
              <a:ahLst/>
              <a:cxnLst/>
              <a:rect l="l" t="t" r="r" b="b"/>
              <a:pathLst>
                <a:path w="2623" h="1400" extrusionOk="0">
                  <a:moveTo>
                    <a:pt x="0" y="1"/>
                  </a:moveTo>
                  <a:lnTo>
                    <a:pt x="0" y="1399"/>
                  </a:lnTo>
                  <a:lnTo>
                    <a:pt x="2622" y="1399"/>
                  </a:lnTo>
                  <a:lnTo>
                    <a:pt x="262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58" name="Google Shape;5858;p124"/>
            <p:cNvSpPr/>
            <p:nvPr/>
          </p:nvSpPr>
          <p:spPr>
            <a:xfrm>
              <a:off x="6491663" y="3058988"/>
              <a:ext cx="65575" cy="52900"/>
            </a:xfrm>
            <a:custGeom>
              <a:avLst/>
              <a:gdLst/>
              <a:ahLst/>
              <a:cxnLst/>
              <a:rect l="l" t="t" r="r" b="b"/>
              <a:pathLst>
                <a:path w="2623" h="2116" extrusionOk="0">
                  <a:moveTo>
                    <a:pt x="0" y="0"/>
                  </a:moveTo>
                  <a:lnTo>
                    <a:pt x="0" y="822"/>
                  </a:lnTo>
                  <a:cubicBezTo>
                    <a:pt x="0" y="1538"/>
                    <a:pt x="595" y="2115"/>
                    <a:pt x="1311" y="2115"/>
                  </a:cubicBezTo>
                  <a:cubicBezTo>
                    <a:pt x="2046" y="2115"/>
                    <a:pt x="2622" y="1538"/>
                    <a:pt x="2622" y="822"/>
                  </a:cubicBezTo>
                  <a:lnTo>
                    <a:pt x="262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59" name="Google Shape;5859;p124"/>
            <p:cNvSpPr/>
            <p:nvPr/>
          </p:nvSpPr>
          <p:spPr>
            <a:xfrm>
              <a:off x="6301113" y="2850088"/>
              <a:ext cx="127625" cy="76050"/>
            </a:xfrm>
            <a:custGeom>
              <a:avLst/>
              <a:gdLst/>
              <a:ahLst/>
              <a:cxnLst/>
              <a:rect l="l" t="t" r="r" b="b"/>
              <a:pathLst>
                <a:path w="5105" h="3042" extrusionOk="0">
                  <a:moveTo>
                    <a:pt x="18" y="0"/>
                  </a:moveTo>
                  <a:cubicBezTo>
                    <a:pt x="18" y="105"/>
                    <a:pt x="0" y="227"/>
                    <a:pt x="0" y="315"/>
                  </a:cubicBezTo>
                  <a:lnTo>
                    <a:pt x="0" y="2727"/>
                  </a:lnTo>
                  <a:cubicBezTo>
                    <a:pt x="0" y="2832"/>
                    <a:pt x="0" y="2937"/>
                    <a:pt x="18" y="3042"/>
                  </a:cubicBezTo>
                  <a:lnTo>
                    <a:pt x="5087" y="3042"/>
                  </a:lnTo>
                  <a:cubicBezTo>
                    <a:pt x="5087" y="2937"/>
                    <a:pt x="5105" y="2815"/>
                    <a:pt x="5105" y="2727"/>
                  </a:cubicBezTo>
                  <a:lnTo>
                    <a:pt x="5105" y="315"/>
                  </a:lnTo>
                  <a:cubicBezTo>
                    <a:pt x="5105" y="210"/>
                    <a:pt x="5105" y="105"/>
                    <a:pt x="50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60" name="Google Shape;5860;p124"/>
            <p:cNvSpPr/>
            <p:nvPr/>
          </p:nvSpPr>
          <p:spPr>
            <a:xfrm>
              <a:off x="6304613" y="2951913"/>
              <a:ext cx="121075" cy="107100"/>
            </a:xfrm>
            <a:custGeom>
              <a:avLst/>
              <a:gdLst/>
              <a:ahLst/>
              <a:cxnLst/>
              <a:rect l="l" t="t" r="r" b="b"/>
              <a:pathLst>
                <a:path w="4843" h="4284" extrusionOk="0">
                  <a:moveTo>
                    <a:pt x="88" y="0"/>
                  </a:moveTo>
                  <a:cubicBezTo>
                    <a:pt x="350" y="787"/>
                    <a:pt x="822" y="1469"/>
                    <a:pt x="1451" y="1993"/>
                  </a:cubicBezTo>
                  <a:cubicBezTo>
                    <a:pt x="734" y="2570"/>
                    <a:pt x="210" y="3374"/>
                    <a:pt x="0" y="4283"/>
                  </a:cubicBezTo>
                  <a:lnTo>
                    <a:pt x="4843" y="4283"/>
                  </a:lnTo>
                  <a:cubicBezTo>
                    <a:pt x="4598" y="3374"/>
                    <a:pt x="4091" y="2570"/>
                    <a:pt x="3374" y="1993"/>
                  </a:cubicBezTo>
                  <a:cubicBezTo>
                    <a:pt x="4003" y="1469"/>
                    <a:pt x="4475" y="787"/>
                    <a:pt x="47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61" name="Google Shape;5861;p124"/>
            <p:cNvSpPr/>
            <p:nvPr/>
          </p:nvSpPr>
          <p:spPr>
            <a:xfrm>
              <a:off x="6402513" y="2664338"/>
              <a:ext cx="26225" cy="26675"/>
            </a:xfrm>
            <a:custGeom>
              <a:avLst/>
              <a:gdLst/>
              <a:ahLst/>
              <a:cxnLst/>
              <a:rect l="l" t="t" r="r" b="b"/>
              <a:pathLst>
                <a:path w="1049" h="1067" extrusionOk="0">
                  <a:moveTo>
                    <a:pt x="0" y="1"/>
                  </a:moveTo>
                  <a:lnTo>
                    <a:pt x="0" y="1067"/>
                  </a:lnTo>
                  <a:lnTo>
                    <a:pt x="1049" y="1067"/>
                  </a:lnTo>
                  <a:lnTo>
                    <a:pt x="10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62" name="Google Shape;5862;p124"/>
            <p:cNvSpPr/>
            <p:nvPr/>
          </p:nvSpPr>
          <p:spPr>
            <a:xfrm>
              <a:off x="6304613" y="2717213"/>
              <a:ext cx="121075" cy="106675"/>
            </a:xfrm>
            <a:custGeom>
              <a:avLst/>
              <a:gdLst/>
              <a:ahLst/>
              <a:cxnLst/>
              <a:rect l="l" t="t" r="r" b="b"/>
              <a:pathLst>
                <a:path w="4843" h="4267" extrusionOk="0">
                  <a:moveTo>
                    <a:pt x="0" y="1"/>
                  </a:moveTo>
                  <a:cubicBezTo>
                    <a:pt x="210" y="892"/>
                    <a:pt x="734" y="1714"/>
                    <a:pt x="1469" y="2291"/>
                  </a:cubicBezTo>
                  <a:cubicBezTo>
                    <a:pt x="822" y="2798"/>
                    <a:pt x="350" y="3497"/>
                    <a:pt x="88" y="4266"/>
                  </a:cubicBezTo>
                  <a:lnTo>
                    <a:pt x="4738" y="4266"/>
                  </a:lnTo>
                  <a:cubicBezTo>
                    <a:pt x="4475" y="3497"/>
                    <a:pt x="4003" y="2798"/>
                    <a:pt x="3374" y="2291"/>
                  </a:cubicBezTo>
                  <a:cubicBezTo>
                    <a:pt x="4091" y="1696"/>
                    <a:pt x="4598" y="892"/>
                    <a:pt x="48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63" name="Google Shape;5863;p124"/>
            <p:cNvSpPr/>
            <p:nvPr/>
          </p:nvSpPr>
          <p:spPr>
            <a:xfrm>
              <a:off x="6402513" y="3085213"/>
              <a:ext cx="26225" cy="27100"/>
            </a:xfrm>
            <a:custGeom>
              <a:avLst/>
              <a:gdLst/>
              <a:ahLst/>
              <a:cxnLst/>
              <a:rect l="l" t="t" r="r" b="b"/>
              <a:pathLst>
                <a:path w="1049" h="1084" extrusionOk="0">
                  <a:moveTo>
                    <a:pt x="0" y="0"/>
                  </a:moveTo>
                  <a:lnTo>
                    <a:pt x="0" y="1084"/>
                  </a:lnTo>
                  <a:lnTo>
                    <a:pt x="1049" y="1084"/>
                  </a:lnTo>
                  <a:lnTo>
                    <a:pt x="10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64" name="Google Shape;5864;p124"/>
            <p:cNvSpPr/>
            <p:nvPr/>
          </p:nvSpPr>
          <p:spPr>
            <a:xfrm>
              <a:off x="6301113" y="2664338"/>
              <a:ext cx="26250" cy="26675"/>
            </a:xfrm>
            <a:custGeom>
              <a:avLst/>
              <a:gdLst/>
              <a:ahLst/>
              <a:cxnLst/>
              <a:rect l="l" t="t" r="r" b="b"/>
              <a:pathLst>
                <a:path w="1050" h="1067" extrusionOk="0">
                  <a:moveTo>
                    <a:pt x="0" y="1"/>
                  </a:moveTo>
                  <a:lnTo>
                    <a:pt x="0" y="1067"/>
                  </a:lnTo>
                  <a:lnTo>
                    <a:pt x="1049" y="1067"/>
                  </a:lnTo>
                  <a:lnTo>
                    <a:pt x="10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65" name="Google Shape;5865;p124"/>
            <p:cNvSpPr/>
            <p:nvPr/>
          </p:nvSpPr>
          <p:spPr>
            <a:xfrm>
              <a:off x="6301113" y="3085213"/>
              <a:ext cx="26250" cy="27100"/>
            </a:xfrm>
            <a:custGeom>
              <a:avLst/>
              <a:gdLst/>
              <a:ahLst/>
              <a:cxnLst/>
              <a:rect l="l" t="t" r="r" b="b"/>
              <a:pathLst>
                <a:path w="1050" h="1084" extrusionOk="0">
                  <a:moveTo>
                    <a:pt x="0" y="0"/>
                  </a:moveTo>
                  <a:lnTo>
                    <a:pt x="0" y="1084"/>
                  </a:lnTo>
                  <a:lnTo>
                    <a:pt x="1049" y="1084"/>
                  </a:lnTo>
                  <a:lnTo>
                    <a:pt x="10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866" name="Google Shape;5866;p124"/>
          <p:cNvGrpSpPr/>
          <p:nvPr/>
        </p:nvGrpSpPr>
        <p:grpSpPr>
          <a:xfrm>
            <a:off x="5526238" y="2664338"/>
            <a:ext cx="319950" cy="447550"/>
            <a:chOff x="5526238" y="2664338"/>
            <a:chExt cx="319950" cy="447550"/>
          </a:xfrm>
        </p:grpSpPr>
        <p:sp>
          <p:nvSpPr>
            <p:cNvPr id="5867" name="Google Shape;5867;p124"/>
            <p:cNvSpPr/>
            <p:nvPr/>
          </p:nvSpPr>
          <p:spPr>
            <a:xfrm>
              <a:off x="5727288" y="2786713"/>
              <a:ext cx="115400" cy="325175"/>
            </a:xfrm>
            <a:custGeom>
              <a:avLst/>
              <a:gdLst/>
              <a:ahLst/>
              <a:cxnLst/>
              <a:rect l="l" t="t" r="r" b="b"/>
              <a:pathLst>
                <a:path w="4616" h="13007" extrusionOk="0">
                  <a:moveTo>
                    <a:pt x="1783" y="0"/>
                  </a:moveTo>
                  <a:lnTo>
                    <a:pt x="1783" y="9370"/>
                  </a:lnTo>
                  <a:lnTo>
                    <a:pt x="1084" y="10052"/>
                  </a:lnTo>
                  <a:cubicBezTo>
                    <a:pt x="0" y="11153"/>
                    <a:pt x="770" y="13006"/>
                    <a:pt x="2308" y="13006"/>
                  </a:cubicBezTo>
                  <a:cubicBezTo>
                    <a:pt x="3846" y="13006"/>
                    <a:pt x="4615" y="11153"/>
                    <a:pt x="3532" y="10052"/>
                  </a:cubicBezTo>
                  <a:lnTo>
                    <a:pt x="2832" y="9370"/>
                  </a:lnTo>
                  <a:lnTo>
                    <a:pt x="283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68" name="Google Shape;5868;p124"/>
            <p:cNvSpPr/>
            <p:nvPr/>
          </p:nvSpPr>
          <p:spPr>
            <a:xfrm>
              <a:off x="5723788" y="2664338"/>
              <a:ext cx="122400" cy="96175"/>
            </a:xfrm>
            <a:custGeom>
              <a:avLst/>
              <a:gdLst/>
              <a:ahLst/>
              <a:cxnLst/>
              <a:rect l="l" t="t" r="r" b="b"/>
              <a:pathLst>
                <a:path w="4896" h="3847" extrusionOk="0">
                  <a:moveTo>
                    <a:pt x="875" y="1"/>
                  </a:moveTo>
                  <a:lnTo>
                    <a:pt x="875" y="2798"/>
                  </a:lnTo>
                  <a:lnTo>
                    <a:pt x="1" y="2798"/>
                  </a:lnTo>
                  <a:lnTo>
                    <a:pt x="1" y="3846"/>
                  </a:lnTo>
                  <a:lnTo>
                    <a:pt x="4895" y="3846"/>
                  </a:lnTo>
                  <a:lnTo>
                    <a:pt x="4895" y="2798"/>
                  </a:lnTo>
                  <a:lnTo>
                    <a:pt x="4021" y="2798"/>
                  </a:lnTo>
                  <a:lnTo>
                    <a:pt x="402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69" name="Google Shape;5869;p124"/>
            <p:cNvSpPr/>
            <p:nvPr/>
          </p:nvSpPr>
          <p:spPr>
            <a:xfrm>
              <a:off x="5526238" y="2664338"/>
              <a:ext cx="157800" cy="69950"/>
            </a:xfrm>
            <a:custGeom>
              <a:avLst/>
              <a:gdLst/>
              <a:ahLst/>
              <a:cxnLst/>
              <a:rect l="l" t="t" r="r" b="b"/>
              <a:pathLst>
                <a:path w="6312" h="2798" extrusionOk="0">
                  <a:moveTo>
                    <a:pt x="1" y="1"/>
                  </a:moveTo>
                  <a:lnTo>
                    <a:pt x="1" y="2798"/>
                  </a:lnTo>
                  <a:lnTo>
                    <a:pt x="6312" y="2798"/>
                  </a:lnTo>
                  <a:lnTo>
                    <a:pt x="631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70" name="Google Shape;5870;p124"/>
            <p:cNvSpPr/>
            <p:nvPr/>
          </p:nvSpPr>
          <p:spPr>
            <a:xfrm>
              <a:off x="5552463" y="2760488"/>
              <a:ext cx="105350" cy="80875"/>
            </a:xfrm>
            <a:custGeom>
              <a:avLst/>
              <a:gdLst/>
              <a:ahLst/>
              <a:cxnLst/>
              <a:rect l="l" t="t" r="r" b="b"/>
              <a:pathLst>
                <a:path w="4214" h="3235" extrusionOk="0">
                  <a:moveTo>
                    <a:pt x="1" y="0"/>
                  </a:moveTo>
                  <a:lnTo>
                    <a:pt x="1" y="3234"/>
                  </a:lnTo>
                  <a:lnTo>
                    <a:pt x="4214" y="3234"/>
                  </a:lnTo>
                  <a:lnTo>
                    <a:pt x="4214" y="2186"/>
                  </a:lnTo>
                  <a:lnTo>
                    <a:pt x="2099" y="2186"/>
                  </a:lnTo>
                  <a:lnTo>
                    <a:pt x="2099" y="1137"/>
                  </a:lnTo>
                  <a:lnTo>
                    <a:pt x="4214" y="1137"/>
                  </a:lnTo>
                  <a:lnTo>
                    <a:pt x="421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71" name="Google Shape;5871;p124"/>
            <p:cNvSpPr/>
            <p:nvPr/>
          </p:nvSpPr>
          <p:spPr>
            <a:xfrm>
              <a:off x="5552463" y="2867988"/>
              <a:ext cx="105350" cy="242575"/>
            </a:xfrm>
            <a:custGeom>
              <a:avLst/>
              <a:gdLst/>
              <a:ahLst/>
              <a:cxnLst/>
              <a:rect l="l" t="t" r="r" b="b"/>
              <a:pathLst>
                <a:path w="4214" h="9703" extrusionOk="0">
                  <a:moveTo>
                    <a:pt x="1" y="1"/>
                  </a:moveTo>
                  <a:lnTo>
                    <a:pt x="1" y="7675"/>
                  </a:lnTo>
                  <a:cubicBezTo>
                    <a:pt x="36" y="8794"/>
                    <a:pt x="980" y="9703"/>
                    <a:pt x="2099" y="9703"/>
                  </a:cubicBezTo>
                  <a:cubicBezTo>
                    <a:pt x="3235" y="9703"/>
                    <a:pt x="4161" y="8794"/>
                    <a:pt x="4214" y="7675"/>
                  </a:cubicBezTo>
                  <a:lnTo>
                    <a:pt x="4214" y="4179"/>
                  </a:lnTo>
                  <a:lnTo>
                    <a:pt x="2099" y="4179"/>
                  </a:lnTo>
                  <a:lnTo>
                    <a:pt x="2099" y="3130"/>
                  </a:lnTo>
                  <a:lnTo>
                    <a:pt x="4214" y="3130"/>
                  </a:lnTo>
                  <a:lnTo>
                    <a:pt x="4214" y="2081"/>
                  </a:lnTo>
                  <a:lnTo>
                    <a:pt x="2099" y="2081"/>
                  </a:lnTo>
                  <a:lnTo>
                    <a:pt x="2099" y="1032"/>
                  </a:lnTo>
                  <a:lnTo>
                    <a:pt x="4214" y="1032"/>
                  </a:lnTo>
                  <a:lnTo>
                    <a:pt x="421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872" name="Google Shape;5872;p124"/>
          <p:cNvGrpSpPr/>
          <p:nvPr/>
        </p:nvGrpSpPr>
        <p:grpSpPr>
          <a:xfrm>
            <a:off x="4719488" y="2664338"/>
            <a:ext cx="447975" cy="447975"/>
            <a:chOff x="4719488" y="2664338"/>
            <a:chExt cx="447975" cy="447975"/>
          </a:xfrm>
        </p:grpSpPr>
        <p:sp>
          <p:nvSpPr>
            <p:cNvPr id="5873" name="Google Shape;5873;p124"/>
            <p:cNvSpPr/>
            <p:nvPr/>
          </p:nvSpPr>
          <p:spPr>
            <a:xfrm>
              <a:off x="4816513" y="3045438"/>
              <a:ext cx="253500" cy="66875"/>
            </a:xfrm>
            <a:custGeom>
              <a:avLst/>
              <a:gdLst/>
              <a:ahLst/>
              <a:cxnLst/>
              <a:rect l="l" t="t" r="r" b="b"/>
              <a:pathLst>
                <a:path w="10140" h="2675" extrusionOk="0">
                  <a:moveTo>
                    <a:pt x="542" y="0"/>
                  </a:moveTo>
                  <a:cubicBezTo>
                    <a:pt x="367" y="123"/>
                    <a:pt x="193" y="262"/>
                    <a:pt x="0" y="367"/>
                  </a:cubicBezTo>
                  <a:lnTo>
                    <a:pt x="0" y="2675"/>
                  </a:lnTo>
                  <a:lnTo>
                    <a:pt x="10139" y="2675"/>
                  </a:lnTo>
                  <a:lnTo>
                    <a:pt x="10139" y="367"/>
                  </a:lnTo>
                  <a:cubicBezTo>
                    <a:pt x="9965" y="245"/>
                    <a:pt x="9790" y="123"/>
                    <a:pt x="9632" y="0"/>
                  </a:cubicBezTo>
                  <a:cubicBezTo>
                    <a:pt x="8671" y="752"/>
                    <a:pt x="7500" y="1171"/>
                    <a:pt x="6276" y="1171"/>
                  </a:cubicBezTo>
                  <a:lnTo>
                    <a:pt x="3881" y="1171"/>
                  </a:lnTo>
                  <a:cubicBezTo>
                    <a:pt x="2657" y="1171"/>
                    <a:pt x="1486" y="752"/>
                    <a:pt x="5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74" name="Google Shape;5874;p124"/>
            <p:cNvSpPr/>
            <p:nvPr/>
          </p:nvSpPr>
          <p:spPr>
            <a:xfrm>
              <a:off x="4903913" y="2664338"/>
              <a:ext cx="78700" cy="33250"/>
            </a:xfrm>
            <a:custGeom>
              <a:avLst/>
              <a:gdLst/>
              <a:ahLst/>
              <a:cxnLst/>
              <a:rect l="l" t="t" r="r" b="b"/>
              <a:pathLst>
                <a:path w="3148" h="1330" extrusionOk="0">
                  <a:moveTo>
                    <a:pt x="1" y="1"/>
                  </a:moveTo>
                  <a:lnTo>
                    <a:pt x="1" y="1329"/>
                  </a:lnTo>
                  <a:lnTo>
                    <a:pt x="3147" y="1329"/>
                  </a:lnTo>
                  <a:lnTo>
                    <a:pt x="314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75" name="Google Shape;5875;p124"/>
            <p:cNvSpPr/>
            <p:nvPr/>
          </p:nvSpPr>
          <p:spPr>
            <a:xfrm>
              <a:off x="4816938" y="2723338"/>
              <a:ext cx="253500" cy="105350"/>
            </a:xfrm>
            <a:custGeom>
              <a:avLst/>
              <a:gdLst/>
              <a:ahLst/>
              <a:cxnLst/>
              <a:rect l="l" t="t" r="r" b="b"/>
              <a:pathLst>
                <a:path w="10140" h="4214" extrusionOk="0">
                  <a:moveTo>
                    <a:pt x="2448" y="1"/>
                  </a:moveTo>
                  <a:lnTo>
                    <a:pt x="2448" y="1312"/>
                  </a:lnTo>
                  <a:lnTo>
                    <a:pt x="1819" y="1556"/>
                  </a:lnTo>
                  <a:cubicBezTo>
                    <a:pt x="717" y="1976"/>
                    <a:pt x="1" y="3042"/>
                    <a:pt x="1" y="4214"/>
                  </a:cubicBezTo>
                  <a:lnTo>
                    <a:pt x="10140" y="4214"/>
                  </a:lnTo>
                  <a:cubicBezTo>
                    <a:pt x="10140" y="3637"/>
                    <a:pt x="9965" y="3077"/>
                    <a:pt x="9633" y="2605"/>
                  </a:cubicBezTo>
                  <a:cubicBezTo>
                    <a:pt x="9301" y="2133"/>
                    <a:pt x="8829" y="1766"/>
                    <a:pt x="8304" y="1556"/>
                  </a:cubicBezTo>
                  <a:lnTo>
                    <a:pt x="7693" y="1312"/>
                  </a:lnTo>
                  <a:lnTo>
                    <a:pt x="769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76" name="Google Shape;5876;p124"/>
            <p:cNvSpPr/>
            <p:nvPr/>
          </p:nvSpPr>
          <p:spPr>
            <a:xfrm>
              <a:off x="4816938" y="2854888"/>
              <a:ext cx="253500" cy="69075"/>
            </a:xfrm>
            <a:custGeom>
              <a:avLst/>
              <a:gdLst/>
              <a:ahLst/>
              <a:cxnLst/>
              <a:rect l="l" t="t" r="r" b="b"/>
              <a:pathLst>
                <a:path w="10140" h="2763" extrusionOk="0">
                  <a:moveTo>
                    <a:pt x="1" y="0"/>
                  </a:moveTo>
                  <a:lnTo>
                    <a:pt x="1" y="2378"/>
                  </a:lnTo>
                  <a:cubicBezTo>
                    <a:pt x="176" y="2500"/>
                    <a:pt x="350" y="2623"/>
                    <a:pt x="525" y="2762"/>
                  </a:cubicBezTo>
                  <a:cubicBezTo>
                    <a:pt x="1469" y="1993"/>
                    <a:pt x="2658" y="1591"/>
                    <a:pt x="3864" y="1591"/>
                  </a:cubicBezTo>
                  <a:lnTo>
                    <a:pt x="6277" y="1591"/>
                  </a:lnTo>
                  <a:cubicBezTo>
                    <a:pt x="7483" y="1591"/>
                    <a:pt x="8671" y="1993"/>
                    <a:pt x="9615" y="2762"/>
                  </a:cubicBezTo>
                  <a:cubicBezTo>
                    <a:pt x="9773" y="2623"/>
                    <a:pt x="9948" y="2500"/>
                    <a:pt x="10140" y="2395"/>
                  </a:cubicBezTo>
                  <a:lnTo>
                    <a:pt x="1014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77" name="Google Shape;5877;p124"/>
            <p:cNvSpPr/>
            <p:nvPr/>
          </p:nvSpPr>
          <p:spPr>
            <a:xfrm>
              <a:off x="4905663" y="2920888"/>
              <a:ext cx="76075" cy="127625"/>
            </a:xfrm>
            <a:custGeom>
              <a:avLst/>
              <a:gdLst/>
              <a:ahLst/>
              <a:cxnLst/>
              <a:rect l="l" t="t" r="r" b="b"/>
              <a:pathLst>
                <a:path w="3043" h="5105" extrusionOk="0">
                  <a:moveTo>
                    <a:pt x="315" y="0"/>
                  </a:moveTo>
                  <a:cubicBezTo>
                    <a:pt x="210" y="0"/>
                    <a:pt x="105" y="0"/>
                    <a:pt x="0" y="18"/>
                  </a:cubicBezTo>
                  <a:lnTo>
                    <a:pt x="0" y="5087"/>
                  </a:lnTo>
                  <a:cubicBezTo>
                    <a:pt x="105" y="5087"/>
                    <a:pt x="228" y="5105"/>
                    <a:pt x="315" y="5105"/>
                  </a:cubicBezTo>
                  <a:lnTo>
                    <a:pt x="2728" y="5105"/>
                  </a:lnTo>
                  <a:cubicBezTo>
                    <a:pt x="2832" y="5105"/>
                    <a:pt x="2937" y="5105"/>
                    <a:pt x="3042" y="5087"/>
                  </a:cubicBezTo>
                  <a:lnTo>
                    <a:pt x="3042" y="18"/>
                  </a:lnTo>
                  <a:cubicBezTo>
                    <a:pt x="2937" y="18"/>
                    <a:pt x="2815" y="0"/>
                    <a:pt x="27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78" name="Google Shape;5878;p124"/>
            <p:cNvSpPr/>
            <p:nvPr/>
          </p:nvSpPr>
          <p:spPr>
            <a:xfrm>
              <a:off x="4772363" y="2923938"/>
              <a:ext cx="107100" cy="121075"/>
            </a:xfrm>
            <a:custGeom>
              <a:avLst/>
              <a:gdLst/>
              <a:ahLst/>
              <a:cxnLst/>
              <a:rect l="l" t="t" r="r" b="b"/>
              <a:pathLst>
                <a:path w="4284" h="4843" extrusionOk="0">
                  <a:moveTo>
                    <a:pt x="1" y="0"/>
                  </a:moveTo>
                  <a:lnTo>
                    <a:pt x="1" y="4843"/>
                  </a:lnTo>
                  <a:cubicBezTo>
                    <a:pt x="910" y="4615"/>
                    <a:pt x="1714" y="4109"/>
                    <a:pt x="2308" y="3374"/>
                  </a:cubicBezTo>
                  <a:cubicBezTo>
                    <a:pt x="2815" y="4021"/>
                    <a:pt x="3514" y="4493"/>
                    <a:pt x="4284" y="4755"/>
                  </a:cubicBezTo>
                  <a:lnTo>
                    <a:pt x="4284" y="105"/>
                  </a:lnTo>
                  <a:cubicBezTo>
                    <a:pt x="3497" y="350"/>
                    <a:pt x="2815" y="840"/>
                    <a:pt x="2308" y="1469"/>
                  </a:cubicBezTo>
                  <a:cubicBezTo>
                    <a:pt x="1714" y="752"/>
                    <a:pt x="910" y="228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79" name="Google Shape;5879;p124"/>
            <p:cNvSpPr/>
            <p:nvPr/>
          </p:nvSpPr>
          <p:spPr>
            <a:xfrm>
              <a:off x="5140788" y="3021838"/>
              <a:ext cx="26675" cy="26250"/>
            </a:xfrm>
            <a:custGeom>
              <a:avLst/>
              <a:gdLst/>
              <a:ahLst/>
              <a:cxnLst/>
              <a:rect l="l" t="t" r="r" b="b"/>
              <a:pathLst>
                <a:path w="1067" h="1050" extrusionOk="0">
                  <a:moveTo>
                    <a:pt x="0" y="0"/>
                  </a:moveTo>
                  <a:lnTo>
                    <a:pt x="0" y="1049"/>
                  </a:lnTo>
                  <a:lnTo>
                    <a:pt x="1067" y="1049"/>
                  </a:lnTo>
                  <a:lnTo>
                    <a:pt x="106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80" name="Google Shape;5880;p124"/>
            <p:cNvSpPr/>
            <p:nvPr/>
          </p:nvSpPr>
          <p:spPr>
            <a:xfrm>
              <a:off x="5007938" y="2923938"/>
              <a:ext cx="106650" cy="121075"/>
            </a:xfrm>
            <a:custGeom>
              <a:avLst/>
              <a:gdLst/>
              <a:ahLst/>
              <a:cxnLst/>
              <a:rect l="l" t="t" r="r" b="b"/>
              <a:pathLst>
                <a:path w="4266" h="4843" extrusionOk="0">
                  <a:moveTo>
                    <a:pt x="4266" y="0"/>
                  </a:moveTo>
                  <a:cubicBezTo>
                    <a:pt x="3357" y="228"/>
                    <a:pt x="2552" y="735"/>
                    <a:pt x="1975" y="1469"/>
                  </a:cubicBezTo>
                  <a:cubicBezTo>
                    <a:pt x="1451" y="822"/>
                    <a:pt x="769" y="350"/>
                    <a:pt x="0" y="88"/>
                  </a:cubicBezTo>
                  <a:lnTo>
                    <a:pt x="0" y="4755"/>
                  </a:lnTo>
                  <a:cubicBezTo>
                    <a:pt x="769" y="4493"/>
                    <a:pt x="1451" y="4004"/>
                    <a:pt x="1975" y="3374"/>
                  </a:cubicBezTo>
                  <a:cubicBezTo>
                    <a:pt x="2552" y="4091"/>
                    <a:pt x="3357" y="4615"/>
                    <a:pt x="4266" y="4843"/>
                  </a:cubicBezTo>
                  <a:lnTo>
                    <a:pt x="426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81" name="Google Shape;5881;p124"/>
            <p:cNvSpPr/>
            <p:nvPr/>
          </p:nvSpPr>
          <p:spPr>
            <a:xfrm>
              <a:off x="4719488" y="3021838"/>
              <a:ext cx="26675" cy="26250"/>
            </a:xfrm>
            <a:custGeom>
              <a:avLst/>
              <a:gdLst/>
              <a:ahLst/>
              <a:cxnLst/>
              <a:rect l="l" t="t" r="r" b="b"/>
              <a:pathLst>
                <a:path w="1067" h="1050" extrusionOk="0">
                  <a:moveTo>
                    <a:pt x="0" y="0"/>
                  </a:moveTo>
                  <a:lnTo>
                    <a:pt x="0" y="1049"/>
                  </a:lnTo>
                  <a:lnTo>
                    <a:pt x="1067" y="1049"/>
                  </a:lnTo>
                  <a:lnTo>
                    <a:pt x="106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82" name="Google Shape;5882;p124"/>
            <p:cNvSpPr/>
            <p:nvPr/>
          </p:nvSpPr>
          <p:spPr>
            <a:xfrm>
              <a:off x="5140788" y="2920888"/>
              <a:ext cx="26675" cy="26225"/>
            </a:xfrm>
            <a:custGeom>
              <a:avLst/>
              <a:gdLst/>
              <a:ahLst/>
              <a:cxnLst/>
              <a:rect l="l" t="t" r="r" b="b"/>
              <a:pathLst>
                <a:path w="1067" h="1049" extrusionOk="0">
                  <a:moveTo>
                    <a:pt x="0" y="0"/>
                  </a:moveTo>
                  <a:lnTo>
                    <a:pt x="0" y="1049"/>
                  </a:lnTo>
                  <a:lnTo>
                    <a:pt x="1067" y="1049"/>
                  </a:lnTo>
                  <a:lnTo>
                    <a:pt x="106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83" name="Google Shape;5883;p124"/>
            <p:cNvSpPr/>
            <p:nvPr/>
          </p:nvSpPr>
          <p:spPr>
            <a:xfrm>
              <a:off x="4719488" y="2920888"/>
              <a:ext cx="26675" cy="26225"/>
            </a:xfrm>
            <a:custGeom>
              <a:avLst/>
              <a:gdLst/>
              <a:ahLst/>
              <a:cxnLst/>
              <a:rect l="l" t="t" r="r" b="b"/>
              <a:pathLst>
                <a:path w="1067" h="1049" extrusionOk="0">
                  <a:moveTo>
                    <a:pt x="0" y="0"/>
                  </a:moveTo>
                  <a:lnTo>
                    <a:pt x="0" y="1049"/>
                  </a:lnTo>
                  <a:lnTo>
                    <a:pt x="1067" y="1049"/>
                  </a:lnTo>
                  <a:lnTo>
                    <a:pt x="106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884" name="Google Shape;5884;p124"/>
          <p:cNvGrpSpPr/>
          <p:nvPr/>
        </p:nvGrpSpPr>
        <p:grpSpPr>
          <a:xfrm>
            <a:off x="3976963" y="2664338"/>
            <a:ext cx="447125" cy="447550"/>
            <a:chOff x="3976963" y="2664338"/>
            <a:chExt cx="447125" cy="447550"/>
          </a:xfrm>
        </p:grpSpPr>
        <p:sp>
          <p:nvSpPr>
            <p:cNvPr id="5885" name="Google Shape;5885;p124"/>
            <p:cNvSpPr/>
            <p:nvPr/>
          </p:nvSpPr>
          <p:spPr>
            <a:xfrm>
              <a:off x="3976963" y="2853563"/>
              <a:ext cx="258325" cy="258325"/>
            </a:xfrm>
            <a:custGeom>
              <a:avLst/>
              <a:gdLst/>
              <a:ahLst/>
              <a:cxnLst/>
              <a:rect l="l" t="t" r="r" b="b"/>
              <a:pathLst>
                <a:path w="10333" h="10333" extrusionOk="0">
                  <a:moveTo>
                    <a:pt x="6014" y="2518"/>
                  </a:moveTo>
                  <a:lnTo>
                    <a:pt x="7815" y="4319"/>
                  </a:lnTo>
                  <a:cubicBezTo>
                    <a:pt x="7264" y="4615"/>
                    <a:pt x="6645" y="4764"/>
                    <a:pt x="6031" y="4764"/>
                  </a:cubicBezTo>
                  <a:cubicBezTo>
                    <a:pt x="5885" y="4764"/>
                    <a:pt x="5739" y="4755"/>
                    <a:pt x="5595" y="4738"/>
                  </a:cubicBezTo>
                  <a:cubicBezTo>
                    <a:pt x="5490" y="3969"/>
                    <a:pt x="5647" y="3200"/>
                    <a:pt x="6014" y="2518"/>
                  </a:cubicBezTo>
                  <a:close/>
                  <a:moveTo>
                    <a:pt x="4258" y="5624"/>
                  </a:moveTo>
                  <a:cubicBezTo>
                    <a:pt x="4395" y="5624"/>
                    <a:pt x="4532" y="5632"/>
                    <a:pt x="4668" y="5647"/>
                  </a:cubicBezTo>
                  <a:cubicBezTo>
                    <a:pt x="4773" y="6417"/>
                    <a:pt x="4616" y="7203"/>
                    <a:pt x="4249" y="7885"/>
                  </a:cubicBezTo>
                  <a:lnTo>
                    <a:pt x="2448" y="6084"/>
                  </a:lnTo>
                  <a:cubicBezTo>
                    <a:pt x="3006" y="5784"/>
                    <a:pt x="3635" y="5624"/>
                    <a:pt x="4258" y="5624"/>
                  </a:cubicBezTo>
                  <a:close/>
                  <a:moveTo>
                    <a:pt x="6818" y="1"/>
                  </a:moveTo>
                  <a:lnTo>
                    <a:pt x="5944" y="875"/>
                  </a:lnTo>
                  <a:cubicBezTo>
                    <a:pt x="4948" y="1836"/>
                    <a:pt x="4441" y="3200"/>
                    <a:pt x="4511" y="4581"/>
                  </a:cubicBezTo>
                  <a:cubicBezTo>
                    <a:pt x="4411" y="4575"/>
                    <a:pt x="4312" y="4572"/>
                    <a:pt x="4213" y="4572"/>
                  </a:cubicBezTo>
                  <a:cubicBezTo>
                    <a:pt x="2938" y="4572"/>
                    <a:pt x="1713" y="5089"/>
                    <a:pt x="805" y="5997"/>
                  </a:cubicBezTo>
                  <a:lnTo>
                    <a:pt x="1" y="6819"/>
                  </a:lnTo>
                  <a:lnTo>
                    <a:pt x="735" y="7553"/>
                  </a:lnTo>
                  <a:lnTo>
                    <a:pt x="1539" y="6749"/>
                  </a:lnTo>
                  <a:lnTo>
                    <a:pt x="1591" y="6696"/>
                  </a:lnTo>
                  <a:lnTo>
                    <a:pt x="3637" y="8724"/>
                  </a:lnTo>
                  <a:lnTo>
                    <a:pt x="3584" y="8777"/>
                  </a:lnTo>
                  <a:lnTo>
                    <a:pt x="2780" y="9598"/>
                  </a:lnTo>
                  <a:lnTo>
                    <a:pt x="3514" y="10332"/>
                  </a:lnTo>
                  <a:lnTo>
                    <a:pt x="4336" y="9528"/>
                  </a:lnTo>
                  <a:cubicBezTo>
                    <a:pt x="5315" y="8549"/>
                    <a:pt x="5822" y="7203"/>
                    <a:pt x="5752" y="5805"/>
                  </a:cubicBezTo>
                  <a:lnTo>
                    <a:pt x="5752" y="5805"/>
                  </a:lnTo>
                  <a:cubicBezTo>
                    <a:pt x="5852" y="5811"/>
                    <a:pt x="5951" y="5814"/>
                    <a:pt x="6050" y="5814"/>
                  </a:cubicBezTo>
                  <a:cubicBezTo>
                    <a:pt x="7325" y="5814"/>
                    <a:pt x="8550" y="5297"/>
                    <a:pt x="9458" y="4389"/>
                  </a:cubicBezTo>
                  <a:lnTo>
                    <a:pt x="10332" y="3515"/>
                  </a:lnTo>
                  <a:lnTo>
                    <a:pt x="9598" y="2780"/>
                  </a:lnTo>
                  <a:lnTo>
                    <a:pt x="8724" y="3655"/>
                  </a:lnTo>
                  <a:lnTo>
                    <a:pt x="8671" y="3707"/>
                  </a:lnTo>
                  <a:lnTo>
                    <a:pt x="6626" y="1662"/>
                  </a:lnTo>
                  <a:lnTo>
                    <a:pt x="6678" y="1609"/>
                  </a:lnTo>
                  <a:lnTo>
                    <a:pt x="7553" y="735"/>
                  </a:lnTo>
                  <a:lnTo>
                    <a:pt x="681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86" name="Google Shape;5886;p124"/>
            <p:cNvSpPr/>
            <p:nvPr/>
          </p:nvSpPr>
          <p:spPr>
            <a:xfrm>
              <a:off x="4165763" y="2664338"/>
              <a:ext cx="258325" cy="258750"/>
            </a:xfrm>
            <a:custGeom>
              <a:avLst/>
              <a:gdLst/>
              <a:ahLst/>
              <a:cxnLst/>
              <a:rect l="l" t="t" r="r" b="b"/>
              <a:pathLst>
                <a:path w="10333" h="10350" extrusionOk="0">
                  <a:moveTo>
                    <a:pt x="6067" y="2465"/>
                  </a:moveTo>
                  <a:lnTo>
                    <a:pt x="7867" y="4266"/>
                  </a:lnTo>
                  <a:cubicBezTo>
                    <a:pt x="7331" y="4562"/>
                    <a:pt x="6714" y="4711"/>
                    <a:pt x="6092" y="4711"/>
                  </a:cubicBezTo>
                  <a:cubicBezTo>
                    <a:pt x="5944" y="4711"/>
                    <a:pt x="5795" y="4702"/>
                    <a:pt x="5647" y="4686"/>
                  </a:cubicBezTo>
                  <a:cubicBezTo>
                    <a:pt x="5560" y="3916"/>
                    <a:pt x="5717" y="3147"/>
                    <a:pt x="6067" y="2465"/>
                  </a:cubicBezTo>
                  <a:close/>
                  <a:moveTo>
                    <a:pt x="4321" y="5571"/>
                  </a:moveTo>
                  <a:cubicBezTo>
                    <a:pt x="4460" y="5571"/>
                    <a:pt x="4599" y="5579"/>
                    <a:pt x="4738" y="5595"/>
                  </a:cubicBezTo>
                  <a:cubicBezTo>
                    <a:pt x="4825" y="6364"/>
                    <a:pt x="4686" y="7150"/>
                    <a:pt x="4318" y="7832"/>
                  </a:cubicBezTo>
                  <a:lnTo>
                    <a:pt x="2518" y="6032"/>
                  </a:lnTo>
                  <a:cubicBezTo>
                    <a:pt x="3076" y="5731"/>
                    <a:pt x="3693" y="5571"/>
                    <a:pt x="4321" y="5571"/>
                  </a:cubicBezTo>
                  <a:close/>
                  <a:moveTo>
                    <a:pt x="6818" y="1"/>
                  </a:moveTo>
                  <a:lnTo>
                    <a:pt x="5997" y="822"/>
                  </a:lnTo>
                  <a:cubicBezTo>
                    <a:pt x="5018" y="1784"/>
                    <a:pt x="4511" y="3147"/>
                    <a:pt x="4581" y="4528"/>
                  </a:cubicBezTo>
                  <a:cubicBezTo>
                    <a:pt x="4481" y="4522"/>
                    <a:pt x="4382" y="4519"/>
                    <a:pt x="4283" y="4519"/>
                  </a:cubicBezTo>
                  <a:cubicBezTo>
                    <a:pt x="3007" y="4519"/>
                    <a:pt x="1783" y="5036"/>
                    <a:pt x="875" y="5944"/>
                  </a:cubicBezTo>
                  <a:lnTo>
                    <a:pt x="1" y="6818"/>
                  </a:lnTo>
                  <a:lnTo>
                    <a:pt x="735" y="7570"/>
                  </a:lnTo>
                  <a:lnTo>
                    <a:pt x="1609" y="6696"/>
                  </a:lnTo>
                  <a:lnTo>
                    <a:pt x="1661" y="6643"/>
                  </a:lnTo>
                  <a:lnTo>
                    <a:pt x="3707" y="8671"/>
                  </a:lnTo>
                  <a:lnTo>
                    <a:pt x="3654" y="8724"/>
                  </a:lnTo>
                  <a:lnTo>
                    <a:pt x="2780" y="9598"/>
                  </a:lnTo>
                  <a:lnTo>
                    <a:pt x="3532" y="10349"/>
                  </a:lnTo>
                  <a:lnTo>
                    <a:pt x="4406" y="9475"/>
                  </a:lnTo>
                  <a:cubicBezTo>
                    <a:pt x="5385" y="8496"/>
                    <a:pt x="5892" y="7133"/>
                    <a:pt x="5822" y="5752"/>
                  </a:cubicBezTo>
                  <a:lnTo>
                    <a:pt x="5822" y="5752"/>
                  </a:lnTo>
                  <a:cubicBezTo>
                    <a:pt x="5921" y="5758"/>
                    <a:pt x="6021" y="5761"/>
                    <a:pt x="6120" y="5761"/>
                  </a:cubicBezTo>
                  <a:cubicBezTo>
                    <a:pt x="7395" y="5761"/>
                    <a:pt x="8620" y="5244"/>
                    <a:pt x="9528" y="4336"/>
                  </a:cubicBezTo>
                  <a:lnTo>
                    <a:pt x="10332" y="3532"/>
                  </a:lnTo>
                  <a:lnTo>
                    <a:pt x="9598" y="2780"/>
                  </a:lnTo>
                  <a:lnTo>
                    <a:pt x="8794" y="3602"/>
                  </a:lnTo>
                  <a:lnTo>
                    <a:pt x="8741" y="3654"/>
                  </a:lnTo>
                  <a:lnTo>
                    <a:pt x="6696" y="1609"/>
                  </a:lnTo>
                  <a:lnTo>
                    <a:pt x="6748" y="1556"/>
                  </a:lnTo>
                  <a:lnTo>
                    <a:pt x="7552" y="752"/>
                  </a:lnTo>
                  <a:lnTo>
                    <a:pt x="681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87" name="Google Shape;5887;p124"/>
            <p:cNvSpPr/>
            <p:nvPr/>
          </p:nvSpPr>
          <p:spPr>
            <a:xfrm>
              <a:off x="4097588" y="2785388"/>
              <a:ext cx="49400" cy="49850"/>
            </a:xfrm>
            <a:custGeom>
              <a:avLst/>
              <a:gdLst/>
              <a:ahLst/>
              <a:cxnLst/>
              <a:rect l="l" t="t" r="r" b="b"/>
              <a:pathLst>
                <a:path w="1976" h="1994" extrusionOk="0">
                  <a:moveTo>
                    <a:pt x="735" y="1"/>
                  </a:moveTo>
                  <a:lnTo>
                    <a:pt x="0" y="753"/>
                  </a:lnTo>
                  <a:lnTo>
                    <a:pt x="1242" y="1994"/>
                  </a:lnTo>
                  <a:lnTo>
                    <a:pt x="1976" y="1242"/>
                  </a:lnTo>
                  <a:lnTo>
                    <a:pt x="7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88" name="Google Shape;5888;p124"/>
            <p:cNvSpPr/>
            <p:nvPr/>
          </p:nvSpPr>
          <p:spPr>
            <a:xfrm>
              <a:off x="4048213" y="2736013"/>
              <a:ext cx="49400" cy="49400"/>
            </a:xfrm>
            <a:custGeom>
              <a:avLst/>
              <a:gdLst/>
              <a:ahLst/>
              <a:cxnLst/>
              <a:rect l="l" t="t" r="r" b="b"/>
              <a:pathLst>
                <a:path w="1976" h="1976" extrusionOk="0">
                  <a:moveTo>
                    <a:pt x="734" y="0"/>
                  </a:moveTo>
                  <a:lnTo>
                    <a:pt x="0" y="735"/>
                  </a:lnTo>
                  <a:lnTo>
                    <a:pt x="1241" y="1976"/>
                  </a:lnTo>
                  <a:lnTo>
                    <a:pt x="1975" y="1242"/>
                  </a:lnTo>
                  <a:lnTo>
                    <a:pt x="73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89" name="Google Shape;5889;p124"/>
            <p:cNvSpPr/>
            <p:nvPr/>
          </p:nvSpPr>
          <p:spPr>
            <a:xfrm>
              <a:off x="4302988" y="2991238"/>
              <a:ext cx="49850" cy="49400"/>
            </a:xfrm>
            <a:custGeom>
              <a:avLst/>
              <a:gdLst/>
              <a:ahLst/>
              <a:cxnLst/>
              <a:rect l="l" t="t" r="r" b="b"/>
              <a:pathLst>
                <a:path w="1994" h="1976" extrusionOk="0">
                  <a:moveTo>
                    <a:pt x="752" y="1"/>
                  </a:moveTo>
                  <a:lnTo>
                    <a:pt x="1" y="752"/>
                  </a:lnTo>
                  <a:lnTo>
                    <a:pt x="1242" y="1976"/>
                  </a:lnTo>
                  <a:lnTo>
                    <a:pt x="1994" y="1242"/>
                  </a:lnTo>
                  <a:lnTo>
                    <a:pt x="75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90" name="Google Shape;5890;p124"/>
            <p:cNvSpPr/>
            <p:nvPr/>
          </p:nvSpPr>
          <p:spPr>
            <a:xfrm>
              <a:off x="4253613" y="2941863"/>
              <a:ext cx="49400" cy="49400"/>
            </a:xfrm>
            <a:custGeom>
              <a:avLst/>
              <a:gdLst/>
              <a:ahLst/>
              <a:cxnLst/>
              <a:rect l="l" t="t" r="r" b="b"/>
              <a:pathLst>
                <a:path w="1976" h="1976" extrusionOk="0">
                  <a:moveTo>
                    <a:pt x="752" y="0"/>
                  </a:moveTo>
                  <a:lnTo>
                    <a:pt x="0" y="734"/>
                  </a:lnTo>
                  <a:lnTo>
                    <a:pt x="1241" y="1976"/>
                  </a:lnTo>
                  <a:lnTo>
                    <a:pt x="1976" y="1224"/>
                  </a:lnTo>
                  <a:lnTo>
                    <a:pt x="75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891" name="Google Shape;5891;p124"/>
          <p:cNvGrpSpPr/>
          <p:nvPr/>
        </p:nvGrpSpPr>
        <p:grpSpPr>
          <a:xfrm>
            <a:off x="3261113" y="2664338"/>
            <a:ext cx="390725" cy="450600"/>
            <a:chOff x="3261113" y="2664338"/>
            <a:chExt cx="390725" cy="450600"/>
          </a:xfrm>
        </p:grpSpPr>
        <p:sp>
          <p:nvSpPr>
            <p:cNvPr id="5892" name="Google Shape;5892;p124"/>
            <p:cNvSpPr/>
            <p:nvPr/>
          </p:nvSpPr>
          <p:spPr>
            <a:xfrm>
              <a:off x="3489663" y="2664338"/>
              <a:ext cx="162175" cy="195825"/>
            </a:xfrm>
            <a:custGeom>
              <a:avLst/>
              <a:gdLst/>
              <a:ahLst/>
              <a:cxnLst/>
              <a:rect l="l" t="t" r="r" b="b"/>
              <a:pathLst>
                <a:path w="6487" h="7833" extrusionOk="0">
                  <a:moveTo>
                    <a:pt x="3200" y="1"/>
                  </a:moveTo>
                  <a:cubicBezTo>
                    <a:pt x="2483" y="438"/>
                    <a:pt x="473" y="1836"/>
                    <a:pt x="1" y="3759"/>
                  </a:cubicBezTo>
                  <a:cubicBezTo>
                    <a:pt x="316" y="4004"/>
                    <a:pt x="630" y="4283"/>
                    <a:pt x="962" y="4598"/>
                  </a:cubicBezTo>
                  <a:cubicBezTo>
                    <a:pt x="1924" y="5472"/>
                    <a:pt x="2728" y="6486"/>
                    <a:pt x="3392" y="7605"/>
                  </a:cubicBezTo>
                  <a:cubicBezTo>
                    <a:pt x="3445" y="7692"/>
                    <a:pt x="3480" y="7762"/>
                    <a:pt x="3515" y="7832"/>
                  </a:cubicBezTo>
                  <a:cubicBezTo>
                    <a:pt x="5210" y="7657"/>
                    <a:pt x="6486" y="6241"/>
                    <a:pt x="6486" y="4546"/>
                  </a:cubicBezTo>
                  <a:cubicBezTo>
                    <a:pt x="6486" y="2238"/>
                    <a:pt x="4004" y="508"/>
                    <a:pt x="32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93" name="Google Shape;5893;p124"/>
            <p:cNvSpPr/>
            <p:nvPr/>
          </p:nvSpPr>
          <p:spPr>
            <a:xfrm>
              <a:off x="3396588" y="2897713"/>
              <a:ext cx="46350" cy="33675"/>
            </a:xfrm>
            <a:custGeom>
              <a:avLst/>
              <a:gdLst/>
              <a:ahLst/>
              <a:cxnLst/>
              <a:rect l="l" t="t" r="r" b="b"/>
              <a:pathLst>
                <a:path w="1854" h="1347" extrusionOk="0">
                  <a:moveTo>
                    <a:pt x="0" y="1"/>
                  </a:moveTo>
                  <a:cubicBezTo>
                    <a:pt x="175" y="525"/>
                    <a:pt x="507" y="979"/>
                    <a:pt x="927" y="1347"/>
                  </a:cubicBezTo>
                  <a:cubicBezTo>
                    <a:pt x="1346" y="979"/>
                    <a:pt x="1661" y="525"/>
                    <a:pt x="18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94" name="Google Shape;5894;p124"/>
            <p:cNvSpPr/>
            <p:nvPr/>
          </p:nvSpPr>
          <p:spPr>
            <a:xfrm>
              <a:off x="3396588" y="2963713"/>
              <a:ext cx="46350" cy="33225"/>
            </a:xfrm>
            <a:custGeom>
              <a:avLst/>
              <a:gdLst/>
              <a:ahLst/>
              <a:cxnLst/>
              <a:rect l="l" t="t" r="r" b="b"/>
              <a:pathLst>
                <a:path w="1854" h="1329" extrusionOk="0">
                  <a:moveTo>
                    <a:pt x="927" y="0"/>
                  </a:moveTo>
                  <a:cubicBezTo>
                    <a:pt x="507" y="350"/>
                    <a:pt x="175" y="822"/>
                    <a:pt x="0" y="1329"/>
                  </a:cubicBezTo>
                  <a:lnTo>
                    <a:pt x="1853" y="1329"/>
                  </a:lnTo>
                  <a:cubicBezTo>
                    <a:pt x="1661" y="822"/>
                    <a:pt x="1346" y="350"/>
                    <a:pt x="9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95" name="Google Shape;5895;p124"/>
            <p:cNvSpPr/>
            <p:nvPr/>
          </p:nvSpPr>
          <p:spPr>
            <a:xfrm>
              <a:off x="3261113" y="2740813"/>
              <a:ext cx="316875" cy="374125"/>
            </a:xfrm>
            <a:custGeom>
              <a:avLst/>
              <a:gdLst/>
              <a:ahLst/>
              <a:cxnLst/>
              <a:rect l="l" t="t" r="r" b="b"/>
              <a:pathLst>
                <a:path w="12675" h="14965" extrusionOk="0">
                  <a:moveTo>
                    <a:pt x="8496" y="4319"/>
                  </a:moveTo>
                  <a:lnTo>
                    <a:pt x="8496" y="5263"/>
                  </a:lnTo>
                  <a:cubicBezTo>
                    <a:pt x="8496" y="6399"/>
                    <a:pt x="8024" y="7483"/>
                    <a:pt x="7202" y="8269"/>
                  </a:cubicBezTo>
                  <a:cubicBezTo>
                    <a:pt x="8042" y="9039"/>
                    <a:pt x="8496" y="10122"/>
                    <a:pt x="8496" y="11276"/>
                  </a:cubicBezTo>
                  <a:lnTo>
                    <a:pt x="8496" y="12220"/>
                  </a:lnTo>
                  <a:lnTo>
                    <a:pt x="7447" y="12220"/>
                  </a:lnTo>
                  <a:lnTo>
                    <a:pt x="7447" y="11294"/>
                  </a:lnTo>
                  <a:lnTo>
                    <a:pt x="5245" y="11294"/>
                  </a:lnTo>
                  <a:lnTo>
                    <a:pt x="5245" y="12220"/>
                  </a:lnTo>
                  <a:lnTo>
                    <a:pt x="4196" y="12220"/>
                  </a:lnTo>
                  <a:lnTo>
                    <a:pt x="4196" y="11276"/>
                  </a:lnTo>
                  <a:cubicBezTo>
                    <a:pt x="4196" y="10122"/>
                    <a:pt x="4668" y="9039"/>
                    <a:pt x="5489" y="8269"/>
                  </a:cubicBezTo>
                  <a:cubicBezTo>
                    <a:pt x="4668" y="7483"/>
                    <a:pt x="4196" y="6399"/>
                    <a:pt x="4196" y="5263"/>
                  </a:cubicBezTo>
                  <a:lnTo>
                    <a:pt x="4196" y="4319"/>
                  </a:lnTo>
                  <a:lnTo>
                    <a:pt x="5245" y="4319"/>
                  </a:lnTo>
                  <a:lnTo>
                    <a:pt x="5245" y="5228"/>
                  </a:lnTo>
                  <a:lnTo>
                    <a:pt x="7447" y="5228"/>
                  </a:lnTo>
                  <a:lnTo>
                    <a:pt x="7447" y="4319"/>
                  </a:lnTo>
                  <a:close/>
                  <a:moveTo>
                    <a:pt x="6346" y="1"/>
                  </a:moveTo>
                  <a:cubicBezTo>
                    <a:pt x="5245" y="665"/>
                    <a:pt x="4213" y="1434"/>
                    <a:pt x="3287" y="2308"/>
                  </a:cubicBezTo>
                  <a:cubicBezTo>
                    <a:pt x="1818" y="3707"/>
                    <a:pt x="70" y="5909"/>
                    <a:pt x="70" y="8584"/>
                  </a:cubicBezTo>
                  <a:cubicBezTo>
                    <a:pt x="0" y="12080"/>
                    <a:pt x="2832" y="14965"/>
                    <a:pt x="6346" y="14965"/>
                  </a:cubicBezTo>
                  <a:cubicBezTo>
                    <a:pt x="9842" y="14965"/>
                    <a:pt x="12674" y="12080"/>
                    <a:pt x="12604" y="8584"/>
                  </a:cubicBezTo>
                  <a:cubicBezTo>
                    <a:pt x="12604" y="5909"/>
                    <a:pt x="10856" y="3707"/>
                    <a:pt x="9388" y="2308"/>
                  </a:cubicBezTo>
                  <a:lnTo>
                    <a:pt x="9405" y="2308"/>
                  </a:lnTo>
                  <a:cubicBezTo>
                    <a:pt x="8461" y="1434"/>
                    <a:pt x="7447" y="665"/>
                    <a:pt x="63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5896" name="Google Shape;5896;p124"/>
          <p:cNvSpPr/>
          <p:nvPr/>
        </p:nvSpPr>
        <p:spPr>
          <a:xfrm>
            <a:off x="2903163" y="2822988"/>
            <a:ext cx="35000" cy="130250"/>
          </a:xfrm>
          <a:custGeom>
            <a:avLst/>
            <a:gdLst/>
            <a:ahLst/>
            <a:cxnLst/>
            <a:rect l="l" t="t" r="r" b="b"/>
            <a:pathLst>
              <a:path w="1400" h="5210" extrusionOk="0">
                <a:moveTo>
                  <a:pt x="1" y="0"/>
                </a:moveTo>
                <a:lnTo>
                  <a:pt x="1" y="5210"/>
                </a:lnTo>
                <a:lnTo>
                  <a:pt x="1399" y="5210"/>
                </a:lnTo>
                <a:lnTo>
                  <a:pt x="1399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5897" name="Google Shape;5897;p124"/>
          <p:cNvSpPr/>
          <p:nvPr/>
        </p:nvSpPr>
        <p:spPr>
          <a:xfrm>
            <a:off x="2490613" y="2822988"/>
            <a:ext cx="35000" cy="130250"/>
          </a:xfrm>
          <a:custGeom>
            <a:avLst/>
            <a:gdLst/>
            <a:ahLst/>
            <a:cxnLst/>
            <a:rect l="l" t="t" r="r" b="b"/>
            <a:pathLst>
              <a:path w="1400" h="5210" extrusionOk="0">
                <a:moveTo>
                  <a:pt x="1" y="0"/>
                </a:moveTo>
                <a:lnTo>
                  <a:pt x="1" y="5210"/>
                </a:lnTo>
                <a:lnTo>
                  <a:pt x="1399" y="5210"/>
                </a:lnTo>
                <a:lnTo>
                  <a:pt x="1399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5898" name="Google Shape;5898;p124"/>
          <p:cNvSpPr/>
          <p:nvPr/>
        </p:nvSpPr>
        <p:spPr>
          <a:xfrm>
            <a:off x="2903163" y="2982063"/>
            <a:ext cx="35000" cy="130250"/>
          </a:xfrm>
          <a:custGeom>
            <a:avLst/>
            <a:gdLst/>
            <a:ahLst/>
            <a:cxnLst/>
            <a:rect l="l" t="t" r="r" b="b"/>
            <a:pathLst>
              <a:path w="1400" h="5210" extrusionOk="0">
                <a:moveTo>
                  <a:pt x="1" y="0"/>
                </a:moveTo>
                <a:lnTo>
                  <a:pt x="1" y="5210"/>
                </a:lnTo>
                <a:lnTo>
                  <a:pt x="1399" y="5210"/>
                </a:lnTo>
                <a:lnTo>
                  <a:pt x="1399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5899" name="Google Shape;5899;p124"/>
          <p:cNvSpPr/>
          <p:nvPr/>
        </p:nvSpPr>
        <p:spPr>
          <a:xfrm>
            <a:off x="2490613" y="2982063"/>
            <a:ext cx="35000" cy="130250"/>
          </a:xfrm>
          <a:custGeom>
            <a:avLst/>
            <a:gdLst/>
            <a:ahLst/>
            <a:cxnLst/>
            <a:rect l="l" t="t" r="r" b="b"/>
            <a:pathLst>
              <a:path w="1400" h="5210" extrusionOk="0">
                <a:moveTo>
                  <a:pt x="1" y="0"/>
                </a:moveTo>
                <a:lnTo>
                  <a:pt x="1" y="5210"/>
                </a:lnTo>
                <a:lnTo>
                  <a:pt x="1399" y="5210"/>
                </a:lnTo>
                <a:lnTo>
                  <a:pt x="1399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5900" name="Google Shape;5900;p124"/>
          <p:cNvSpPr/>
          <p:nvPr/>
        </p:nvSpPr>
        <p:spPr>
          <a:xfrm>
            <a:off x="2490613" y="2664338"/>
            <a:ext cx="35000" cy="130250"/>
          </a:xfrm>
          <a:custGeom>
            <a:avLst/>
            <a:gdLst/>
            <a:ahLst/>
            <a:cxnLst/>
            <a:rect l="l" t="t" r="r" b="b"/>
            <a:pathLst>
              <a:path w="1400" h="5210" extrusionOk="0">
                <a:moveTo>
                  <a:pt x="1" y="1"/>
                </a:moveTo>
                <a:lnTo>
                  <a:pt x="1" y="5210"/>
                </a:lnTo>
                <a:lnTo>
                  <a:pt x="1399" y="5210"/>
                </a:lnTo>
                <a:lnTo>
                  <a:pt x="1399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5901" name="Google Shape;5901;p124"/>
          <p:cNvSpPr/>
          <p:nvPr/>
        </p:nvSpPr>
        <p:spPr>
          <a:xfrm>
            <a:off x="2903163" y="2664338"/>
            <a:ext cx="35000" cy="130250"/>
          </a:xfrm>
          <a:custGeom>
            <a:avLst/>
            <a:gdLst/>
            <a:ahLst/>
            <a:cxnLst/>
            <a:rect l="l" t="t" r="r" b="b"/>
            <a:pathLst>
              <a:path w="1400" h="5210" extrusionOk="0">
                <a:moveTo>
                  <a:pt x="1" y="1"/>
                </a:moveTo>
                <a:lnTo>
                  <a:pt x="1" y="5210"/>
                </a:lnTo>
                <a:lnTo>
                  <a:pt x="1399" y="5210"/>
                </a:lnTo>
                <a:lnTo>
                  <a:pt x="1399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5902" name="Google Shape;5902;p124"/>
          <p:cNvGrpSpPr/>
          <p:nvPr/>
        </p:nvGrpSpPr>
        <p:grpSpPr>
          <a:xfrm>
            <a:off x="2551788" y="2664338"/>
            <a:ext cx="325625" cy="447975"/>
            <a:chOff x="2551788" y="2664338"/>
            <a:chExt cx="325625" cy="447975"/>
          </a:xfrm>
        </p:grpSpPr>
        <p:sp>
          <p:nvSpPr>
            <p:cNvPr id="5903" name="Google Shape;5903;p124"/>
            <p:cNvSpPr/>
            <p:nvPr/>
          </p:nvSpPr>
          <p:spPr>
            <a:xfrm>
              <a:off x="2551788" y="2822988"/>
              <a:ext cx="173975" cy="130250"/>
            </a:xfrm>
            <a:custGeom>
              <a:avLst/>
              <a:gdLst/>
              <a:ahLst/>
              <a:cxnLst/>
              <a:rect l="l" t="t" r="r" b="b"/>
              <a:pathLst>
                <a:path w="6959" h="5210" extrusionOk="0">
                  <a:moveTo>
                    <a:pt x="1" y="0"/>
                  </a:moveTo>
                  <a:lnTo>
                    <a:pt x="1" y="5210"/>
                  </a:lnTo>
                  <a:lnTo>
                    <a:pt x="4354" y="5210"/>
                  </a:lnTo>
                  <a:lnTo>
                    <a:pt x="6959" y="2605"/>
                  </a:lnTo>
                  <a:lnTo>
                    <a:pt x="435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04" name="Google Shape;5904;p124"/>
            <p:cNvSpPr/>
            <p:nvPr/>
          </p:nvSpPr>
          <p:spPr>
            <a:xfrm>
              <a:off x="2698638" y="2822988"/>
              <a:ext cx="178775" cy="130250"/>
            </a:xfrm>
            <a:custGeom>
              <a:avLst/>
              <a:gdLst/>
              <a:ahLst/>
              <a:cxnLst/>
              <a:rect l="l" t="t" r="r" b="b"/>
              <a:pathLst>
                <a:path w="7151" h="5210" extrusionOk="0">
                  <a:moveTo>
                    <a:pt x="1" y="0"/>
                  </a:moveTo>
                  <a:lnTo>
                    <a:pt x="2605" y="2605"/>
                  </a:lnTo>
                  <a:lnTo>
                    <a:pt x="1" y="5210"/>
                  </a:lnTo>
                  <a:lnTo>
                    <a:pt x="7151" y="5210"/>
                  </a:lnTo>
                  <a:lnTo>
                    <a:pt x="715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05" name="Google Shape;5905;p124"/>
            <p:cNvSpPr/>
            <p:nvPr/>
          </p:nvSpPr>
          <p:spPr>
            <a:xfrm>
              <a:off x="2708263" y="2982063"/>
              <a:ext cx="169150" cy="130250"/>
            </a:xfrm>
            <a:custGeom>
              <a:avLst/>
              <a:gdLst/>
              <a:ahLst/>
              <a:cxnLst/>
              <a:rect l="l" t="t" r="r" b="b"/>
              <a:pathLst>
                <a:path w="6766" h="5210" extrusionOk="0">
                  <a:moveTo>
                    <a:pt x="2605" y="0"/>
                  </a:moveTo>
                  <a:cubicBezTo>
                    <a:pt x="1172" y="0"/>
                    <a:pt x="0" y="1154"/>
                    <a:pt x="0" y="2605"/>
                  </a:cubicBezTo>
                  <a:cubicBezTo>
                    <a:pt x="0" y="4039"/>
                    <a:pt x="1172" y="5210"/>
                    <a:pt x="2605" y="5210"/>
                  </a:cubicBezTo>
                  <a:lnTo>
                    <a:pt x="6766" y="5210"/>
                  </a:lnTo>
                  <a:lnTo>
                    <a:pt x="676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06" name="Google Shape;5906;p124"/>
            <p:cNvSpPr/>
            <p:nvPr/>
          </p:nvSpPr>
          <p:spPr>
            <a:xfrm>
              <a:off x="2551788" y="2982063"/>
              <a:ext cx="149075" cy="130250"/>
            </a:xfrm>
            <a:custGeom>
              <a:avLst/>
              <a:gdLst/>
              <a:ahLst/>
              <a:cxnLst/>
              <a:rect l="l" t="t" r="r" b="b"/>
              <a:pathLst>
                <a:path w="5963" h="5210" extrusionOk="0">
                  <a:moveTo>
                    <a:pt x="1" y="0"/>
                  </a:moveTo>
                  <a:lnTo>
                    <a:pt x="1" y="5210"/>
                  </a:lnTo>
                  <a:lnTo>
                    <a:pt x="5962" y="5210"/>
                  </a:lnTo>
                  <a:cubicBezTo>
                    <a:pt x="4511" y="3776"/>
                    <a:pt x="4511" y="1434"/>
                    <a:pt x="59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07" name="Google Shape;5907;p124"/>
            <p:cNvSpPr/>
            <p:nvPr/>
          </p:nvSpPr>
          <p:spPr>
            <a:xfrm>
              <a:off x="2551788" y="2664338"/>
              <a:ext cx="168725" cy="130250"/>
            </a:xfrm>
            <a:custGeom>
              <a:avLst/>
              <a:gdLst/>
              <a:ahLst/>
              <a:cxnLst/>
              <a:rect l="l" t="t" r="r" b="b"/>
              <a:pathLst>
                <a:path w="6749" h="5210" extrusionOk="0">
                  <a:moveTo>
                    <a:pt x="1" y="1"/>
                  </a:moveTo>
                  <a:lnTo>
                    <a:pt x="1" y="5210"/>
                  </a:lnTo>
                  <a:lnTo>
                    <a:pt x="4144" y="5210"/>
                  </a:lnTo>
                  <a:cubicBezTo>
                    <a:pt x="5577" y="5210"/>
                    <a:pt x="6749" y="4039"/>
                    <a:pt x="6749" y="2605"/>
                  </a:cubicBezTo>
                  <a:cubicBezTo>
                    <a:pt x="6749" y="1172"/>
                    <a:pt x="5577" y="1"/>
                    <a:pt x="41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08" name="Google Shape;5908;p124"/>
            <p:cNvSpPr/>
            <p:nvPr/>
          </p:nvSpPr>
          <p:spPr>
            <a:xfrm>
              <a:off x="2728363" y="2664338"/>
              <a:ext cx="149050" cy="130250"/>
            </a:xfrm>
            <a:custGeom>
              <a:avLst/>
              <a:gdLst/>
              <a:ahLst/>
              <a:cxnLst/>
              <a:rect l="l" t="t" r="r" b="b"/>
              <a:pathLst>
                <a:path w="5962" h="5210" extrusionOk="0">
                  <a:moveTo>
                    <a:pt x="0" y="1"/>
                  </a:moveTo>
                  <a:cubicBezTo>
                    <a:pt x="700" y="682"/>
                    <a:pt x="1084" y="1626"/>
                    <a:pt x="1084" y="2605"/>
                  </a:cubicBezTo>
                  <a:cubicBezTo>
                    <a:pt x="1084" y="3584"/>
                    <a:pt x="700" y="4528"/>
                    <a:pt x="0" y="5210"/>
                  </a:cubicBezTo>
                  <a:lnTo>
                    <a:pt x="5962" y="5210"/>
                  </a:lnTo>
                  <a:lnTo>
                    <a:pt x="596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909" name="Google Shape;5909;p124"/>
          <p:cNvGrpSpPr/>
          <p:nvPr/>
        </p:nvGrpSpPr>
        <p:grpSpPr>
          <a:xfrm>
            <a:off x="1782613" y="2664338"/>
            <a:ext cx="378075" cy="447975"/>
            <a:chOff x="1782613" y="2664338"/>
            <a:chExt cx="378075" cy="447975"/>
          </a:xfrm>
        </p:grpSpPr>
        <p:sp>
          <p:nvSpPr>
            <p:cNvPr id="5910" name="Google Shape;5910;p124"/>
            <p:cNvSpPr/>
            <p:nvPr/>
          </p:nvSpPr>
          <p:spPr>
            <a:xfrm>
              <a:off x="1782613" y="2999538"/>
              <a:ext cx="351400" cy="112775"/>
            </a:xfrm>
            <a:custGeom>
              <a:avLst/>
              <a:gdLst/>
              <a:ahLst/>
              <a:cxnLst/>
              <a:rect l="l" t="t" r="r" b="b"/>
              <a:pathLst>
                <a:path w="14056" h="4511" extrusionOk="0">
                  <a:moveTo>
                    <a:pt x="2256" y="1"/>
                  </a:moveTo>
                  <a:cubicBezTo>
                    <a:pt x="1015" y="1"/>
                    <a:pt x="1" y="1015"/>
                    <a:pt x="1" y="2256"/>
                  </a:cubicBezTo>
                  <a:cubicBezTo>
                    <a:pt x="1" y="3497"/>
                    <a:pt x="1015" y="4511"/>
                    <a:pt x="2256" y="4511"/>
                  </a:cubicBezTo>
                  <a:lnTo>
                    <a:pt x="14056" y="4511"/>
                  </a:lnTo>
                  <a:lnTo>
                    <a:pt x="14056" y="3462"/>
                  </a:lnTo>
                  <a:lnTo>
                    <a:pt x="13007" y="3462"/>
                  </a:lnTo>
                  <a:lnTo>
                    <a:pt x="13007" y="1050"/>
                  </a:lnTo>
                  <a:lnTo>
                    <a:pt x="14056" y="1050"/>
                  </a:lnTo>
                  <a:lnTo>
                    <a:pt x="140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11" name="Google Shape;5911;p124"/>
            <p:cNvSpPr/>
            <p:nvPr/>
          </p:nvSpPr>
          <p:spPr>
            <a:xfrm>
              <a:off x="1974488" y="2743013"/>
              <a:ext cx="33225" cy="46350"/>
            </a:xfrm>
            <a:custGeom>
              <a:avLst/>
              <a:gdLst/>
              <a:ahLst/>
              <a:cxnLst/>
              <a:rect l="l" t="t" r="r" b="b"/>
              <a:pathLst>
                <a:path w="1329" h="1854" extrusionOk="0">
                  <a:moveTo>
                    <a:pt x="1329" y="0"/>
                  </a:moveTo>
                  <a:cubicBezTo>
                    <a:pt x="822" y="175"/>
                    <a:pt x="350" y="507"/>
                    <a:pt x="0" y="927"/>
                  </a:cubicBezTo>
                  <a:cubicBezTo>
                    <a:pt x="350" y="1346"/>
                    <a:pt x="822" y="1661"/>
                    <a:pt x="1329" y="1853"/>
                  </a:cubicBezTo>
                  <a:lnTo>
                    <a:pt x="132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12" name="Google Shape;5912;p124"/>
            <p:cNvSpPr/>
            <p:nvPr/>
          </p:nvSpPr>
          <p:spPr>
            <a:xfrm>
              <a:off x="1908913" y="2743013"/>
              <a:ext cx="33250" cy="46350"/>
            </a:xfrm>
            <a:custGeom>
              <a:avLst/>
              <a:gdLst/>
              <a:ahLst/>
              <a:cxnLst/>
              <a:rect l="l" t="t" r="r" b="b"/>
              <a:pathLst>
                <a:path w="1330" h="1854" extrusionOk="0">
                  <a:moveTo>
                    <a:pt x="1" y="0"/>
                  </a:moveTo>
                  <a:lnTo>
                    <a:pt x="1" y="1853"/>
                  </a:lnTo>
                  <a:cubicBezTo>
                    <a:pt x="508" y="1661"/>
                    <a:pt x="980" y="1346"/>
                    <a:pt x="1329" y="927"/>
                  </a:cubicBezTo>
                  <a:cubicBezTo>
                    <a:pt x="980" y="507"/>
                    <a:pt x="508" y="175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13" name="Google Shape;5913;p124"/>
            <p:cNvSpPr/>
            <p:nvPr/>
          </p:nvSpPr>
          <p:spPr>
            <a:xfrm>
              <a:off x="1782613" y="2664338"/>
              <a:ext cx="378075" cy="331300"/>
            </a:xfrm>
            <a:custGeom>
              <a:avLst/>
              <a:gdLst/>
              <a:ahLst/>
              <a:cxnLst/>
              <a:rect l="l" t="t" r="r" b="b"/>
              <a:pathLst>
                <a:path w="15123" h="13252" extrusionOk="0">
                  <a:moveTo>
                    <a:pt x="10962" y="1923"/>
                  </a:moveTo>
                  <a:lnTo>
                    <a:pt x="10962" y="2972"/>
                  </a:lnTo>
                  <a:lnTo>
                    <a:pt x="10053" y="2972"/>
                  </a:lnTo>
                  <a:lnTo>
                    <a:pt x="10053" y="5158"/>
                  </a:lnTo>
                  <a:lnTo>
                    <a:pt x="10962" y="5158"/>
                  </a:lnTo>
                  <a:lnTo>
                    <a:pt x="10962" y="6206"/>
                  </a:lnTo>
                  <a:lnTo>
                    <a:pt x="10018" y="6206"/>
                  </a:lnTo>
                  <a:cubicBezTo>
                    <a:pt x="8881" y="6206"/>
                    <a:pt x="7797" y="5734"/>
                    <a:pt x="7028" y="4895"/>
                  </a:cubicBezTo>
                  <a:cubicBezTo>
                    <a:pt x="6242" y="5734"/>
                    <a:pt x="5158" y="6206"/>
                    <a:pt x="4021" y="6206"/>
                  </a:cubicBezTo>
                  <a:lnTo>
                    <a:pt x="3078" y="6206"/>
                  </a:lnTo>
                  <a:lnTo>
                    <a:pt x="3078" y="5158"/>
                  </a:lnTo>
                  <a:lnTo>
                    <a:pt x="3987" y="5158"/>
                  </a:lnTo>
                  <a:lnTo>
                    <a:pt x="3987" y="2972"/>
                  </a:lnTo>
                  <a:lnTo>
                    <a:pt x="3078" y="2972"/>
                  </a:lnTo>
                  <a:lnTo>
                    <a:pt x="3078" y="1923"/>
                  </a:lnTo>
                  <a:lnTo>
                    <a:pt x="4021" y="1923"/>
                  </a:lnTo>
                  <a:cubicBezTo>
                    <a:pt x="5158" y="1923"/>
                    <a:pt x="6242" y="2395"/>
                    <a:pt x="7028" y="3217"/>
                  </a:cubicBezTo>
                  <a:cubicBezTo>
                    <a:pt x="7797" y="2395"/>
                    <a:pt x="8881" y="1923"/>
                    <a:pt x="10018" y="1923"/>
                  </a:cubicBezTo>
                  <a:close/>
                  <a:moveTo>
                    <a:pt x="9650" y="7203"/>
                  </a:moveTo>
                  <a:lnTo>
                    <a:pt x="9650" y="8252"/>
                  </a:lnTo>
                  <a:lnTo>
                    <a:pt x="4406" y="8252"/>
                  </a:lnTo>
                  <a:lnTo>
                    <a:pt x="4406" y="7203"/>
                  </a:lnTo>
                  <a:close/>
                  <a:moveTo>
                    <a:pt x="8602" y="9301"/>
                  </a:moveTo>
                  <a:lnTo>
                    <a:pt x="8602" y="10349"/>
                  </a:lnTo>
                  <a:lnTo>
                    <a:pt x="5455" y="10349"/>
                  </a:lnTo>
                  <a:lnTo>
                    <a:pt x="5455" y="9301"/>
                  </a:lnTo>
                  <a:close/>
                  <a:moveTo>
                    <a:pt x="2256" y="1"/>
                  </a:moveTo>
                  <a:cubicBezTo>
                    <a:pt x="1015" y="1"/>
                    <a:pt x="1" y="1014"/>
                    <a:pt x="1" y="2256"/>
                  </a:cubicBezTo>
                  <a:lnTo>
                    <a:pt x="1" y="13251"/>
                  </a:lnTo>
                  <a:cubicBezTo>
                    <a:pt x="613" y="12674"/>
                    <a:pt x="1417" y="12360"/>
                    <a:pt x="2256" y="12360"/>
                  </a:cubicBezTo>
                  <a:lnTo>
                    <a:pt x="14056" y="12360"/>
                  </a:lnTo>
                  <a:lnTo>
                    <a:pt x="14056" y="11311"/>
                  </a:lnTo>
                  <a:lnTo>
                    <a:pt x="15122" y="11311"/>
                  </a:lnTo>
                  <a:lnTo>
                    <a:pt x="15122" y="10262"/>
                  </a:lnTo>
                  <a:lnTo>
                    <a:pt x="14056" y="10262"/>
                  </a:lnTo>
                  <a:lnTo>
                    <a:pt x="14056" y="4214"/>
                  </a:lnTo>
                  <a:lnTo>
                    <a:pt x="15122" y="4214"/>
                  </a:lnTo>
                  <a:lnTo>
                    <a:pt x="15122" y="3165"/>
                  </a:lnTo>
                  <a:lnTo>
                    <a:pt x="14056" y="3165"/>
                  </a:lnTo>
                  <a:lnTo>
                    <a:pt x="14056" y="2098"/>
                  </a:lnTo>
                  <a:lnTo>
                    <a:pt x="15122" y="2098"/>
                  </a:lnTo>
                  <a:lnTo>
                    <a:pt x="15122" y="1049"/>
                  </a:lnTo>
                  <a:lnTo>
                    <a:pt x="14056" y="1049"/>
                  </a:lnTo>
                  <a:lnTo>
                    <a:pt x="140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914" name="Google Shape;5914;p124"/>
          <p:cNvGrpSpPr/>
          <p:nvPr/>
        </p:nvGrpSpPr>
        <p:grpSpPr>
          <a:xfrm>
            <a:off x="1004713" y="4051913"/>
            <a:ext cx="447975" cy="447550"/>
            <a:chOff x="1004713" y="4051913"/>
            <a:chExt cx="447975" cy="447550"/>
          </a:xfrm>
        </p:grpSpPr>
        <p:sp>
          <p:nvSpPr>
            <p:cNvPr id="5915" name="Google Shape;5915;p124"/>
            <p:cNvSpPr/>
            <p:nvPr/>
          </p:nvSpPr>
          <p:spPr>
            <a:xfrm>
              <a:off x="1325488" y="4237663"/>
              <a:ext cx="126750" cy="76050"/>
            </a:xfrm>
            <a:custGeom>
              <a:avLst/>
              <a:gdLst/>
              <a:ahLst/>
              <a:cxnLst/>
              <a:rect l="l" t="t" r="r" b="b"/>
              <a:pathLst>
                <a:path w="5070" h="3042" extrusionOk="0">
                  <a:moveTo>
                    <a:pt x="0" y="0"/>
                  </a:moveTo>
                  <a:lnTo>
                    <a:pt x="0" y="315"/>
                  </a:lnTo>
                  <a:lnTo>
                    <a:pt x="0" y="2727"/>
                  </a:lnTo>
                  <a:lnTo>
                    <a:pt x="0" y="3042"/>
                  </a:lnTo>
                  <a:lnTo>
                    <a:pt x="5070" y="3042"/>
                  </a:lnTo>
                  <a:lnTo>
                    <a:pt x="5070" y="2727"/>
                  </a:lnTo>
                  <a:lnTo>
                    <a:pt x="5070" y="315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16" name="Google Shape;5916;p124"/>
            <p:cNvSpPr/>
            <p:nvPr/>
          </p:nvSpPr>
          <p:spPr>
            <a:xfrm>
              <a:off x="1328113" y="4339488"/>
              <a:ext cx="121075" cy="107100"/>
            </a:xfrm>
            <a:custGeom>
              <a:avLst/>
              <a:gdLst/>
              <a:ahLst/>
              <a:cxnLst/>
              <a:rect l="l" t="t" r="r" b="b"/>
              <a:pathLst>
                <a:path w="4843" h="4284" extrusionOk="0">
                  <a:moveTo>
                    <a:pt x="105" y="0"/>
                  </a:moveTo>
                  <a:cubicBezTo>
                    <a:pt x="350" y="787"/>
                    <a:pt x="839" y="1469"/>
                    <a:pt x="1469" y="1993"/>
                  </a:cubicBezTo>
                  <a:cubicBezTo>
                    <a:pt x="752" y="2570"/>
                    <a:pt x="227" y="3374"/>
                    <a:pt x="0" y="4283"/>
                  </a:cubicBezTo>
                  <a:lnTo>
                    <a:pt x="4843" y="4283"/>
                  </a:lnTo>
                  <a:cubicBezTo>
                    <a:pt x="4615" y="3374"/>
                    <a:pt x="4108" y="2570"/>
                    <a:pt x="3374" y="1993"/>
                  </a:cubicBezTo>
                  <a:cubicBezTo>
                    <a:pt x="4021" y="1469"/>
                    <a:pt x="4493" y="787"/>
                    <a:pt x="47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17" name="Google Shape;5917;p124"/>
            <p:cNvSpPr/>
            <p:nvPr/>
          </p:nvSpPr>
          <p:spPr>
            <a:xfrm>
              <a:off x="1426438" y="4051913"/>
              <a:ext cx="26250" cy="26250"/>
            </a:xfrm>
            <a:custGeom>
              <a:avLst/>
              <a:gdLst/>
              <a:ahLst/>
              <a:cxnLst/>
              <a:rect l="l" t="t" r="r" b="b"/>
              <a:pathLst>
                <a:path w="1050" h="1050" extrusionOk="0">
                  <a:moveTo>
                    <a:pt x="0" y="1"/>
                  </a:moveTo>
                  <a:lnTo>
                    <a:pt x="0" y="1049"/>
                  </a:lnTo>
                  <a:lnTo>
                    <a:pt x="1049" y="1049"/>
                  </a:lnTo>
                  <a:lnTo>
                    <a:pt x="10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18" name="Google Shape;5918;p124"/>
            <p:cNvSpPr/>
            <p:nvPr/>
          </p:nvSpPr>
          <p:spPr>
            <a:xfrm>
              <a:off x="1328113" y="4104363"/>
              <a:ext cx="121525" cy="107525"/>
            </a:xfrm>
            <a:custGeom>
              <a:avLst/>
              <a:gdLst/>
              <a:ahLst/>
              <a:cxnLst/>
              <a:rect l="l" t="t" r="r" b="b"/>
              <a:pathLst>
                <a:path w="4861" h="4301" extrusionOk="0">
                  <a:moveTo>
                    <a:pt x="0" y="0"/>
                  </a:moveTo>
                  <a:cubicBezTo>
                    <a:pt x="227" y="909"/>
                    <a:pt x="752" y="1713"/>
                    <a:pt x="1469" y="2308"/>
                  </a:cubicBezTo>
                  <a:cubicBezTo>
                    <a:pt x="839" y="2815"/>
                    <a:pt x="350" y="3514"/>
                    <a:pt x="105" y="4301"/>
                  </a:cubicBezTo>
                  <a:lnTo>
                    <a:pt x="4773" y="4301"/>
                  </a:lnTo>
                  <a:cubicBezTo>
                    <a:pt x="4510" y="3514"/>
                    <a:pt x="4021" y="2832"/>
                    <a:pt x="3392" y="2308"/>
                  </a:cubicBezTo>
                  <a:cubicBezTo>
                    <a:pt x="4108" y="1731"/>
                    <a:pt x="4633" y="927"/>
                    <a:pt x="4860" y="18"/>
                  </a:cubicBezTo>
                  <a:lnTo>
                    <a:pt x="484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19" name="Google Shape;5919;p124"/>
            <p:cNvSpPr/>
            <p:nvPr/>
          </p:nvSpPr>
          <p:spPr>
            <a:xfrm>
              <a:off x="1426438" y="4472763"/>
              <a:ext cx="26250" cy="26700"/>
            </a:xfrm>
            <a:custGeom>
              <a:avLst/>
              <a:gdLst/>
              <a:ahLst/>
              <a:cxnLst/>
              <a:rect l="l" t="t" r="r" b="b"/>
              <a:pathLst>
                <a:path w="1050" h="1068" extrusionOk="0">
                  <a:moveTo>
                    <a:pt x="0" y="1"/>
                  </a:moveTo>
                  <a:lnTo>
                    <a:pt x="0" y="1067"/>
                  </a:lnTo>
                  <a:lnTo>
                    <a:pt x="1049" y="1067"/>
                  </a:lnTo>
                  <a:lnTo>
                    <a:pt x="10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20" name="Google Shape;5920;p124"/>
            <p:cNvSpPr/>
            <p:nvPr/>
          </p:nvSpPr>
          <p:spPr>
            <a:xfrm>
              <a:off x="1325038" y="4051913"/>
              <a:ext cx="26250" cy="26250"/>
            </a:xfrm>
            <a:custGeom>
              <a:avLst/>
              <a:gdLst/>
              <a:ahLst/>
              <a:cxnLst/>
              <a:rect l="l" t="t" r="r" b="b"/>
              <a:pathLst>
                <a:path w="1050" h="1050" extrusionOk="0">
                  <a:moveTo>
                    <a:pt x="1" y="1"/>
                  </a:moveTo>
                  <a:lnTo>
                    <a:pt x="1" y="1049"/>
                  </a:lnTo>
                  <a:lnTo>
                    <a:pt x="1050" y="1049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21" name="Google Shape;5921;p124"/>
            <p:cNvSpPr/>
            <p:nvPr/>
          </p:nvSpPr>
          <p:spPr>
            <a:xfrm>
              <a:off x="1325038" y="4472763"/>
              <a:ext cx="26250" cy="26700"/>
            </a:xfrm>
            <a:custGeom>
              <a:avLst/>
              <a:gdLst/>
              <a:ahLst/>
              <a:cxnLst/>
              <a:rect l="l" t="t" r="r" b="b"/>
              <a:pathLst>
                <a:path w="1050" h="1068" extrusionOk="0">
                  <a:moveTo>
                    <a:pt x="1" y="1"/>
                  </a:moveTo>
                  <a:lnTo>
                    <a:pt x="1" y="1067"/>
                  </a:lnTo>
                  <a:lnTo>
                    <a:pt x="1050" y="1067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22" name="Google Shape;5922;p124"/>
            <p:cNvSpPr/>
            <p:nvPr/>
          </p:nvSpPr>
          <p:spPr>
            <a:xfrm>
              <a:off x="1005138" y="4237663"/>
              <a:ext cx="126775" cy="76050"/>
            </a:xfrm>
            <a:custGeom>
              <a:avLst/>
              <a:gdLst/>
              <a:ahLst/>
              <a:cxnLst/>
              <a:rect l="l" t="t" r="r" b="b"/>
              <a:pathLst>
                <a:path w="5071" h="3042" extrusionOk="0">
                  <a:moveTo>
                    <a:pt x="0" y="0"/>
                  </a:moveTo>
                  <a:lnTo>
                    <a:pt x="0" y="315"/>
                  </a:lnTo>
                  <a:lnTo>
                    <a:pt x="0" y="2727"/>
                  </a:lnTo>
                  <a:cubicBezTo>
                    <a:pt x="0" y="2832"/>
                    <a:pt x="0" y="2937"/>
                    <a:pt x="0" y="3042"/>
                  </a:cubicBezTo>
                  <a:lnTo>
                    <a:pt x="5070" y="3042"/>
                  </a:lnTo>
                  <a:lnTo>
                    <a:pt x="5070" y="2727"/>
                  </a:lnTo>
                  <a:lnTo>
                    <a:pt x="5070" y="315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23" name="Google Shape;5923;p124"/>
            <p:cNvSpPr/>
            <p:nvPr/>
          </p:nvSpPr>
          <p:spPr>
            <a:xfrm>
              <a:off x="1007763" y="4339913"/>
              <a:ext cx="121075" cy="106675"/>
            </a:xfrm>
            <a:custGeom>
              <a:avLst/>
              <a:gdLst/>
              <a:ahLst/>
              <a:cxnLst/>
              <a:rect l="l" t="t" r="r" b="b"/>
              <a:pathLst>
                <a:path w="4843" h="4267" extrusionOk="0">
                  <a:moveTo>
                    <a:pt x="105" y="1"/>
                  </a:moveTo>
                  <a:cubicBezTo>
                    <a:pt x="350" y="770"/>
                    <a:pt x="839" y="1452"/>
                    <a:pt x="1469" y="1976"/>
                  </a:cubicBezTo>
                  <a:cubicBezTo>
                    <a:pt x="752" y="2553"/>
                    <a:pt x="228" y="3357"/>
                    <a:pt x="0" y="4266"/>
                  </a:cubicBezTo>
                  <a:lnTo>
                    <a:pt x="4843" y="4266"/>
                  </a:lnTo>
                  <a:cubicBezTo>
                    <a:pt x="4615" y="3357"/>
                    <a:pt x="4108" y="2553"/>
                    <a:pt x="3374" y="1976"/>
                  </a:cubicBezTo>
                  <a:cubicBezTo>
                    <a:pt x="4021" y="1452"/>
                    <a:pt x="4493" y="770"/>
                    <a:pt x="47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24" name="Google Shape;5924;p124"/>
            <p:cNvSpPr/>
            <p:nvPr/>
          </p:nvSpPr>
          <p:spPr>
            <a:xfrm>
              <a:off x="1106088" y="4051913"/>
              <a:ext cx="26250" cy="26250"/>
            </a:xfrm>
            <a:custGeom>
              <a:avLst/>
              <a:gdLst/>
              <a:ahLst/>
              <a:cxnLst/>
              <a:rect l="l" t="t" r="r" b="b"/>
              <a:pathLst>
                <a:path w="1050" h="1050" extrusionOk="0">
                  <a:moveTo>
                    <a:pt x="1" y="1"/>
                  </a:moveTo>
                  <a:lnTo>
                    <a:pt x="1" y="1049"/>
                  </a:lnTo>
                  <a:lnTo>
                    <a:pt x="1050" y="1049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25" name="Google Shape;5925;p124"/>
            <p:cNvSpPr/>
            <p:nvPr/>
          </p:nvSpPr>
          <p:spPr>
            <a:xfrm>
              <a:off x="1007763" y="4104363"/>
              <a:ext cx="121075" cy="107525"/>
            </a:xfrm>
            <a:custGeom>
              <a:avLst/>
              <a:gdLst/>
              <a:ahLst/>
              <a:cxnLst/>
              <a:rect l="l" t="t" r="r" b="b"/>
              <a:pathLst>
                <a:path w="4843" h="4301" extrusionOk="0">
                  <a:moveTo>
                    <a:pt x="0" y="0"/>
                  </a:moveTo>
                  <a:cubicBezTo>
                    <a:pt x="228" y="909"/>
                    <a:pt x="752" y="1713"/>
                    <a:pt x="1469" y="2308"/>
                  </a:cubicBezTo>
                  <a:cubicBezTo>
                    <a:pt x="839" y="2815"/>
                    <a:pt x="350" y="3514"/>
                    <a:pt x="105" y="4301"/>
                  </a:cubicBezTo>
                  <a:lnTo>
                    <a:pt x="4755" y="4301"/>
                  </a:lnTo>
                  <a:cubicBezTo>
                    <a:pt x="4493" y="3514"/>
                    <a:pt x="4021" y="2815"/>
                    <a:pt x="3374" y="2308"/>
                  </a:cubicBezTo>
                  <a:cubicBezTo>
                    <a:pt x="4108" y="1713"/>
                    <a:pt x="4615" y="909"/>
                    <a:pt x="48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26" name="Google Shape;5926;p124"/>
            <p:cNvSpPr/>
            <p:nvPr/>
          </p:nvSpPr>
          <p:spPr>
            <a:xfrm>
              <a:off x="1106088" y="4472763"/>
              <a:ext cx="26250" cy="26700"/>
            </a:xfrm>
            <a:custGeom>
              <a:avLst/>
              <a:gdLst/>
              <a:ahLst/>
              <a:cxnLst/>
              <a:rect l="l" t="t" r="r" b="b"/>
              <a:pathLst>
                <a:path w="1050" h="1068" extrusionOk="0">
                  <a:moveTo>
                    <a:pt x="1" y="1"/>
                  </a:moveTo>
                  <a:lnTo>
                    <a:pt x="1" y="1067"/>
                  </a:lnTo>
                  <a:lnTo>
                    <a:pt x="1050" y="1067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27" name="Google Shape;5927;p124"/>
            <p:cNvSpPr/>
            <p:nvPr/>
          </p:nvSpPr>
          <p:spPr>
            <a:xfrm>
              <a:off x="1004713" y="4051913"/>
              <a:ext cx="26225" cy="26250"/>
            </a:xfrm>
            <a:custGeom>
              <a:avLst/>
              <a:gdLst/>
              <a:ahLst/>
              <a:cxnLst/>
              <a:rect l="l" t="t" r="r" b="b"/>
              <a:pathLst>
                <a:path w="1049" h="1050" extrusionOk="0">
                  <a:moveTo>
                    <a:pt x="0" y="1"/>
                  </a:moveTo>
                  <a:lnTo>
                    <a:pt x="0" y="1049"/>
                  </a:lnTo>
                  <a:lnTo>
                    <a:pt x="1049" y="1049"/>
                  </a:lnTo>
                  <a:lnTo>
                    <a:pt x="10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28" name="Google Shape;5928;p124"/>
            <p:cNvSpPr/>
            <p:nvPr/>
          </p:nvSpPr>
          <p:spPr>
            <a:xfrm>
              <a:off x="1004713" y="4472763"/>
              <a:ext cx="26225" cy="26700"/>
            </a:xfrm>
            <a:custGeom>
              <a:avLst/>
              <a:gdLst/>
              <a:ahLst/>
              <a:cxnLst/>
              <a:rect l="l" t="t" r="r" b="b"/>
              <a:pathLst>
                <a:path w="1049" h="1068" extrusionOk="0">
                  <a:moveTo>
                    <a:pt x="0" y="1"/>
                  </a:moveTo>
                  <a:lnTo>
                    <a:pt x="0" y="1067"/>
                  </a:lnTo>
                  <a:lnTo>
                    <a:pt x="1049" y="1067"/>
                  </a:lnTo>
                  <a:lnTo>
                    <a:pt x="10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29" name="Google Shape;5929;p124"/>
            <p:cNvSpPr/>
            <p:nvPr/>
          </p:nvSpPr>
          <p:spPr>
            <a:xfrm>
              <a:off x="1166413" y="4236338"/>
              <a:ext cx="124125" cy="26250"/>
            </a:xfrm>
            <a:custGeom>
              <a:avLst/>
              <a:gdLst/>
              <a:ahLst/>
              <a:cxnLst/>
              <a:rect l="l" t="t" r="r" b="b"/>
              <a:pathLst>
                <a:path w="4965" h="1050" extrusionOk="0">
                  <a:moveTo>
                    <a:pt x="0" y="1"/>
                  </a:moveTo>
                  <a:lnTo>
                    <a:pt x="0" y="1050"/>
                  </a:lnTo>
                  <a:lnTo>
                    <a:pt x="4965" y="1050"/>
                  </a:lnTo>
                  <a:lnTo>
                    <a:pt x="49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30" name="Google Shape;5930;p124"/>
            <p:cNvSpPr/>
            <p:nvPr/>
          </p:nvSpPr>
          <p:spPr>
            <a:xfrm>
              <a:off x="1166413" y="4288788"/>
              <a:ext cx="124125" cy="26250"/>
            </a:xfrm>
            <a:custGeom>
              <a:avLst/>
              <a:gdLst/>
              <a:ahLst/>
              <a:cxnLst/>
              <a:rect l="l" t="t" r="r" b="b"/>
              <a:pathLst>
                <a:path w="4965" h="1050" extrusionOk="0">
                  <a:moveTo>
                    <a:pt x="0" y="0"/>
                  </a:moveTo>
                  <a:lnTo>
                    <a:pt x="0" y="1049"/>
                  </a:lnTo>
                  <a:lnTo>
                    <a:pt x="4965" y="1049"/>
                  </a:lnTo>
                  <a:lnTo>
                    <a:pt x="496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931" name="Google Shape;5931;p124"/>
          <p:cNvGrpSpPr/>
          <p:nvPr/>
        </p:nvGrpSpPr>
        <p:grpSpPr>
          <a:xfrm>
            <a:off x="1072013" y="3357463"/>
            <a:ext cx="313375" cy="448000"/>
            <a:chOff x="1072013" y="3357463"/>
            <a:chExt cx="313375" cy="448000"/>
          </a:xfrm>
        </p:grpSpPr>
        <p:sp>
          <p:nvSpPr>
            <p:cNvPr id="5932" name="Google Shape;5932;p124"/>
            <p:cNvSpPr/>
            <p:nvPr/>
          </p:nvSpPr>
          <p:spPr>
            <a:xfrm>
              <a:off x="1210988" y="3456663"/>
              <a:ext cx="30600" cy="26175"/>
            </a:xfrm>
            <a:custGeom>
              <a:avLst/>
              <a:gdLst/>
              <a:ahLst/>
              <a:cxnLst/>
              <a:rect l="l" t="t" r="r" b="b"/>
              <a:pathLst>
                <a:path w="1224" h="1047" extrusionOk="0">
                  <a:moveTo>
                    <a:pt x="729" y="0"/>
                  </a:moveTo>
                  <a:cubicBezTo>
                    <a:pt x="719" y="0"/>
                    <a:pt x="709" y="0"/>
                    <a:pt x="699" y="1"/>
                  </a:cubicBezTo>
                  <a:cubicBezTo>
                    <a:pt x="245" y="1"/>
                    <a:pt x="0" y="560"/>
                    <a:pt x="332" y="893"/>
                  </a:cubicBezTo>
                  <a:cubicBezTo>
                    <a:pt x="439" y="999"/>
                    <a:pt x="569" y="1046"/>
                    <a:pt x="696" y="1046"/>
                  </a:cubicBezTo>
                  <a:cubicBezTo>
                    <a:pt x="966" y="1046"/>
                    <a:pt x="1224" y="834"/>
                    <a:pt x="1224" y="526"/>
                  </a:cubicBezTo>
                  <a:cubicBezTo>
                    <a:pt x="1224" y="238"/>
                    <a:pt x="1012" y="0"/>
                    <a:pt x="7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33" name="Google Shape;5933;p124"/>
            <p:cNvSpPr/>
            <p:nvPr/>
          </p:nvSpPr>
          <p:spPr>
            <a:xfrm>
              <a:off x="1116588" y="3357463"/>
              <a:ext cx="224225" cy="273175"/>
            </a:xfrm>
            <a:custGeom>
              <a:avLst/>
              <a:gdLst/>
              <a:ahLst/>
              <a:cxnLst/>
              <a:rect l="l" t="t" r="r" b="b"/>
              <a:pathLst>
                <a:path w="8969" h="10927" extrusionOk="0">
                  <a:moveTo>
                    <a:pt x="4470" y="2907"/>
                  </a:moveTo>
                  <a:cubicBezTo>
                    <a:pt x="5276" y="2907"/>
                    <a:pt x="6054" y="3537"/>
                    <a:pt x="6066" y="4494"/>
                  </a:cubicBezTo>
                  <a:cubicBezTo>
                    <a:pt x="6049" y="5350"/>
                    <a:pt x="5350" y="6049"/>
                    <a:pt x="4493" y="6067"/>
                  </a:cubicBezTo>
                  <a:cubicBezTo>
                    <a:pt x="3077" y="6067"/>
                    <a:pt x="2378" y="4371"/>
                    <a:pt x="3374" y="3375"/>
                  </a:cubicBezTo>
                  <a:cubicBezTo>
                    <a:pt x="3691" y="3052"/>
                    <a:pt x="4084" y="2907"/>
                    <a:pt x="4470" y="2907"/>
                  </a:cubicBezTo>
                  <a:close/>
                  <a:moveTo>
                    <a:pt x="4493" y="1"/>
                  </a:moveTo>
                  <a:cubicBezTo>
                    <a:pt x="2011" y="1"/>
                    <a:pt x="0" y="2011"/>
                    <a:pt x="0" y="4494"/>
                  </a:cubicBezTo>
                  <a:cubicBezTo>
                    <a:pt x="0" y="8567"/>
                    <a:pt x="4493" y="10927"/>
                    <a:pt x="4493" y="10927"/>
                  </a:cubicBezTo>
                  <a:cubicBezTo>
                    <a:pt x="4493" y="10927"/>
                    <a:pt x="8968" y="8567"/>
                    <a:pt x="8968" y="4494"/>
                  </a:cubicBezTo>
                  <a:cubicBezTo>
                    <a:pt x="8968" y="2011"/>
                    <a:pt x="6958" y="1"/>
                    <a:pt x="44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34" name="Google Shape;5934;p124"/>
            <p:cNvSpPr/>
            <p:nvPr/>
          </p:nvSpPr>
          <p:spPr>
            <a:xfrm>
              <a:off x="1359138" y="3625813"/>
              <a:ext cx="26250" cy="57275"/>
            </a:xfrm>
            <a:custGeom>
              <a:avLst/>
              <a:gdLst/>
              <a:ahLst/>
              <a:cxnLst/>
              <a:rect l="l" t="t" r="r" b="b"/>
              <a:pathLst>
                <a:path w="1050" h="2291" extrusionOk="0">
                  <a:moveTo>
                    <a:pt x="0" y="0"/>
                  </a:moveTo>
                  <a:lnTo>
                    <a:pt x="0" y="2290"/>
                  </a:lnTo>
                  <a:lnTo>
                    <a:pt x="1049" y="2290"/>
                  </a:lnTo>
                  <a:lnTo>
                    <a:pt x="10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35" name="Google Shape;5935;p124"/>
            <p:cNvSpPr/>
            <p:nvPr/>
          </p:nvSpPr>
          <p:spPr>
            <a:xfrm>
              <a:off x="1359138" y="3748188"/>
              <a:ext cx="26250" cy="57275"/>
            </a:xfrm>
            <a:custGeom>
              <a:avLst/>
              <a:gdLst/>
              <a:ahLst/>
              <a:cxnLst/>
              <a:rect l="l" t="t" r="r" b="b"/>
              <a:pathLst>
                <a:path w="1050" h="2291" extrusionOk="0">
                  <a:moveTo>
                    <a:pt x="0" y="0"/>
                  </a:moveTo>
                  <a:lnTo>
                    <a:pt x="0" y="2290"/>
                  </a:lnTo>
                  <a:lnTo>
                    <a:pt x="1049" y="2290"/>
                  </a:lnTo>
                  <a:lnTo>
                    <a:pt x="10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36" name="Google Shape;5936;p124"/>
            <p:cNvSpPr/>
            <p:nvPr/>
          </p:nvSpPr>
          <p:spPr>
            <a:xfrm>
              <a:off x="1124438" y="3626688"/>
              <a:ext cx="208500" cy="177900"/>
            </a:xfrm>
            <a:custGeom>
              <a:avLst/>
              <a:gdLst/>
              <a:ahLst/>
              <a:cxnLst/>
              <a:rect l="l" t="t" r="r" b="b"/>
              <a:pathLst>
                <a:path w="8340" h="7116" extrusionOk="0">
                  <a:moveTo>
                    <a:pt x="1" y="0"/>
                  </a:moveTo>
                  <a:lnTo>
                    <a:pt x="1" y="2308"/>
                  </a:lnTo>
                  <a:cubicBezTo>
                    <a:pt x="980" y="2430"/>
                    <a:pt x="1906" y="2867"/>
                    <a:pt x="2641" y="3566"/>
                  </a:cubicBezTo>
                  <a:cubicBezTo>
                    <a:pt x="1906" y="4248"/>
                    <a:pt x="980" y="4685"/>
                    <a:pt x="1" y="4825"/>
                  </a:cubicBezTo>
                  <a:lnTo>
                    <a:pt x="1" y="7115"/>
                  </a:lnTo>
                  <a:cubicBezTo>
                    <a:pt x="1557" y="6975"/>
                    <a:pt x="3025" y="6328"/>
                    <a:pt x="4179" y="5280"/>
                  </a:cubicBezTo>
                  <a:cubicBezTo>
                    <a:pt x="5315" y="6328"/>
                    <a:pt x="6784" y="6975"/>
                    <a:pt x="8339" y="7115"/>
                  </a:cubicBezTo>
                  <a:lnTo>
                    <a:pt x="8339" y="4825"/>
                  </a:lnTo>
                  <a:cubicBezTo>
                    <a:pt x="7343" y="4703"/>
                    <a:pt x="6417" y="4248"/>
                    <a:pt x="5682" y="3566"/>
                  </a:cubicBezTo>
                  <a:cubicBezTo>
                    <a:pt x="6417" y="2885"/>
                    <a:pt x="7343" y="2448"/>
                    <a:pt x="8339" y="2308"/>
                  </a:cubicBezTo>
                  <a:lnTo>
                    <a:pt x="8339" y="0"/>
                  </a:lnTo>
                  <a:cubicBezTo>
                    <a:pt x="6784" y="140"/>
                    <a:pt x="5315" y="787"/>
                    <a:pt x="4179" y="1853"/>
                  </a:cubicBezTo>
                  <a:cubicBezTo>
                    <a:pt x="3025" y="787"/>
                    <a:pt x="1557" y="140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37" name="Google Shape;5937;p124"/>
            <p:cNvSpPr/>
            <p:nvPr/>
          </p:nvSpPr>
          <p:spPr>
            <a:xfrm>
              <a:off x="1072013" y="3748188"/>
              <a:ext cx="26250" cy="57275"/>
            </a:xfrm>
            <a:custGeom>
              <a:avLst/>
              <a:gdLst/>
              <a:ahLst/>
              <a:cxnLst/>
              <a:rect l="l" t="t" r="r" b="b"/>
              <a:pathLst>
                <a:path w="1050" h="2291" extrusionOk="0">
                  <a:moveTo>
                    <a:pt x="0" y="0"/>
                  </a:moveTo>
                  <a:lnTo>
                    <a:pt x="0" y="2290"/>
                  </a:lnTo>
                  <a:lnTo>
                    <a:pt x="1049" y="2290"/>
                  </a:lnTo>
                  <a:lnTo>
                    <a:pt x="10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38" name="Google Shape;5938;p124"/>
            <p:cNvSpPr/>
            <p:nvPr/>
          </p:nvSpPr>
          <p:spPr>
            <a:xfrm>
              <a:off x="1072013" y="3625813"/>
              <a:ext cx="26250" cy="57275"/>
            </a:xfrm>
            <a:custGeom>
              <a:avLst/>
              <a:gdLst/>
              <a:ahLst/>
              <a:cxnLst/>
              <a:rect l="l" t="t" r="r" b="b"/>
              <a:pathLst>
                <a:path w="1050" h="2291" extrusionOk="0">
                  <a:moveTo>
                    <a:pt x="0" y="0"/>
                  </a:moveTo>
                  <a:lnTo>
                    <a:pt x="0" y="2290"/>
                  </a:lnTo>
                  <a:lnTo>
                    <a:pt x="1049" y="2290"/>
                  </a:lnTo>
                  <a:lnTo>
                    <a:pt x="10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939" name="Google Shape;5939;p124"/>
          <p:cNvGrpSpPr/>
          <p:nvPr/>
        </p:nvGrpSpPr>
        <p:grpSpPr>
          <a:xfrm>
            <a:off x="1004713" y="2664338"/>
            <a:ext cx="447975" cy="447975"/>
            <a:chOff x="1004713" y="2664338"/>
            <a:chExt cx="447975" cy="447975"/>
          </a:xfrm>
        </p:grpSpPr>
        <p:sp>
          <p:nvSpPr>
            <p:cNvPr id="5940" name="Google Shape;5940;p124"/>
            <p:cNvSpPr/>
            <p:nvPr/>
          </p:nvSpPr>
          <p:spPr>
            <a:xfrm>
              <a:off x="1004713" y="2840463"/>
              <a:ext cx="78675" cy="82625"/>
            </a:xfrm>
            <a:custGeom>
              <a:avLst/>
              <a:gdLst/>
              <a:ahLst/>
              <a:cxnLst/>
              <a:rect l="l" t="t" r="r" b="b"/>
              <a:pathLst>
                <a:path w="3147" h="3305" extrusionOk="0">
                  <a:moveTo>
                    <a:pt x="3147" y="0"/>
                  </a:moveTo>
                  <a:lnTo>
                    <a:pt x="0" y="1766"/>
                  </a:lnTo>
                  <a:lnTo>
                    <a:pt x="3147" y="3304"/>
                  </a:lnTo>
                  <a:lnTo>
                    <a:pt x="314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41" name="Google Shape;5941;p124"/>
            <p:cNvSpPr/>
            <p:nvPr/>
          </p:nvSpPr>
          <p:spPr>
            <a:xfrm>
              <a:off x="1004713" y="2913438"/>
              <a:ext cx="124575" cy="180975"/>
            </a:xfrm>
            <a:custGeom>
              <a:avLst/>
              <a:gdLst/>
              <a:ahLst/>
              <a:cxnLst/>
              <a:rect l="l" t="t" r="r" b="b"/>
              <a:pathLst>
                <a:path w="4983" h="7239" extrusionOk="0">
                  <a:moveTo>
                    <a:pt x="0" y="1"/>
                  </a:moveTo>
                  <a:lnTo>
                    <a:pt x="0" y="7238"/>
                  </a:lnTo>
                  <a:lnTo>
                    <a:pt x="4982" y="244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42" name="Google Shape;5942;p124"/>
            <p:cNvSpPr/>
            <p:nvPr/>
          </p:nvSpPr>
          <p:spPr>
            <a:xfrm>
              <a:off x="1023938" y="2986863"/>
              <a:ext cx="409075" cy="125450"/>
            </a:xfrm>
            <a:custGeom>
              <a:avLst/>
              <a:gdLst/>
              <a:ahLst/>
              <a:cxnLst/>
              <a:rect l="l" t="t" r="r" b="b"/>
              <a:pathLst>
                <a:path w="16363" h="5018" extrusionOk="0">
                  <a:moveTo>
                    <a:pt x="5210" y="1"/>
                  </a:moveTo>
                  <a:lnTo>
                    <a:pt x="0" y="5018"/>
                  </a:lnTo>
                  <a:lnTo>
                    <a:pt x="16363" y="5018"/>
                  </a:lnTo>
                  <a:lnTo>
                    <a:pt x="11171" y="1"/>
                  </a:lnTo>
                  <a:lnTo>
                    <a:pt x="8199" y="1469"/>
                  </a:lnTo>
                  <a:lnTo>
                    <a:pt x="521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43" name="Google Shape;5943;p124"/>
            <p:cNvSpPr/>
            <p:nvPr/>
          </p:nvSpPr>
          <p:spPr>
            <a:xfrm>
              <a:off x="1373988" y="2840463"/>
              <a:ext cx="78700" cy="82625"/>
            </a:xfrm>
            <a:custGeom>
              <a:avLst/>
              <a:gdLst/>
              <a:ahLst/>
              <a:cxnLst/>
              <a:rect l="l" t="t" r="r" b="b"/>
              <a:pathLst>
                <a:path w="3148" h="3305" extrusionOk="0">
                  <a:moveTo>
                    <a:pt x="1" y="0"/>
                  </a:moveTo>
                  <a:lnTo>
                    <a:pt x="1" y="3304"/>
                  </a:lnTo>
                  <a:lnTo>
                    <a:pt x="3147" y="176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44" name="Google Shape;5944;p124"/>
            <p:cNvSpPr/>
            <p:nvPr/>
          </p:nvSpPr>
          <p:spPr>
            <a:xfrm>
              <a:off x="1328113" y="2913438"/>
              <a:ext cx="124575" cy="180975"/>
            </a:xfrm>
            <a:custGeom>
              <a:avLst/>
              <a:gdLst/>
              <a:ahLst/>
              <a:cxnLst/>
              <a:rect l="l" t="t" r="r" b="b"/>
              <a:pathLst>
                <a:path w="4983" h="7239" extrusionOk="0">
                  <a:moveTo>
                    <a:pt x="4982" y="1"/>
                  </a:moveTo>
                  <a:lnTo>
                    <a:pt x="0" y="2448"/>
                  </a:lnTo>
                  <a:lnTo>
                    <a:pt x="4982" y="7238"/>
                  </a:lnTo>
                  <a:lnTo>
                    <a:pt x="498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45" name="Google Shape;5945;p124"/>
            <p:cNvSpPr/>
            <p:nvPr/>
          </p:nvSpPr>
          <p:spPr>
            <a:xfrm>
              <a:off x="1205288" y="2765738"/>
              <a:ext cx="46350" cy="33225"/>
            </a:xfrm>
            <a:custGeom>
              <a:avLst/>
              <a:gdLst/>
              <a:ahLst/>
              <a:cxnLst/>
              <a:rect l="l" t="t" r="r" b="b"/>
              <a:pathLst>
                <a:path w="1854" h="1329" extrusionOk="0">
                  <a:moveTo>
                    <a:pt x="1" y="0"/>
                  </a:moveTo>
                  <a:cubicBezTo>
                    <a:pt x="193" y="507"/>
                    <a:pt x="508" y="979"/>
                    <a:pt x="945" y="1329"/>
                  </a:cubicBezTo>
                  <a:cubicBezTo>
                    <a:pt x="1364" y="979"/>
                    <a:pt x="1679" y="507"/>
                    <a:pt x="18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46" name="Google Shape;5946;p124"/>
            <p:cNvSpPr/>
            <p:nvPr/>
          </p:nvSpPr>
          <p:spPr>
            <a:xfrm>
              <a:off x="1205738" y="2831288"/>
              <a:ext cx="45900" cy="33225"/>
            </a:xfrm>
            <a:custGeom>
              <a:avLst/>
              <a:gdLst/>
              <a:ahLst/>
              <a:cxnLst/>
              <a:rect l="l" t="t" r="r" b="b"/>
              <a:pathLst>
                <a:path w="1836" h="1329" extrusionOk="0">
                  <a:moveTo>
                    <a:pt x="927" y="0"/>
                  </a:moveTo>
                  <a:cubicBezTo>
                    <a:pt x="490" y="350"/>
                    <a:pt x="175" y="822"/>
                    <a:pt x="0" y="1329"/>
                  </a:cubicBezTo>
                  <a:lnTo>
                    <a:pt x="1836" y="1329"/>
                  </a:lnTo>
                  <a:cubicBezTo>
                    <a:pt x="1661" y="822"/>
                    <a:pt x="1346" y="350"/>
                    <a:pt x="9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47" name="Google Shape;5947;p124"/>
            <p:cNvSpPr/>
            <p:nvPr/>
          </p:nvSpPr>
          <p:spPr>
            <a:xfrm>
              <a:off x="1109588" y="2664338"/>
              <a:ext cx="238200" cy="329975"/>
            </a:xfrm>
            <a:custGeom>
              <a:avLst/>
              <a:gdLst/>
              <a:ahLst/>
              <a:cxnLst/>
              <a:rect l="l" t="t" r="r" b="b"/>
              <a:pathLst>
                <a:path w="9528" h="13199" extrusionOk="0">
                  <a:moveTo>
                    <a:pt x="6906" y="2081"/>
                  </a:moveTo>
                  <a:lnTo>
                    <a:pt x="6906" y="3025"/>
                  </a:lnTo>
                  <a:cubicBezTo>
                    <a:pt x="6906" y="4179"/>
                    <a:pt x="6434" y="5262"/>
                    <a:pt x="5595" y="6032"/>
                  </a:cubicBezTo>
                  <a:cubicBezTo>
                    <a:pt x="6434" y="6801"/>
                    <a:pt x="6906" y="7885"/>
                    <a:pt x="6906" y="9038"/>
                  </a:cubicBezTo>
                  <a:lnTo>
                    <a:pt x="6906" y="9965"/>
                  </a:lnTo>
                  <a:lnTo>
                    <a:pt x="5857" y="9965"/>
                  </a:lnTo>
                  <a:lnTo>
                    <a:pt x="5857" y="9056"/>
                  </a:lnTo>
                  <a:lnTo>
                    <a:pt x="3672" y="9056"/>
                  </a:lnTo>
                  <a:lnTo>
                    <a:pt x="3672" y="9965"/>
                  </a:lnTo>
                  <a:lnTo>
                    <a:pt x="2605" y="9965"/>
                  </a:lnTo>
                  <a:lnTo>
                    <a:pt x="2605" y="9038"/>
                  </a:lnTo>
                  <a:cubicBezTo>
                    <a:pt x="2605" y="7885"/>
                    <a:pt x="3095" y="6801"/>
                    <a:pt x="3916" y="6032"/>
                  </a:cubicBezTo>
                  <a:cubicBezTo>
                    <a:pt x="3095" y="5262"/>
                    <a:pt x="2605" y="4179"/>
                    <a:pt x="2605" y="3025"/>
                  </a:cubicBezTo>
                  <a:lnTo>
                    <a:pt x="2605" y="2081"/>
                  </a:lnTo>
                  <a:lnTo>
                    <a:pt x="3672" y="2081"/>
                  </a:lnTo>
                  <a:lnTo>
                    <a:pt x="3672" y="3007"/>
                  </a:lnTo>
                  <a:lnTo>
                    <a:pt x="5857" y="3007"/>
                  </a:lnTo>
                  <a:lnTo>
                    <a:pt x="5857" y="2081"/>
                  </a:lnTo>
                  <a:close/>
                  <a:moveTo>
                    <a:pt x="1" y="1"/>
                  </a:moveTo>
                  <a:lnTo>
                    <a:pt x="1" y="10856"/>
                  </a:lnTo>
                  <a:lnTo>
                    <a:pt x="4773" y="13199"/>
                  </a:lnTo>
                  <a:lnTo>
                    <a:pt x="9528" y="10856"/>
                  </a:lnTo>
                  <a:lnTo>
                    <a:pt x="952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948" name="Google Shape;5948;p124"/>
          <p:cNvGrpSpPr/>
          <p:nvPr/>
        </p:nvGrpSpPr>
        <p:grpSpPr>
          <a:xfrm>
            <a:off x="7691313" y="1971213"/>
            <a:ext cx="447975" cy="447975"/>
            <a:chOff x="7691313" y="1971213"/>
            <a:chExt cx="447975" cy="447975"/>
          </a:xfrm>
        </p:grpSpPr>
        <p:sp>
          <p:nvSpPr>
            <p:cNvPr id="5949" name="Google Shape;5949;p124"/>
            <p:cNvSpPr/>
            <p:nvPr/>
          </p:nvSpPr>
          <p:spPr>
            <a:xfrm>
              <a:off x="7691313" y="2175313"/>
              <a:ext cx="243900" cy="243875"/>
            </a:xfrm>
            <a:custGeom>
              <a:avLst/>
              <a:gdLst/>
              <a:ahLst/>
              <a:cxnLst/>
              <a:rect l="l" t="t" r="r" b="b"/>
              <a:pathLst>
                <a:path w="9756" h="9755" extrusionOk="0">
                  <a:moveTo>
                    <a:pt x="5822" y="0"/>
                  </a:moveTo>
                  <a:lnTo>
                    <a:pt x="4039" y="1766"/>
                  </a:lnTo>
                  <a:cubicBezTo>
                    <a:pt x="3392" y="2412"/>
                    <a:pt x="3095" y="3356"/>
                    <a:pt x="3270" y="4248"/>
                  </a:cubicBezTo>
                  <a:lnTo>
                    <a:pt x="2116" y="5402"/>
                  </a:lnTo>
                  <a:lnTo>
                    <a:pt x="2867" y="6136"/>
                  </a:lnTo>
                  <a:lnTo>
                    <a:pt x="1" y="9003"/>
                  </a:lnTo>
                  <a:lnTo>
                    <a:pt x="752" y="9755"/>
                  </a:lnTo>
                  <a:lnTo>
                    <a:pt x="3602" y="6888"/>
                  </a:lnTo>
                  <a:lnTo>
                    <a:pt x="4353" y="7622"/>
                  </a:lnTo>
                  <a:lnTo>
                    <a:pt x="5490" y="6486"/>
                  </a:lnTo>
                  <a:cubicBezTo>
                    <a:pt x="5662" y="6519"/>
                    <a:pt x="5835" y="6535"/>
                    <a:pt x="6007" y="6535"/>
                  </a:cubicBezTo>
                  <a:cubicBezTo>
                    <a:pt x="6740" y="6535"/>
                    <a:pt x="7448" y="6240"/>
                    <a:pt x="7972" y="5716"/>
                  </a:cubicBezTo>
                  <a:lnTo>
                    <a:pt x="9755" y="3951"/>
                  </a:lnTo>
                  <a:lnTo>
                    <a:pt x="582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50" name="Google Shape;5950;p124"/>
            <p:cNvSpPr/>
            <p:nvPr/>
          </p:nvSpPr>
          <p:spPr>
            <a:xfrm>
              <a:off x="7854763" y="1971213"/>
              <a:ext cx="284525" cy="284100"/>
            </a:xfrm>
            <a:custGeom>
              <a:avLst/>
              <a:gdLst/>
              <a:ahLst/>
              <a:cxnLst/>
              <a:rect l="l" t="t" r="r" b="b"/>
              <a:pathLst>
                <a:path w="11381" h="11364" extrusionOk="0">
                  <a:moveTo>
                    <a:pt x="7902" y="0"/>
                  </a:moveTo>
                  <a:lnTo>
                    <a:pt x="7150" y="752"/>
                  </a:lnTo>
                  <a:lnTo>
                    <a:pt x="7780" y="1364"/>
                  </a:lnTo>
                  <a:lnTo>
                    <a:pt x="7028" y="2116"/>
                  </a:lnTo>
                  <a:lnTo>
                    <a:pt x="5420" y="490"/>
                  </a:lnTo>
                  <a:lnTo>
                    <a:pt x="4686" y="1241"/>
                  </a:lnTo>
                  <a:lnTo>
                    <a:pt x="5437" y="1993"/>
                  </a:lnTo>
                  <a:lnTo>
                    <a:pt x="4616" y="2815"/>
                  </a:lnTo>
                  <a:lnTo>
                    <a:pt x="6521" y="4720"/>
                  </a:lnTo>
                  <a:lnTo>
                    <a:pt x="5769" y="5454"/>
                  </a:lnTo>
                  <a:lnTo>
                    <a:pt x="3864" y="3566"/>
                  </a:lnTo>
                  <a:lnTo>
                    <a:pt x="3112" y="4318"/>
                  </a:lnTo>
                  <a:lnTo>
                    <a:pt x="4511" y="5699"/>
                  </a:lnTo>
                  <a:lnTo>
                    <a:pt x="3759" y="6433"/>
                  </a:lnTo>
                  <a:lnTo>
                    <a:pt x="2378" y="5052"/>
                  </a:lnTo>
                  <a:lnTo>
                    <a:pt x="1626" y="5804"/>
                  </a:lnTo>
                  <a:lnTo>
                    <a:pt x="3532" y="7710"/>
                  </a:lnTo>
                  <a:lnTo>
                    <a:pt x="2780" y="8444"/>
                  </a:lnTo>
                  <a:lnTo>
                    <a:pt x="875" y="6556"/>
                  </a:lnTo>
                  <a:lnTo>
                    <a:pt x="1" y="7430"/>
                  </a:lnTo>
                  <a:lnTo>
                    <a:pt x="3934" y="11363"/>
                  </a:lnTo>
                  <a:lnTo>
                    <a:pt x="9371" y="5926"/>
                  </a:lnTo>
                  <a:lnTo>
                    <a:pt x="10122" y="6696"/>
                  </a:lnTo>
                  <a:lnTo>
                    <a:pt x="10856" y="5944"/>
                  </a:lnTo>
                  <a:lnTo>
                    <a:pt x="9248" y="4336"/>
                  </a:lnTo>
                  <a:lnTo>
                    <a:pt x="10017" y="3601"/>
                  </a:lnTo>
                  <a:lnTo>
                    <a:pt x="10629" y="4213"/>
                  </a:lnTo>
                  <a:lnTo>
                    <a:pt x="11381" y="3479"/>
                  </a:lnTo>
                  <a:lnTo>
                    <a:pt x="790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51" name="Google Shape;5951;p124"/>
            <p:cNvSpPr/>
            <p:nvPr/>
          </p:nvSpPr>
          <p:spPr>
            <a:xfrm>
              <a:off x="8031763" y="2222063"/>
              <a:ext cx="107525" cy="197125"/>
            </a:xfrm>
            <a:custGeom>
              <a:avLst/>
              <a:gdLst/>
              <a:ahLst/>
              <a:cxnLst/>
              <a:rect l="l" t="t" r="r" b="b"/>
              <a:pathLst>
                <a:path w="4301" h="7885" extrusionOk="0">
                  <a:moveTo>
                    <a:pt x="3077" y="1958"/>
                  </a:moveTo>
                  <a:cubicBezTo>
                    <a:pt x="2902" y="2483"/>
                    <a:pt x="2570" y="2937"/>
                    <a:pt x="2151" y="3287"/>
                  </a:cubicBezTo>
                  <a:cubicBezTo>
                    <a:pt x="1731" y="2937"/>
                    <a:pt x="1416" y="2483"/>
                    <a:pt x="1224" y="1958"/>
                  </a:cubicBezTo>
                  <a:close/>
                  <a:moveTo>
                    <a:pt x="2151" y="4581"/>
                  </a:moveTo>
                  <a:cubicBezTo>
                    <a:pt x="2570" y="4930"/>
                    <a:pt x="2902" y="5385"/>
                    <a:pt x="3077" y="5909"/>
                  </a:cubicBezTo>
                  <a:lnTo>
                    <a:pt x="1224" y="5909"/>
                  </a:lnTo>
                  <a:cubicBezTo>
                    <a:pt x="1416" y="5385"/>
                    <a:pt x="1731" y="4930"/>
                    <a:pt x="2151" y="4581"/>
                  </a:cubicBezTo>
                  <a:close/>
                  <a:moveTo>
                    <a:pt x="0" y="1"/>
                  </a:moveTo>
                  <a:lnTo>
                    <a:pt x="0" y="945"/>
                  </a:lnTo>
                  <a:cubicBezTo>
                    <a:pt x="0" y="2081"/>
                    <a:pt x="490" y="3182"/>
                    <a:pt x="1312" y="3951"/>
                  </a:cubicBezTo>
                  <a:cubicBezTo>
                    <a:pt x="490" y="4720"/>
                    <a:pt x="0" y="5804"/>
                    <a:pt x="0" y="6941"/>
                  </a:cubicBezTo>
                  <a:lnTo>
                    <a:pt x="0" y="7885"/>
                  </a:lnTo>
                  <a:lnTo>
                    <a:pt x="1049" y="7885"/>
                  </a:lnTo>
                  <a:lnTo>
                    <a:pt x="1049" y="6976"/>
                  </a:lnTo>
                  <a:lnTo>
                    <a:pt x="3252" y="6976"/>
                  </a:lnTo>
                  <a:lnTo>
                    <a:pt x="3252" y="7885"/>
                  </a:lnTo>
                  <a:lnTo>
                    <a:pt x="4301" y="7885"/>
                  </a:lnTo>
                  <a:lnTo>
                    <a:pt x="4301" y="6941"/>
                  </a:lnTo>
                  <a:cubicBezTo>
                    <a:pt x="4301" y="5804"/>
                    <a:pt x="3829" y="4720"/>
                    <a:pt x="2990" y="3951"/>
                  </a:cubicBezTo>
                  <a:cubicBezTo>
                    <a:pt x="3829" y="3182"/>
                    <a:pt x="4301" y="2081"/>
                    <a:pt x="4301" y="945"/>
                  </a:cubicBezTo>
                  <a:lnTo>
                    <a:pt x="4301" y="1"/>
                  </a:lnTo>
                  <a:lnTo>
                    <a:pt x="3252" y="1"/>
                  </a:lnTo>
                  <a:lnTo>
                    <a:pt x="3252" y="927"/>
                  </a:lnTo>
                  <a:lnTo>
                    <a:pt x="1049" y="927"/>
                  </a:lnTo>
                  <a:lnTo>
                    <a:pt x="10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952" name="Google Shape;5952;p124"/>
          <p:cNvGrpSpPr/>
          <p:nvPr/>
        </p:nvGrpSpPr>
        <p:grpSpPr>
          <a:xfrm>
            <a:off x="6948363" y="1971213"/>
            <a:ext cx="447975" cy="447975"/>
            <a:chOff x="6948363" y="1971213"/>
            <a:chExt cx="447975" cy="447975"/>
          </a:xfrm>
        </p:grpSpPr>
        <p:sp>
          <p:nvSpPr>
            <p:cNvPr id="5953" name="Google Shape;5953;p124"/>
            <p:cNvSpPr/>
            <p:nvPr/>
          </p:nvSpPr>
          <p:spPr>
            <a:xfrm>
              <a:off x="7045388" y="2362788"/>
              <a:ext cx="253500" cy="56400"/>
            </a:xfrm>
            <a:custGeom>
              <a:avLst/>
              <a:gdLst/>
              <a:ahLst/>
              <a:cxnLst/>
              <a:rect l="l" t="t" r="r" b="b"/>
              <a:pathLst>
                <a:path w="10140" h="2256" extrusionOk="0">
                  <a:moveTo>
                    <a:pt x="525" y="0"/>
                  </a:moveTo>
                  <a:cubicBezTo>
                    <a:pt x="350" y="140"/>
                    <a:pt x="175" y="263"/>
                    <a:pt x="0" y="368"/>
                  </a:cubicBezTo>
                  <a:lnTo>
                    <a:pt x="0" y="2256"/>
                  </a:lnTo>
                  <a:lnTo>
                    <a:pt x="10139" y="2256"/>
                  </a:lnTo>
                  <a:lnTo>
                    <a:pt x="10139" y="368"/>
                  </a:lnTo>
                  <a:cubicBezTo>
                    <a:pt x="9964" y="263"/>
                    <a:pt x="9790" y="140"/>
                    <a:pt x="9615" y="0"/>
                  </a:cubicBezTo>
                  <a:cubicBezTo>
                    <a:pt x="8671" y="770"/>
                    <a:pt x="7482" y="1172"/>
                    <a:pt x="6276" y="1172"/>
                  </a:cubicBezTo>
                  <a:lnTo>
                    <a:pt x="3863" y="1172"/>
                  </a:lnTo>
                  <a:cubicBezTo>
                    <a:pt x="2657" y="1172"/>
                    <a:pt x="1469" y="770"/>
                    <a:pt x="5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54" name="Google Shape;5954;p124"/>
            <p:cNvSpPr/>
            <p:nvPr/>
          </p:nvSpPr>
          <p:spPr>
            <a:xfrm>
              <a:off x="7106563" y="1971213"/>
              <a:ext cx="131125" cy="127625"/>
            </a:xfrm>
            <a:custGeom>
              <a:avLst/>
              <a:gdLst/>
              <a:ahLst/>
              <a:cxnLst/>
              <a:rect l="l" t="t" r="r" b="b"/>
              <a:pathLst>
                <a:path w="5245" h="5105" extrusionOk="0">
                  <a:moveTo>
                    <a:pt x="0" y="0"/>
                  </a:moveTo>
                  <a:lnTo>
                    <a:pt x="0" y="2483"/>
                  </a:lnTo>
                  <a:cubicBezTo>
                    <a:pt x="0" y="3934"/>
                    <a:pt x="1172" y="5105"/>
                    <a:pt x="2623" y="5105"/>
                  </a:cubicBezTo>
                  <a:cubicBezTo>
                    <a:pt x="4074" y="5105"/>
                    <a:pt x="5245" y="3934"/>
                    <a:pt x="5245" y="2483"/>
                  </a:cubicBezTo>
                  <a:lnTo>
                    <a:pt x="52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55" name="Google Shape;5955;p124"/>
            <p:cNvSpPr/>
            <p:nvPr/>
          </p:nvSpPr>
          <p:spPr>
            <a:xfrm>
              <a:off x="7045388" y="2016213"/>
              <a:ext cx="253925" cy="225975"/>
            </a:xfrm>
            <a:custGeom>
              <a:avLst/>
              <a:gdLst/>
              <a:ahLst/>
              <a:cxnLst/>
              <a:rect l="l" t="t" r="r" b="b"/>
              <a:pathLst>
                <a:path w="10157" h="9039" extrusionOk="0">
                  <a:moveTo>
                    <a:pt x="7167" y="5542"/>
                  </a:moveTo>
                  <a:lnTo>
                    <a:pt x="7167" y="6591"/>
                  </a:lnTo>
                  <a:lnTo>
                    <a:pt x="2972" y="6591"/>
                  </a:lnTo>
                  <a:lnTo>
                    <a:pt x="2972" y="5542"/>
                  </a:lnTo>
                  <a:close/>
                  <a:moveTo>
                    <a:pt x="8741" y="1"/>
                  </a:moveTo>
                  <a:lnTo>
                    <a:pt x="8741" y="683"/>
                  </a:lnTo>
                  <a:cubicBezTo>
                    <a:pt x="8741" y="2710"/>
                    <a:pt x="7098" y="4354"/>
                    <a:pt x="5070" y="4354"/>
                  </a:cubicBezTo>
                  <a:cubicBezTo>
                    <a:pt x="3042" y="4354"/>
                    <a:pt x="1399" y="2710"/>
                    <a:pt x="1399" y="683"/>
                  </a:cubicBezTo>
                  <a:lnTo>
                    <a:pt x="1399" y="18"/>
                  </a:lnTo>
                  <a:cubicBezTo>
                    <a:pt x="507" y="945"/>
                    <a:pt x="0" y="2203"/>
                    <a:pt x="18" y="3515"/>
                  </a:cubicBezTo>
                  <a:lnTo>
                    <a:pt x="18" y="8654"/>
                  </a:lnTo>
                  <a:cubicBezTo>
                    <a:pt x="192" y="8776"/>
                    <a:pt x="367" y="8899"/>
                    <a:pt x="542" y="9039"/>
                  </a:cubicBezTo>
                  <a:cubicBezTo>
                    <a:pt x="1467" y="8285"/>
                    <a:pt x="2610" y="7867"/>
                    <a:pt x="3807" y="7867"/>
                  </a:cubicBezTo>
                  <a:cubicBezTo>
                    <a:pt x="3832" y="7867"/>
                    <a:pt x="3856" y="7867"/>
                    <a:pt x="3881" y="7867"/>
                  </a:cubicBezTo>
                  <a:lnTo>
                    <a:pt x="3881" y="7850"/>
                  </a:lnTo>
                  <a:lnTo>
                    <a:pt x="6276" y="7850"/>
                  </a:lnTo>
                  <a:cubicBezTo>
                    <a:pt x="6300" y="7850"/>
                    <a:pt x="6325" y="7849"/>
                    <a:pt x="6349" y="7849"/>
                  </a:cubicBezTo>
                  <a:cubicBezTo>
                    <a:pt x="7546" y="7849"/>
                    <a:pt x="8690" y="8267"/>
                    <a:pt x="9632" y="9021"/>
                  </a:cubicBezTo>
                  <a:cubicBezTo>
                    <a:pt x="9790" y="8881"/>
                    <a:pt x="9964" y="8759"/>
                    <a:pt x="10157" y="8637"/>
                  </a:cubicBezTo>
                  <a:lnTo>
                    <a:pt x="10157" y="3497"/>
                  </a:lnTo>
                  <a:cubicBezTo>
                    <a:pt x="10157" y="2186"/>
                    <a:pt x="9650" y="927"/>
                    <a:pt x="87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56" name="Google Shape;5956;p124"/>
            <p:cNvSpPr/>
            <p:nvPr/>
          </p:nvSpPr>
          <p:spPr>
            <a:xfrm>
              <a:off x="7134538" y="2238663"/>
              <a:ext cx="76075" cy="127200"/>
            </a:xfrm>
            <a:custGeom>
              <a:avLst/>
              <a:gdLst/>
              <a:ahLst/>
              <a:cxnLst/>
              <a:rect l="l" t="t" r="r" b="b"/>
              <a:pathLst>
                <a:path w="3043" h="5088" extrusionOk="0">
                  <a:moveTo>
                    <a:pt x="0" y="1"/>
                  </a:moveTo>
                  <a:lnTo>
                    <a:pt x="0" y="5088"/>
                  </a:lnTo>
                  <a:lnTo>
                    <a:pt x="3042" y="5088"/>
                  </a:lnTo>
                  <a:lnTo>
                    <a:pt x="30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57" name="Google Shape;5957;p124"/>
            <p:cNvSpPr/>
            <p:nvPr/>
          </p:nvSpPr>
          <p:spPr>
            <a:xfrm>
              <a:off x="7001238" y="2241738"/>
              <a:ext cx="107100" cy="121075"/>
            </a:xfrm>
            <a:custGeom>
              <a:avLst/>
              <a:gdLst/>
              <a:ahLst/>
              <a:cxnLst/>
              <a:rect l="l" t="t" r="r" b="b"/>
              <a:pathLst>
                <a:path w="4284" h="4843" extrusionOk="0">
                  <a:moveTo>
                    <a:pt x="0" y="0"/>
                  </a:moveTo>
                  <a:lnTo>
                    <a:pt x="0" y="4842"/>
                  </a:lnTo>
                  <a:cubicBezTo>
                    <a:pt x="910" y="4615"/>
                    <a:pt x="1714" y="4108"/>
                    <a:pt x="2308" y="3374"/>
                  </a:cubicBezTo>
                  <a:cubicBezTo>
                    <a:pt x="2815" y="4003"/>
                    <a:pt x="3497" y="4493"/>
                    <a:pt x="4283" y="4755"/>
                  </a:cubicBezTo>
                  <a:lnTo>
                    <a:pt x="4283" y="88"/>
                  </a:lnTo>
                  <a:cubicBezTo>
                    <a:pt x="3514" y="350"/>
                    <a:pt x="2815" y="822"/>
                    <a:pt x="2308" y="1469"/>
                  </a:cubicBezTo>
                  <a:cubicBezTo>
                    <a:pt x="1714" y="734"/>
                    <a:pt x="910" y="227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58" name="Google Shape;5958;p124"/>
            <p:cNvSpPr/>
            <p:nvPr/>
          </p:nvSpPr>
          <p:spPr>
            <a:xfrm>
              <a:off x="7369663" y="2339613"/>
              <a:ext cx="26675" cy="26250"/>
            </a:xfrm>
            <a:custGeom>
              <a:avLst/>
              <a:gdLst/>
              <a:ahLst/>
              <a:cxnLst/>
              <a:rect l="l" t="t" r="r" b="b"/>
              <a:pathLst>
                <a:path w="1067" h="1050" extrusionOk="0">
                  <a:moveTo>
                    <a:pt x="0" y="1"/>
                  </a:moveTo>
                  <a:lnTo>
                    <a:pt x="0" y="1050"/>
                  </a:lnTo>
                  <a:lnTo>
                    <a:pt x="1067" y="1050"/>
                  </a:lnTo>
                  <a:lnTo>
                    <a:pt x="10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59" name="Google Shape;5959;p124"/>
            <p:cNvSpPr/>
            <p:nvPr/>
          </p:nvSpPr>
          <p:spPr>
            <a:xfrm>
              <a:off x="7236788" y="2241738"/>
              <a:ext cx="106675" cy="121075"/>
            </a:xfrm>
            <a:custGeom>
              <a:avLst/>
              <a:gdLst/>
              <a:ahLst/>
              <a:cxnLst/>
              <a:rect l="l" t="t" r="r" b="b"/>
              <a:pathLst>
                <a:path w="4267" h="4843" extrusionOk="0">
                  <a:moveTo>
                    <a:pt x="4266" y="0"/>
                  </a:moveTo>
                  <a:cubicBezTo>
                    <a:pt x="3357" y="227"/>
                    <a:pt x="2553" y="734"/>
                    <a:pt x="1976" y="1469"/>
                  </a:cubicBezTo>
                  <a:cubicBezTo>
                    <a:pt x="1452" y="822"/>
                    <a:pt x="770" y="350"/>
                    <a:pt x="1" y="88"/>
                  </a:cubicBezTo>
                  <a:lnTo>
                    <a:pt x="1" y="4755"/>
                  </a:lnTo>
                  <a:cubicBezTo>
                    <a:pt x="770" y="4493"/>
                    <a:pt x="1452" y="4003"/>
                    <a:pt x="1976" y="3374"/>
                  </a:cubicBezTo>
                  <a:cubicBezTo>
                    <a:pt x="2553" y="4108"/>
                    <a:pt x="3357" y="4615"/>
                    <a:pt x="4266" y="4842"/>
                  </a:cubicBezTo>
                  <a:lnTo>
                    <a:pt x="426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60" name="Google Shape;5960;p124"/>
            <p:cNvSpPr/>
            <p:nvPr/>
          </p:nvSpPr>
          <p:spPr>
            <a:xfrm>
              <a:off x="6948363" y="2339613"/>
              <a:ext cx="26675" cy="26250"/>
            </a:xfrm>
            <a:custGeom>
              <a:avLst/>
              <a:gdLst/>
              <a:ahLst/>
              <a:cxnLst/>
              <a:rect l="l" t="t" r="r" b="b"/>
              <a:pathLst>
                <a:path w="1067" h="1050" extrusionOk="0">
                  <a:moveTo>
                    <a:pt x="0" y="1"/>
                  </a:moveTo>
                  <a:lnTo>
                    <a:pt x="0" y="1050"/>
                  </a:lnTo>
                  <a:lnTo>
                    <a:pt x="1067" y="1050"/>
                  </a:lnTo>
                  <a:lnTo>
                    <a:pt x="10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61" name="Google Shape;5961;p124"/>
            <p:cNvSpPr/>
            <p:nvPr/>
          </p:nvSpPr>
          <p:spPr>
            <a:xfrm>
              <a:off x="7369663" y="2238663"/>
              <a:ext cx="26675" cy="26250"/>
            </a:xfrm>
            <a:custGeom>
              <a:avLst/>
              <a:gdLst/>
              <a:ahLst/>
              <a:cxnLst/>
              <a:rect l="l" t="t" r="r" b="b"/>
              <a:pathLst>
                <a:path w="1067" h="1050" extrusionOk="0">
                  <a:moveTo>
                    <a:pt x="0" y="1"/>
                  </a:moveTo>
                  <a:lnTo>
                    <a:pt x="0" y="1050"/>
                  </a:lnTo>
                  <a:lnTo>
                    <a:pt x="1067" y="1050"/>
                  </a:lnTo>
                  <a:lnTo>
                    <a:pt x="10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62" name="Google Shape;5962;p124"/>
            <p:cNvSpPr/>
            <p:nvPr/>
          </p:nvSpPr>
          <p:spPr>
            <a:xfrm>
              <a:off x="6948363" y="2238663"/>
              <a:ext cx="26675" cy="26250"/>
            </a:xfrm>
            <a:custGeom>
              <a:avLst/>
              <a:gdLst/>
              <a:ahLst/>
              <a:cxnLst/>
              <a:rect l="l" t="t" r="r" b="b"/>
              <a:pathLst>
                <a:path w="1067" h="1050" extrusionOk="0">
                  <a:moveTo>
                    <a:pt x="0" y="1"/>
                  </a:moveTo>
                  <a:lnTo>
                    <a:pt x="0" y="1050"/>
                  </a:lnTo>
                  <a:lnTo>
                    <a:pt x="1067" y="1050"/>
                  </a:lnTo>
                  <a:lnTo>
                    <a:pt x="10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963" name="Google Shape;5963;p124"/>
          <p:cNvGrpSpPr/>
          <p:nvPr/>
        </p:nvGrpSpPr>
        <p:grpSpPr>
          <a:xfrm>
            <a:off x="6205388" y="1971213"/>
            <a:ext cx="448000" cy="447975"/>
            <a:chOff x="6205388" y="1971213"/>
            <a:chExt cx="448000" cy="447975"/>
          </a:xfrm>
        </p:grpSpPr>
        <p:sp>
          <p:nvSpPr>
            <p:cNvPr id="5964" name="Google Shape;5964;p124"/>
            <p:cNvSpPr/>
            <p:nvPr/>
          </p:nvSpPr>
          <p:spPr>
            <a:xfrm>
              <a:off x="6290613" y="2093588"/>
              <a:ext cx="117150" cy="203225"/>
            </a:xfrm>
            <a:custGeom>
              <a:avLst/>
              <a:gdLst/>
              <a:ahLst/>
              <a:cxnLst/>
              <a:rect l="l" t="t" r="r" b="b"/>
              <a:pathLst>
                <a:path w="4686" h="8129" extrusionOk="0">
                  <a:moveTo>
                    <a:pt x="3025" y="0"/>
                  </a:moveTo>
                  <a:cubicBezTo>
                    <a:pt x="1" y="1871"/>
                    <a:pt x="1" y="6258"/>
                    <a:pt x="3025" y="8129"/>
                  </a:cubicBezTo>
                  <a:lnTo>
                    <a:pt x="3025" y="7744"/>
                  </a:lnTo>
                  <a:cubicBezTo>
                    <a:pt x="3025" y="6328"/>
                    <a:pt x="3619" y="5000"/>
                    <a:pt x="4686" y="4056"/>
                  </a:cubicBezTo>
                  <a:cubicBezTo>
                    <a:pt x="3619" y="3129"/>
                    <a:pt x="3025" y="1801"/>
                    <a:pt x="3025" y="385"/>
                  </a:cubicBezTo>
                  <a:lnTo>
                    <a:pt x="302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65" name="Google Shape;5965;p124"/>
            <p:cNvSpPr/>
            <p:nvPr/>
          </p:nvSpPr>
          <p:spPr>
            <a:xfrm>
              <a:off x="6230313" y="1996113"/>
              <a:ext cx="186200" cy="185775"/>
            </a:xfrm>
            <a:custGeom>
              <a:avLst/>
              <a:gdLst/>
              <a:ahLst/>
              <a:cxnLst/>
              <a:rect l="l" t="t" r="r" b="b"/>
              <a:pathLst>
                <a:path w="7448" h="7431" extrusionOk="0">
                  <a:moveTo>
                    <a:pt x="7430" y="1"/>
                  </a:moveTo>
                  <a:cubicBezTo>
                    <a:pt x="3444" y="263"/>
                    <a:pt x="280" y="3445"/>
                    <a:pt x="0" y="7430"/>
                  </a:cubicBezTo>
                  <a:lnTo>
                    <a:pt x="2168" y="7430"/>
                  </a:lnTo>
                  <a:cubicBezTo>
                    <a:pt x="2413" y="4633"/>
                    <a:pt x="4633" y="2413"/>
                    <a:pt x="7447" y="2151"/>
                  </a:cubicBezTo>
                  <a:lnTo>
                    <a:pt x="7430" y="2151"/>
                  </a:lnTo>
                  <a:lnTo>
                    <a:pt x="743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66" name="Google Shape;5966;p124"/>
            <p:cNvSpPr/>
            <p:nvPr/>
          </p:nvSpPr>
          <p:spPr>
            <a:xfrm>
              <a:off x="6230313" y="2208088"/>
              <a:ext cx="185750" cy="185750"/>
            </a:xfrm>
            <a:custGeom>
              <a:avLst/>
              <a:gdLst/>
              <a:ahLst/>
              <a:cxnLst/>
              <a:rect l="l" t="t" r="r" b="b"/>
              <a:pathLst>
                <a:path w="7430" h="7430" extrusionOk="0">
                  <a:moveTo>
                    <a:pt x="0" y="0"/>
                  </a:moveTo>
                  <a:cubicBezTo>
                    <a:pt x="263" y="3986"/>
                    <a:pt x="3444" y="7167"/>
                    <a:pt x="7430" y="7430"/>
                  </a:cubicBezTo>
                  <a:lnTo>
                    <a:pt x="7430" y="5279"/>
                  </a:lnTo>
                  <a:cubicBezTo>
                    <a:pt x="4615" y="5017"/>
                    <a:pt x="2395" y="2797"/>
                    <a:pt x="21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67" name="Google Shape;5967;p124"/>
            <p:cNvSpPr/>
            <p:nvPr/>
          </p:nvSpPr>
          <p:spPr>
            <a:xfrm>
              <a:off x="6396813" y="2211138"/>
              <a:ext cx="64725" cy="47650"/>
            </a:xfrm>
            <a:custGeom>
              <a:avLst/>
              <a:gdLst/>
              <a:ahLst/>
              <a:cxnLst/>
              <a:rect l="l" t="t" r="r" b="b"/>
              <a:pathLst>
                <a:path w="2589" h="1906" extrusionOk="0">
                  <a:moveTo>
                    <a:pt x="1294" y="0"/>
                  </a:moveTo>
                  <a:cubicBezTo>
                    <a:pt x="683" y="490"/>
                    <a:pt x="228" y="1154"/>
                    <a:pt x="1" y="1906"/>
                  </a:cubicBezTo>
                  <a:lnTo>
                    <a:pt x="2588" y="1906"/>
                  </a:lnTo>
                  <a:cubicBezTo>
                    <a:pt x="2361" y="1154"/>
                    <a:pt x="1906" y="490"/>
                    <a:pt x="12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68" name="Google Shape;5968;p124"/>
            <p:cNvSpPr/>
            <p:nvPr/>
          </p:nvSpPr>
          <p:spPr>
            <a:xfrm>
              <a:off x="6396813" y="2131588"/>
              <a:ext cx="64725" cy="47225"/>
            </a:xfrm>
            <a:custGeom>
              <a:avLst/>
              <a:gdLst/>
              <a:ahLst/>
              <a:cxnLst/>
              <a:rect l="l" t="t" r="r" b="b"/>
              <a:pathLst>
                <a:path w="2589" h="1889" extrusionOk="0">
                  <a:moveTo>
                    <a:pt x="1" y="1"/>
                  </a:moveTo>
                  <a:cubicBezTo>
                    <a:pt x="228" y="753"/>
                    <a:pt x="683" y="1417"/>
                    <a:pt x="1294" y="1889"/>
                  </a:cubicBezTo>
                  <a:cubicBezTo>
                    <a:pt x="1906" y="1417"/>
                    <a:pt x="2361" y="753"/>
                    <a:pt x="25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69" name="Google Shape;5969;p124"/>
            <p:cNvSpPr/>
            <p:nvPr/>
          </p:nvSpPr>
          <p:spPr>
            <a:xfrm>
              <a:off x="6392888" y="2075763"/>
              <a:ext cx="73000" cy="29650"/>
            </a:xfrm>
            <a:custGeom>
              <a:avLst/>
              <a:gdLst/>
              <a:ahLst/>
              <a:cxnLst/>
              <a:rect l="l" t="t" r="r" b="b"/>
              <a:pathLst>
                <a:path w="2920" h="1186" extrusionOk="0">
                  <a:moveTo>
                    <a:pt x="1454" y="1"/>
                  </a:moveTo>
                  <a:cubicBezTo>
                    <a:pt x="962" y="1"/>
                    <a:pt x="472" y="75"/>
                    <a:pt x="0" y="224"/>
                  </a:cubicBezTo>
                  <a:lnTo>
                    <a:pt x="0" y="1185"/>
                  </a:lnTo>
                  <a:lnTo>
                    <a:pt x="2920" y="1185"/>
                  </a:lnTo>
                  <a:lnTo>
                    <a:pt x="2920" y="1098"/>
                  </a:lnTo>
                  <a:lnTo>
                    <a:pt x="2920" y="224"/>
                  </a:lnTo>
                  <a:cubicBezTo>
                    <a:pt x="2439" y="75"/>
                    <a:pt x="1945" y="1"/>
                    <a:pt x="14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70" name="Google Shape;5970;p124"/>
            <p:cNvSpPr/>
            <p:nvPr/>
          </p:nvSpPr>
          <p:spPr>
            <a:xfrm>
              <a:off x="6392888" y="2284988"/>
              <a:ext cx="73000" cy="29650"/>
            </a:xfrm>
            <a:custGeom>
              <a:avLst/>
              <a:gdLst/>
              <a:ahLst/>
              <a:cxnLst/>
              <a:rect l="l" t="t" r="r" b="b"/>
              <a:pathLst>
                <a:path w="2920" h="1186" extrusionOk="0">
                  <a:moveTo>
                    <a:pt x="0" y="1"/>
                  </a:moveTo>
                  <a:lnTo>
                    <a:pt x="0" y="962"/>
                  </a:lnTo>
                  <a:cubicBezTo>
                    <a:pt x="472" y="1111"/>
                    <a:pt x="966" y="1185"/>
                    <a:pt x="1460" y="1185"/>
                  </a:cubicBezTo>
                  <a:cubicBezTo>
                    <a:pt x="1954" y="1185"/>
                    <a:pt x="2448" y="1111"/>
                    <a:pt x="2920" y="962"/>
                  </a:cubicBezTo>
                  <a:lnTo>
                    <a:pt x="2920" y="88"/>
                  </a:lnTo>
                  <a:lnTo>
                    <a:pt x="292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71" name="Google Shape;5971;p124"/>
            <p:cNvSpPr/>
            <p:nvPr/>
          </p:nvSpPr>
          <p:spPr>
            <a:xfrm>
              <a:off x="6451013" y="2093588"/>
              <a:ext cx="116700" cy="203225"/>
            </a:xfrm>
            <a:custGeom>
              <a:avLst/>
              <a:gdLst/>
              <a:ahLst/>
              <a:cxnLst/>
              <a:rect l="l" t="t" r="r" b="b"/>
              <a:pathLst>
                <a:path w="4668" h="8129" extrusionOk="0">
                  <a:moveTo>
                    <a:pt x="1644" y="0"/>
                  </a:moveTo>
                  <a:lnTo>
                    <a:pt x="1644" y="385"/>
                  </a:lnTo>
                  <a:cubicBezTo>
                    <a:pt x="1644" y="1801"/>
                    <a:pt x="1049" y="3129"/>
                    <a:pt x="0" y="4056"/>
                  </a:cubicBezTo>
                  <a:cubicBezTo>
                    <a:pt x="1049" y="5000"/>
                    <a:pt x="1644" y="6328"/>
                    <a:pt x="1644" y="7744"/>
                  </a:cubicBezTo>
                  <a:lnTo>
                    <a:pt x="1644" y="8129"/>
                  </a:lnTo>
                  <a:cubicBezTo>
                    <a:pt x="4668" y="6258"/>
                    <a:pt x="4668" y="1871"/>
                    <a:pt x="16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72" name="Google Shape;5972;p124"/>
            <p:cNvSpPr/>
            <p:nvPr/>
          </p:nvSpPr>
          <p:spPr>
            <a:xfrm>
              <a:off x="6442263" y="2208513"/>
              <a:ext cx="185775" cy="185775"/>
            </a:xfrm>
            <a:custGeom>
              <a:avLst/>
              <a:gdLst/>
              <a:ahLst/>
              <a:cxnLst/>
              <a:rect l="l" t="t" r="r" b="b"/>
              <a:pathLst>
                <a:path w="7431" h="7431" extrusionOk="0">
                  <a:moveTo>
                    <a:pt x="5280" y="1"/>
                  </a:moveTo>
                  <a:cubicBezTo>
                    <a:pt x="5018" y="2798"/>
                    <a:pt x="2798" y="5018"/>
                    <a:pt x="1" y="5280"/>
                  </a:cubicBezTo>
                  <a:lnTo>
                    <a:pt x="1" y="7430"/>
                  </a:lnTo>
                  <a:cubicBezTo>
                    <a:pt x="3987" y="7168"/>
                    <a:pt x="7168" y="3986"/>
                    <a:pt x="74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73" name="Google Shape;5973;p124"/>
            <p:cNvSpPr/>
            <p:nvPr/>
          </p:nvSpPr>
          <p:spPr>
            <a:xfrm>
              <a:off x="6442713" y="1996113"/>
              <a:ext cx="185750" cy="186200"/>
            </a:xfrm>
            <a:custGeom>
              <a:avLst/>
              <a:gdLst/>
              <a:ahLst/>
              <a:cxnLst/>
              <a:rect l="l" t="t" r="r" b="b"/>
              <a:pathLst>
                <a:path w="7430" h="7448" extrusionOk="0">
                  <a:moveTo>
                    <a:pt x="0" y="1"/>
                  </a:moveTo>
                  <a:lnTo>
                    <a:pt x="0" y="2168"/>
                  </a:lnTo>
                  <a:cubicBezTo>
                    <a:pt x="2792" y="2413"/>
                    <a:pt x="5008" y="4624"/>
                    <a:pt x="5278" y="7430"/>
                  </a:cubicBezTo>
                  <a:lnTo>
                    <a:pt x="7430" y="7430"/>
                  </a:lnTo>
                  <a:cubicBezTo>
                    <a:pt x="7150" y="3445"/>
                    <a:pt x="3986" y="280"/>
                    <a:pt x="0" y="1"/>
                  </a:cubicBezTo>
                  <a:close/>
                  <a:moveTo>
                    <a:pt x="5262" y="7430"/>
                  </a:moveTo>
                  <a:lnTo>
                    <a:pt x="5280" y="7448"/>
                  </a:lnTo>
                  <a:cubicBezTo>
                    <a:pt x="5279" y="7442"/>
                    <a:pt x="5279" y="7436"/>
                    <a:pt x="5278" y="743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74" name="Google Shape;5974;p124"/>
            <p:cNvSpPr/>
            <p:nvPr/>
          </p:nvSpPr>
          <p:spPr>
            <a:xfrm>
              <a:off x="6416038" y="1971213"/>
              <a:ext cx="26250" cy="24925"/>
            </a:xfrm>
            <a:custGeom>
              <a:avLst/>
              <a:gdLst/>
              <a:ahLst/>
              <a:cxnLst/>
              <a:rect l="l" t="t" r="r" b="b"/>
              <a:pathLst>
                <a:path w="1050" h="997" extrusionOk="0">
                  <a:moveTo>
                    <a:pt x="1" y="0"/>
                  </a:moveTo>
                  <a:lnTo>
                    <a:pt x="1" y="997"/>
                  </a:lnTo>
                  <a:cubicBezTo>
                    <a:pt x="176" y="979"/>
                    <a:pt x="351" y="979"/>
                    <a:pt x="525" y="979"/>
                  </a:cubicBezTo>
                  <a:cubicBezTo>
                    <a:pt x="700" y="979"/>
                    <a:pt x="875" y="979"/>
                    <a:pt x="1050" y="997"/>
                  </a:cubicBezTo>
                  <a:lnTo>
                    <a:pt x="105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75" name="Google Shape;5975;p124"/>
            <p:cNvSpPr/>
            <p:nvPr/>
          </p:nvSpPr>
          <p:spPr>
            <a:xfrm>
              <a:off x="6416038" y="2394263"/>
              <a:ext cx="26250" cy="24925"/>
            </a:xfrm>
            <a:custGeom>
              <a:avLst/>
              <a:gdLst/>
              <a:ahLst/>
              <a:cxnLst/>
              <a:rect l="l" t="t" r="r" b="b"/>
              <a:pathLst>
                <a:path w="1050" h="997" extrusionOk="0">
                  <a:moveTo>
                    <a:pt x="1" y="0"/>
                  </a:moveTo>
                  <a:lnTo>
                    <a:pt x="1" y="997"/>
                  </a:lnTo>
                  <a:lnTo>
                    <a:pt x="1050" y="997"/>
                  </a:lnTo>
                  <a:lnTo>
                    <a:pt x="1050" y="0"/>
                  </a:lnTo>
                  <a:cubicBezTo>
                    <a:pt x="875" y="18"/>
                    <a:pt x="700" y="18"/>
                    <a:pt x="525" y="18"/>
                  </a:cubicBezTo>
                  <a:cubicBezTo>
                    <a:pt x="351" y="18"/>
                    <a:pt x="176" y="18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76" name="Google Shape;5976;p124"/>
            <p:cNvSpPr/>
            <p:nvPr/>
          </p:nvSpPr>
          <p:spPr>
            <a:xfrm>
              <a:off x="6628438" y="2181863"/>
              <a:ext cx="24950" cy="26250"/>
            </a:xfrm>
            <a:custGeom>
              <a:avLst/>
              <a:gdLst/>
              <a:ahLst/>
              <a:cxnLst/>
              <a:rect l="l" t="t" r="r" b="b"/>
              <a:pathLst>
                <a:path w="998" h="1050" extrusionOk="0">
                  <a:moveTo>
                    <a:pt x="1" y="0"/>
                  </a:moveTo>
                  <a:cubicBezTo>
                    <a:pt x="1" y="175"/>
                    <a:pt x="18" y="350"/>
                    <a:pt x="18" y="525"/>
                  </a:cubicBezTo>
                  <a:cubicBezTo>
                    <a:pt x="18" y="717"/>
                    <a:pt x="18" y="874"/>
                    <a:pt x="1" y="1049"/>
                  </a:cubicBezTo>
                  <a:lnTo>
                    <a:pt x="997" y="1049"/>
                  </a:lnTo>
                  <a:lnTo>
                    <a:pt x="9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77" name="Google Shape;5977;p124"/>
            <p:cNvSpPr/>
            <p:nvPr/>
          </p:nvSpPr>
          <p:spPr>
            <a:xfrm>
              <a:off x="6205388" y="2181863"/>
              <a:ext cx="24950" cy="26250"/>
            </a:xfrm>
            <a:custGeom>
              <a:avLst/>
              <a:gdLst/>
              <a:ahLst/>
              <a:cxnLst/>
              <a:rect l="l" t="t" r="r" b="b"/>
              <a:pathLst>
                <a:path w="998" h="1050" extrusionOk="0">
                  <a:moveTo>
                    <a:pt x="1" y="0"/>
                  </a:moveTo>
                  <a:lnTo>
                    <a:pt x="1" y="1049"/>
                  </a:lnTo>
                  <a:lnTo>
                    <a:pt x="997" y="1049"/>
                  </a:lnTo>
                  <a:cubicBezTo>
                    <a:pt x="997" y="874"/>
                    <a:pt x="980" y="699"/>
                    <a:pt x="980" y="525"/>
                  </a:cubicBezTo>
                  <a:cubicBezTo>
                    <a:pt x="980" y="350"/>
                    <a:pt x="980" y="175"/>
                    <a:pt x="9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978" name="Google Shape;5978;p124"/>
          <p:cNvGrpSpPr/>
          <p:nvPr/>
        </p:nvGrpSpPr>
        <p:grpSpPr>
          <a:xfrm>
            <a:off x="5484288" y="1971213"/>
            <a:ext cx="404275" cy="447975"/>
            <a:chOff x="5484288" y="1971213"/>
            <a:chExt cx="404275" cy="447975"/>
          </a:xfrm>
        </p:grpSpPr>
        <p:sp>
          <p:nvSpPr>
            <p:cNvPr id="5979" name="Google Shape;5979;p124"/>
            <p:cNvSpPr/>
            <p:nvPr/>
          </p:nvSpPr>
          <p:spPr>
            <a:xfrm>
              <a:off x="5610588" y="2284563"/>
              <a:ext cx="30625" cy="26375"/>
            </a:xfrm>
            <a:custGeom>
              <a:avLst/>
              <a:gdLst/>
              <a:ahLst/>
              <a:cxnLst/>
              <a:rect l="l" t="t" r="r" b="b"/>
              <a:pathLst>
                <a:path w="1225" h="1055" extrusionOk="0">
                  <a:moveTo>
                    <a:pt x="700" y="0"/>
                  </a:moveTo>
                  <a:cubicBezTo>
                    <a:pt x="246" y="0"/>
                    <a:pt x="1" y="577"/>
                    <a:pt x="333" y="909"/>
                  </a:cubicBezTo>
                  <a:cubicBezTo>
                    <a:pt x="439" y="1009"/>
                    <a:pt x="567" y="1055"/>
                    <a:pt x="694" y="1055"/>
                  </a:cubicBezTo>
                  <a:cubicBezTo>
                    <a:pt x="964" y="1055"/>
                    <a:pt x="1225" y="847"/>
                    <a:pt x="1225" y="525"/>
                  </a:cubicBezTo>
                  <a:cubicBezTo>
                    <a:pt x="1225" y="245"/>
                    <a:pt x="997" y="0"/>
                    <a:pt x="7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80" name="Google Shape;5980;p124"/>
            <p:cNvSpPr/>
            <p:nvPr/>
          </p:nvSpPr>
          <p:spPr>
            <a:xfrm>
              <a:off x="5484288" y="2176613"/>
              <a:ext cx="288475" cy="242575"/>
            </a:xfrm>
            <a:custGeom>
              <a:avLst/>
              <a:gdLst/>
              <a:ahLst/>
              <a:cxnLst/>
              <a:rect l="l" t="t" r="r" b="b"/>
              <a:pathLst>
                <a:path w="11539" h="9703" extrusionOk="0">
                  <a:moveTo>
                    <a:pt x="5744" y="3273"/>
                  </a:moveTo>
                  <a:cubicBezTo>
                    <a:pt x="6552" y="3273"/>
                    <a:pt x="7325" y="3899"/>
                    <a:pt x="7325" y="4843"/>
                  </a:cubicBezTo>
                  <a:cubicBezTo>
                    <a:pt x="7325" y="5717"/>
                    <a:pt x="6626" y="6416"/>
                    <a:pt x="5752" y="6434"/>
                  </a:cubicBezTo>
                  <a:cubicBezTo>
                    <a:pt x="4354" y="6434"/>
                    <a:pt x="3654" y="4738"/>
                    <a:pt x="4633" y="3741"/>
                  </a:cubicBezTo>
                  <a:cubicBezTo>
                    <a:pt x="4957" y="3418"/>
                    <a:pt x="5354" y="3273"/>
                    <a:pt x="5744" y="3273"/>
                  </a:cubicBezTo>
                  <a:close/>
                  <a:moveTo>
                    <a:pt x="5752" y="0"/>
                  </a:moveTo>
                  <a:lnTo>
                    <a:pt x="2168" y="2081"/>
                  </a:lnTo>
                  <a:lnTo>
                    <a:pt x="525" y="1137"/>
                  </a:lnTo>
                  <a:lnTo>
                    <a:pt x="1" y="2046"/>
                  </a:lnTo>
                  <a:lnTo>
                    <a:pt x="1644" y="2990"/>
                  </a:lnTo>
                  <a:lnTo>
                    <a:pt x="1644" y="6713"/>
                  </a:lnTo>
                  <a:lnTo>
                    <a:pt x="1" y="7657"/>
                  </a:lnTo>
                  <a:lnTo>
                    <a:pt x="525" y="8566"/>
                  </a:lnTo>
                  <a:lnTo>
                    <a:pt x="2168" y="7622"/>
                  </a:lnTo>
                  <a:lnTo>
                    <a:pt x="5770" y="9703"/>
                  </a:lnTo>
                  <a:lnTo>
                    <a:pt x="9371" y="7622"/>
                  </a:lnTo>
                  <a:lnTo>
                    <a:pt x="11014" y="8566"/>
                  </a:lnTo>
                  <a:lnTo>
                    <a:pt x="11538" y="7657"/>
                  </a:lnTo>
                  <a:lnTo>
                    <a:pt x="9895" y="6713"/>
                  </a:lnTo>
                  <a:lnTo>
                    <a:pt x="9878" y="2378"/>
                  </a:lnTo>
                  <a:lnTo>
                    <a:pt x="575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81" name="Google Shape;5981;p124"/>
            <p:cNvSpPr/>
            <p:nvPr/>
          </p:nvSpPr>
          <p:spPr>
            <a:xfrm>
              <a:off x="5600113" y="1971213"/>
              <a:ext cx="288450" cy="242125"/>
            </a:xfrm>
            <a:custGeom>
              <a:avLst/>
              <a:gdLst/>
              <a:ahLst/>
              <a:cxnLst/>
              <a:rect l="l" t="t" r="r" b="b"/>
              <a:pathLst>
                <a:path w="11538" h="9685" extrusionOk="0">
                  <a:moveTo>
                    <a:pt x="5750" y="3267"/>
                  </a:moveTo>
                  <a:cubicBezTo>
                    <a:pt x="6563" y="3267"/>
                    <a:pt x="7342" y="3894"/>
                    <a:pt x="7342" y="4843"/>
                  </a:cubicBezTo>
                  <a:cubicBezTo>
                    <a:pt x="7342" y="5717"/>
                    <a:pt x="6643" y="6416"/>
                    <a:pt x="5769" y="6416"/>
                  </a:cubicBezTo>
                  <a:cubicBezTo>
                    <a:pt x="4371" y="6416"/>
                    <a:pt x="3654" y="4720"/>
                    <a:pt x="4650" y="3724"/>
                  </a:cubicBezTo>
                  <a:cubicBezTo>
                    <a:pt x="4971" y="3409"/>
                    <a:pt x="5364" y="3267"/>
                    <a:pt x="5750" y="3267"/>
                  </a:cubicBezTo>
                  <a:close/>
                  <a:moveTo>
                    <a:pt x="5769" y="0"/>
                  </a:moveTo>
                  <a:lnTo>
                    <a:pt x="2185" y="2081"/>
                  </a:lnTo>
                  <a:lnTo>
                    <a:pt x="525" y="1119"/>
                  </a:lnTo>
                  <a:lnTo>
                    <a:pt x="0" y="2028"/>
                  </a:lnTo>
                  <a:lnTo>
                    <a:pt x="1644" y="2972"/>
                  </a:lnTo>
                  <a:lnTo>
                    <a:pt x="1644" y="7307"/>
                  </a:lnTo>
                  <a:lnTo>
                    <a:pt x="5769" y="9685"/>
                  </a:lnTo>
                  <a:lnTo>
                    <a:pt x="9370" y="7605"/>
                  </a:lnTo>
                  <a:lnTo>
                    <a:pt x="11014" y="8549"/>
                  </a:lnTo>
                  <a:lnTo>
                    <a:pt x="11538" y="7640"/>
                  </a:lnTo>
                  <a:lnTo>
                    <a:pt x="9895" y="6696"/>
                  </a:lnTo>
                  <a:lnTo>
                    <a:pt x="9895" y="2990"/>
                  </a:lnTo>
                  <a:lnTo>
                    <a:pt x="11538" y="2028"/>
                  </a:lnTo>
                  <a:lnTo>
                    <a:pt x="11014" y="1137"/>
                  </a:lnTo>
                  <a:lnTo>
                    <a:pt x="9370" y="2081"/>
                  </a:lnTo>
                  <a:lnTo>
                    <a:pt x="576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82" name="Google Shape;5982;p124"/>
            <p:cNvSpPr/>
            <p:nvPr/>
          </p:nvSpPr>
          <p:spPr>
            <a:xfrm>
              <a:off x="5726838" y="2079163"/>
              <a:ext cx="30625" cy="26250"/>
            </a:xfrm>
            <a:custGeom>
              <a:avLst/>
              <a:gdLst/>
              <a:ahLst/>
              <a:cxnLst/>
              <a:rect l="l" t="t" r="r" b="b"/>
              <a:pathLst>
                <a:path w="1225" h="1050" extrusionOk="0">
                  <a:moveTo>
                    <a:pt x="700" y="0"/>
                  </a:moveTo>
                  <a:cubicBezTo>
                    <a:pt x="228" y="0"/>
                    <a:pt x="1" y="577"/>
                    <a:pt x="333" y="892"/>
                  </a:cubicBezTo>
                  <a:cubicBezTo>
                    <a:pt x="442" y="1000"/>
                    <a:pt x="575" y="1049"/>
                    <a:pt x="704" y="1049"/>
                  </a:cubicBezTo>
                  <a:cubicBezTo>
                    <a:pt x="971" y="1049"/>
                    <a:pt x="1225" y="842"/>
                    <a:pt x="1225" y="525"/>
                  </a:cubicBezTo>
                  <a:cubicBezTo>
                    <a:pt x="1225" y="245"/>
                    <a:pt x="997" y="0"/>
                    <a:pt x="7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983" name="Google Shape;5983;p124"/>
          <p:cNvGrpSpPr/>
          <p:nvPr/>
        </p:nvGrpSpPr>
        <p:grpSpPr>
          <a:xfrm>
            <a:off x="4719488" y="1971213"/>
            <a:ext cx="447975" cy="447550"/>
            <a:chOff x="4719488" y="1971213"/>
            <a:chExt cx="447975" cy="447550"/>
          </a:xfrm>
        </p:grpSpPr>
        <p:sp>
          <p:nvSpPr>
            <p:cNvPr id="5984" name="Google Shape;5984;p124"/>
            <p:cNvSpPr/>
            <p:nvPr/>
          </p:nvSpPr>
          <p:spPr>
            <a:xfrm>
              <a:off x="4785913" y="2071713"/>
              <a:ext cx="314700" cy="52475"/>
            </a:xfrm>
            <a:custGeom>
              <a:avLst/>
              <a:gdLst/>
              <a:ahLst/>
              <a:cxnLst/>
              <a:rect l="l" t="t" r="r" b="b"/>
              <a:pathLst>
                <a:path w="12588" h="2099" extrusionOk="0">
                  <a:moveTo>
                    <a:pt x="1" y="1"/>
                  </a:moveTo>
                  <a:lnTo>
                    <a:pt x="1" y="2099"/>
                  </a:lnTo>
                  <a:lnTo>
                    <a:pt x="12587" y="2099"/>
                  </a:lnTo>
                  <a:lnTo>
                    <a:pt x="1258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85" name="Google Shape;5985;p124"/>
            <p:cNvSpPr/>
            <p:nvPr/>
          </p:nvSpPr>
          <p:spPr>
            <a:xfrm>
              <a:off x="4812563" y="2150388"/>
              <a:ext cx="262250" cy="67325"/>
            </a:xfrm>
            <a:custGeom>
              <a:avLst/>
              <a:gdLst/>
              <a:ahLst/>
              <a:cxnLst/>
              <a:rect l="l" t="t" r="r" b="b"/>
              <a:pathLst>
                <a:path w="10490" h="2693" extrusionOk="0">
                  <a:moveTo>
                    <a:pt x="1" y="1"/>
                  </a:moveTo>
                  <a:lnTo>
                    <a:pt x="1" y="2693"/>
                  </a:lnTo>
                  <a:lnTo>
                    <a:pt x="4721" y="2693"/>
                  </a:lnTo>
                  <a:lnTo>
                    <a:pt x="4721" y="1644"/>
                  </a:lnTo>
                  <a:lnTo>
                    <a:pt x="10490" y="1644"/>
                  </a:lnTo>
                  <a:lnTo>
                    <a:pt x="1049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86" name="Google Shape;5986;p124"/>
            <p:cNvSpPr/>
            <p:nvPr/>
          </p:nvSpPr>
          <p:spPr>
            <a:xfrm>
              <a:off x="4812563" y="2243913"/>
              <a:ext cx="262250" cy="174850"/>
            </a:xfrm>
            <a:custGeom>
              <a:avLst/>
              <a:gdLst/>
              <a:ahLst/>
              <a:cxnLst/>
              <a:rect l="l" t="t" r="r" b="b"/>
              <a:pathLst>
                <a:path w="10490" h="6994" extrusionOk="0">
                  <a:moveTo>
                    <a:pt x="1" y="1"/>
                  </a:moveTo>
                  <a:lnTo>
                    <a:pt x="1" y="6993"/>
                  </a:lnTo>
                  <a:lnTo>
                    <a:pt x="10490" y="6993"/>
                  </a:lnTo>
                  <a:lnTo>
                    <a:pt x="10490" y="5350"/>
                  </a:lnTo>
                  <a:lnTo>
                    <a:pt x="4703" y="5350"/>
                  </a:lnTo>
                  <a:lnTo>
                    <a:pt x="470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87" name="Google Shape;5987;p124"/>
            <p:cNvSpPr/>
            <p:nvPr/>
          </p:nvSpPr>
          <p:spPr>
            <a:xfrm>
              <a:off x="4956363" y="2217688"/>
              <a:ext cx="118450" cy="134200"/>
            </a:xfrm>
            <a:custGeom>
              <a:avLst/>
              <a:gdLst/>
              <a:ahLst/>
              <a:cxnLst/>
              <a:rect l="l" t="t" r="r" b="b"/>
              <a:pathLst>
                <a:path w="4738" h="5368" extrusionOk="0">
                  <a:moveTo>
                    <a:pt x="0" y="1"/>
                  </a:moveTo>
                  <a:lnTo>
                    <a:pt x="0" y="5367"/>
                  </a:lnTo>
                  <a:lnTo>
                    <a:pt x="4738" y="5367"/>
                  </a:lnTo>
                  <a:lnTo>
                    <a:pt x="4738" y="4266"/>
                  </a:lnTo>
                  <a:lnTo>
                    <a:pt x="2081" y="4266"/>
                  </a:lnTo>
                  <a:lnTo>
                    <a:pt x="2081" y="3200"/>
                  </a:lnTo>
                  <a:lnTo>
                    <a:pt x="4738" y="3200"/>
                  </a:lnTo>
                  <a:lnTo>
                    <a:pt x="4738" y="2151"/>
                  </a:lnTo>
                  <a:lnTo>
                    <a:pt x="1032" y="2151"/>
                  </a:lnTo>
                  <a:lnTo>
                    <a:pt x="1032" y="1102"/>
                  </a:lnTo>
                  <a:lnTo>
                    <a:pt x="4738" y="1102"/>
                  </a:lnTo>
                  <a:lnTo>
                    <a:pt x="473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88" name="Google Shape;5988;p124"/>
            <p:cNvSpPr/>
            <p:nvPr/>
          </p:nvSpPr>
          <p:spPr>
            <a:xfrm>
              <a:off x="4812138" y="1971213"/>
              <a:ext cx="55975" cy="55950"/>
            </a:xfrm>
            <a:custGeom>
              <a:avLst/>
              <a:gdLst/>
              <a:ahLst/>
              <a:cxnLst/>
              <a:rect l="l" t="t" r="r" b="b"/>
              <a:pathLst>
                <a:path w="2239" h="2238" extrusionOk="0">
                  <a:moveTo>
                    <a:pt x="0" y="0"/>
                  </a:moveTo>
                  <a:lnTo>
                    <a:pt x="0" y="2238"/>
                  </a:lnTo>
                  <a:lnTo>
                    <a:pt x="2238" y="2238"/>
                  </a:lnTo>
                  <a:lnTo>
                    <a:pt x="223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89" name="Google Shape;5989;p124"/>
            <p:cNvSpPr/>
            <p:nvPr/>
          </p:nvSpPr>
          <p:spPr>
            <a:xfrm>
              <a:off x="4894288" y="1971213"/>
              <a:ext cx="93125" cy="55950"/>
            </a:xfrm>
            <a:custGeom>
              <a:avLst/>
              <a:gdLst/>
              <a:ahLst/>
              <a:cxnLst/>
              <a:rect l="l" t="t" r="r" b="b"/>
              <a:pathLst>
                <a:path w="3725" h="2238" extrusionOk="0">
                  <a:moveTo>
                    <a:pt x="1" y="0"/>
                  </a:moveTo>
                  <a:lnTo>
                    <a:pt x="1" y="2238"/>
                  </a:lnTo>
                  <a:lnTo>
                    <a:pt x="3724" y="2238"/>
                  </a:lnTo>
                  <a:lnTo>
                    <a:pt x="372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90" name="Google Shape;5990;p124"/>
            <p:cNvSpPr/>
            <p:nvPr/>
          </p:nvSpPr>
          <p:spPr>
            <a:xfrm>
              <a:off x="5013613" y="1971213"/>
              <a:ext cx="153850" cy="55950"/>
            </a:xfrm>
            <a:custGeom>
              <a:avLst/>
              <a:gdLst/>
              <a:ahLst/>
              <a:cxnLst/>
              <a:rect l="l" t="t" r="r" b="b"/>
              <a:pathLst>
                <a:path w="6154" h="2238" extrusionOk="0">
                  <a:moveTo>
                    <a:pt x="0" y="0"/>
                  </a:moveTo>
                  <a:lnTo>
                    <a:pt x="0" y="2238"/>
                  </a:lnTo>
                  <a:lnTo>
                    <a:pt x="6154" y="2238"/>
                  </a:lnTo>
                  <a:lnTo>
                    <a:pt x="615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91" name="Google Shape;5991;p124"/>
            <p:cNvSpPr/>
            <p:nvPr/>
          </p:nvSpPr>
          <p:spPr>
            <a:xfrm>
              <a:off x="4719488" y="1971213"/>
              <a:ext cx="66025" cy="55950"/>
            </a:xfrm>
            <a:custGeom>
              <a:avLst/>
              <a:gdLst/>
              <a:ahLst/>
              <a:cxnLst/>
              <a:rect l="l" t="t" r="r" b="b"/>
              <a:pathLst>
                <a:path w="2641" h="2238" extrusionOk="0">
                  <a:moveTo>
                    <a:pt x="0" y="0"/>
                  </a:moveTo>
                  <a:lnTo>
                    <a:pt x="0" y="2238"/>
                  </a:lnTo>
                  <a:lnTo>
                    <a:pt x="2640" y="2238"/>
                  </a:lnTo>
                  <a:lnTo>
                    <a:pt x="264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992" name="Google Shape;5992;p124"/>
          <p:cNvGrpSpPr/>
          <p:nvPr/>
        </p:nvGrpSpPr>
        <p:grpSpPr>
          <a:xfrm>
            <a:off x="3976538" y="1971213"/>
            <a:ext cx="447975" cy="447975"/>
            <a:chOff x="3976538" y="1971213"/>
            <a:chExt cx="447975" cy="447975"/>
          </a:xfrm>
        </p:grpSpPr>
        <p:sp>
          <p:nvSpPr>
            <p:cNvPr id="5993" name="Google Shape;5993;p124"/>
            <p:cNvSpPr/>
            <p:nvPr/>
          </p:nvSpPr>
          <p:spPr>
            <a:xfrm>
              <a:off x="4139113" y="2064688"/>
              <a:ext cx="123250" cy="78300"/>
            </a:xfrm>
            <a:custGeom>
              <a:avLst/>
              <a:gdLst/>
              <a:ahLst/>
              <a:cxnLst/>
              <a:rect l="l" t="t" r="r" b="b"/>
              <a:pathLst>
                <a:path w="4930" h="3132" extrusionOk="0">
                  <a:moveTo>
                    <a:pt x="2452" y="0"/>
                  </a:moveTo>
                  <a:cubicBezTo>
                    <a:pt x="1608" y="0"/>
                    <a:pt x="765" y="205"/>
                    <a:pt x="0" y="614"/>
                  </a:cubicBezTo>
                  <a:lnTo>
                    <a:pt x="0" y="667"/>
                  </a:lnTo>
                  <a:cubicBezTo>
                    <a:pt x="0" y="2030"/>
                    <a:pt x="1102" y="3131"/>
                    <a:pt x="2465" y="3131"/>
                  </a:cubicBezTo>
                  <a:cubicBezTo>
                    <a:pt x="3829" y="3131"/>
                    <a:pt x="4930" y="2030"/>
                    <a:pt x="4930" y="667"/>
                  </a:cubicBezTo>
                  <a:lnTo>
                    <a:pt x="4930" y="632"/>
                  </a:lnTo>
                  <a:cubicBezTo>
                    <a:pt x="4157" y="210"/>
                    <a:pt x="3304" y="0"/>
                    <a:pt x="245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94" name="Google Shape;5994;p124"/>
            <p:cNvSpPr/>
            <p:nvPr/>
          </p:nvSpPr>
          <p:spPr>
            <a:xfrm>
              <a:off x="4072688" y="2097513"/>
              <a:ext cx="257425" cy="227725"/>
            </a:xfrm>
            <a:custGeom>
              <a:avLst/>
              <a:gdLst/>
              <a:ahLst/>
              <a:cxnLst/>
              <a:rect l="l" t="t" r="r" b="b"/>
              <a:pathLst>
                <a:path w="10297" h="9109" extrusionOk="0">
                  <a:moveTo>
                    <a:pt x="1661" y="0"/>
                  </a:moveTo>
                  <a:cubicBezTo>
                    <a:pt x="822" y="735"/>
                    <a:pt x="245" y="1731"/>
                    <a:pt x="0" y="2815"/>
                  </a:cubicBezTo>
                  <a:cubicBezTo>
                    <a:pt x="191" y="2780"/>
                    <a:pt x="381" y="2763"/>
                    <a:pt x="570" y="2763"/>
                  </a:cubicBezTo>
                  <a:cubicBezTo>
                    <a:pt x="1796" y="2763"/>
                    <a:pt x="2929" y="3481"/>
                    <a:pt x="3444" y="4633"/>
                  </a:cubicBezTo>
                  <a:cubicBezTo>
                    <a:pt x="4021" y="5979"/>
                    <a:pt x="3601" y="7535"/>
                    <a:pt x="2447" y="8391"/>
                  </a:cubicBezTo>
                  <a:cubicBezTo>
                    <a:pt x="3094" y="8793"/>
                    <a:pt x="3828" y="9038"/>
                    <a:pt x="4598" y="9108"/>
                  </a:cubicBezTo>
                  <a:cubicBezTo>
                    <a:pt x="4703" y="5996"/>
                    <a:pt x="7185" y="3479"/>
                    <a:pt x="10297" y="3357"/>
                  </a:cubicBezTo>
                  <a:lnTo>
                    <a:pt x="10297" y="3339"/>
                  </a:lnTo>
                  <a:cubicBezTo>
                    <a:pt x="10157" y="2046"/>
                    <a:pt x="9545" y="857"/>
                    <a:pt x="8583" y="0"/>
                  </a:cubicBezTo>
                  <a:cubicBezTo>
                    <a:pt x="8269" y="1661"/>
                    <a:pt x="6800" y="2867"/>
                    <a:pt x="5122" y="2867"/>
                  </a:cubicBezTo>
                  <a:cubicBezTo>
                    <a:pt x="3426" y="2867"/>
                    <a:pt x="1975" y="1661"/>
                    <a:pt x="16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95" name="Google Shape;5995;p124"/>
            <p:cNvSpPr/>
            <p:nvPr/>
          </p:nvSpPr>
          <p:spPr>
            <a:xfrm>
              <a:off x="4213838" y="2207213"/>
              <a:ext cx="116275" cy="117575"/>
            </a:xfrm>
            <a:custGeom>
              <a:avLst/>
              <a:gdLst/>
              <a:ahLst/>
              <a:cxnLst/>
              <a:rect l="l" t="t" r="r" b="b"/>
              <a:pathLst>
                <a:path w="4651" h="4703" extrusionOk="0">
                  <a:moveTo>
                    <a:pt x="4651" y="0"/>
                  </a:moveTo>
                  <a:lnTo>
                    <a:pt x="4651" y="0"/>
                  </a:lnTo>
                  <a:cubicBezTo>
                    <a:pt x="2116" y="123"/>
                    <a:pt x="105" y="2168"/>
                    <a:pt x="0" y="4703"/>
                  </a:cubicBezTo>
                  <a:cubicBezTo>
                    <a:pt x="2465" y="4440"/>
                    <a:pt x="4423" y="2482"/>
                    <a:pt x="46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96" name="Google Shape;5996;p124"/>
            <p:cNvSpPr/>
            <p:nvPr/>
          </p:nvSpPr>
          <p:spPr>
            <a:xfrm>
              <a:off x="4070063" y="2193263"/>
              <a:ext cx="74300" cy="97450"/>
            </a:xfrm>
            <a:custGeom>
              <a:avLst/>
              <a:gdLst/>
              <a:ahLst/>
              <a:cxnLst/>
              <a:rect l="l" t="t" r="r" b="b"/>
              <a:pathLst>
                <a:path w="2972" h="3898" extrusionOk="0">
                  <a:moveTo>
                    <a:pt x="647" y="0"/>
                  </a:moveTo>
                  <a:cubicBezTo>
                    <a:pt x="432" y="0"/>
                    <a:pt x="214" y="34"/>
                    <a:pt x="0" y="104"/>
                  </a:cubicBezTo>
                  <a:cubicBezTo>
                    <a:pt x="0" y="1537"/>
                    <a:pt x="594" y="2918"/>
                    <a:pt x="1661" y="3897"/>
                  </a:cubicBezTo>
                  <a:lnTo>
                    <a:pt x="1661" y="3880"/>
                  </a:lnTo>
                  <a:cubicBezTo>
                    <a:pt x="2587" y="3355"/>
                    <a:pt x="2972" y="2219"/>
                    <a:pt x="2535" y="1240"/>
                  </a:cubicBezTo>
                  <a:cubicBezTo>
                    <a:pt x="2204" y="468"/>
                    <a:pt x="1449" y="0"/>
                    <a:pt x="6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97" name="Google Shape;5997;p124"/>
            <p:cNvSpPr/>
            <p:nvPr/>
          </p:nvSpPr>
          <p:spPr>
            <a:xfrm>
              <a:off x="4243113" y="1971638"/>
              <a:ext cx="144700" cy="73450"/>
            </a:xfrm>
            <a:custGeom>
              <a:avLst/>
              <a:gdLst/>
              <a:ahLst/>
              <a:cxnLst/>
              <a:rect l="l" t="t" r="r" b="b"/>
              <a:pathLst>
                <a:path w="5788" h="2938" extrusionOk="0">
                  <a:moveTo>
                    <a:pt x="5035" y="1"/>
                  </a:moveTo>
                  <a:lnTo>
                    <a:pt x="3584" y="1452"/>
                  </a:lnTo>
                  <a:cubicBezTo>
                    <a:pt x="3305" y="1731"/>
                    <a:pt x="2938" y="1889"/>
                    <a:pt x="2536" y="1889"/>
                  </a:cubicBezTo>
                  <a:lnTo>
                    <a:pt x="1" y="1889"/>
                  </a:lnTo>
                  <a:lnTo>
                    <a:pt x="1" y="2938"/>
                  </a:lnTo>
                  <a:lnTo>
                    <a:pt x="2536" y="2938"/>
                  </a:lnTo>
                  <a:cubicBezTo>
                    <a:pt x="3200" y="2938"/>
                    <a:pt x="3847" y="2675"/>
                    <a:pt x="4319" y="2203"/>
                  </a:cubicBezTo>
                  <a:lnTo>
                    <a:pt x="5787" y="735"/>
                  </a:lnTo>
                  <a:lnTo>
                    <a:pt x="50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98" name="Google Shape;5998;p124"/>
            <p:cNvSpPr/>
            <p:nvPr/>
          </p:nvSpPr>
          <p:spPr>
            <a:xfrm>
              <a:off x="4350638" y="2007913"/>
              <a:ext cx="73875" cy="144675"/>
            </a:xfrm>
            <a:custGeom>
              <a:avLst/>
              <a:gdLst/>
              <a:ahLst/>
              <a:cxnLst/>
              <a:rect l="l" t="t" r="r" b="b"/>
              <a:pathLst>
                <a:path w="2955" h="5787" extrusionOk="0">
                  <a:moveTo>
                    <a:pt x="2220" y="1"/>
                  </a:moveTo>
                  <a:lnTo>
                    <a:pt x="752" y="1469"/>
                  </a:lnTo>
                  <a:cubicBezTo>
                    <a:pt x="280" y="1924"/>
                    <a:pt x="18" y="2570"/>
                    <a:pt x="18" y="3252"/>
                  </a:cubicBezTo>
                  <a:lnTo>
                    <a:pt x="0" y="3235"/>
                  </a:lnTo>
                  <a:lnTo>
                    <a:pt x="0" y="5787"/>
                  </a:lnTo>
                  <a:lnTo>
                    <a:pt x="1049" y="5787"/>
                  </a:lnTo>
                  <a:lnTo>
                    <a:pt x="1049" y="3235"/>
                  </a:lnTo>
                  <a:cubicBezTo>
                    <a:pt x="1049" y="2850"/>
                    <a:pt x="1206" y="2483"/>
                    <a:pt x="1486" y="2203"/>
                  </a:cubicBezTo>
                  <a:lnTo>
                    <a:pt x="2955" y="752"/>
                  </a:lnTo>
                  <a:lnTo>
                    <a:pt x="222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99" name="Google Shape;5999;p124"/>
            <p:cNvSpPr/>
            <p:nvPr/>
          </p:nvSpPr>
          <p:spPr>
            <a:xfrm>
              <a:off x="4013238" y="1971213"/>
              <a:ext cx="144675" cy="73450"/>
            </a:xfrm>
            <a:custGeom>
              <a:avLst/>
              <a:gdLst/>
              <a:ahLst/>
              <a:cxnLst/>
              <a:rect l="l" t="t" r="r" b="b"/>
              <a:pathLst>
                <a:path w="5787" h="2938" extrusionOk="0">
                  <a:moveTo>
                    <a:pt x="735" y="0"/>
                  </a:moveTo>
                  <a:lnTo>
                    <a:pt x="1" y="734"/>
                  </a:lnTo>
                  <a:lnTo>
                    <a:pt x="1452" y="2185"/>
                  </a:lnTo>
                  <a:cubicBezTo>
                    <a:pt x="1924" y="2675"/>
                    <a:pt x="2570" y="2937"/>
                    <a:pt x="3235" y="2937"/>
                  </a:cubicBezTo>
                  <a:lnTo>
                    <a:pt x="5787" y="2937"/>
                  </a:lnTo>
                  <a:lnTo>
                    <a:pt x="5787" y="1888"/>
                  </a:lnTo>
                  <a:lnTo>
                    <a:pt x="3235" y="1888"/>
                  </a:lnTo>
                  <a:cubicBezTo>
                    <a:pt x="2850" y="1888"/>
                    <a:pt x="2465" y="1731"/>
                    <a:pt x="2203" y="1451"/>
                  </a:cubicBezTo>
                  <a:lnTo>
                    <a:pt x="7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00" name="Google Shape;6000;p124"/>
            <p:cNvSpPr/>
            <p:nvPr/>
          </p:nvSpPr>
          <p:spPr>
            <a:xfrm>
              <a:off x="3976538" y="2007913"/>
              <a:ext cx="73425" cy="144675"/>
            </a:xfrm>
            <a:custGeom>
              <a:avLst/>
              <a:gdLst/>
              <a:ahLst/>
              <a:cxnLst/>
              <a:rect l="l" t="t" r="r" b="b"/>
              <a:pathLst>
                <a:path w="2937" h="5787" extrusionOk="0">
                  <a:moveTo>
                    <a:pt x="752" y="1"/>
                  </a:moveTo>
                  <a:lnTo>
                    <a:pt x="0" y="752"/>
                  </a:lnTo>
                  <a:lnTo>
                    <a:pt x="1451" y="2203"/>
                  </a:lnTo>
                  <a:cubicBezTo>
                    <a:pt x="1731" y="2483"/>
                    <a:pt x="1888" y="2850"/>
                    <a:pt x="1888" y="3252"/>
                  </a:cubicBezTo>
                  <a:lnTo>
                    <a:pt x="1888" y="5787"/>
                  </a:lnTo>
                  <a:lnTo>
                    <a:pt x="2937" y="5787"/>
                  </a:lnTo>
                  <a:lnTo>
                    <a:pt x="2937" y="3235"/>
                  </a:lnTo>
                  <a:cubicBezTo>
                    <a:pt x="2937" y="2570"/>
                    <a:pt x="2675" y="1924"/>
                    <a:pt x="2203" y="1452"/>
                  </a:cubicBezTo>
                  <a:lnTo>
                    <a:pt x="75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01" name="Google Shape;6001;p124"/>
            <p:cNvSpPr/>
            <p:nvPr/>
          </p:nvSpPr>
          <p:spPr>
            <a:xfrm>
              <a:off x="4243113" y="2345738"/>
              <a:ext cx="144700" cy="73450"/>
            </a:xfrm>
            <a:custGeom>
              <a:avLst/>
              <a:gdLst/>
              <a:ahLst/>
              <a:cxnLst/>
              <a:rect l="l" t="t" r="r" b="b"/>
              <a:pathLst>
                <a:path w="5788" h="2938" extrusionOk="0">
                  <a:moveTo>
                    <a:pt x="1" y="1"/>
                  </a:moveTo>
                  <a:lnTo>
                    <a:pt x="1" y="1050"/>
                  </a:lnTo>
                  <a:lnTo>
                    <a:pt x="2536" y="1050"/>
                  </a:lnTo>
                  <a:cubicBezTo>
                    <a:pt x="2556" y="1049"/>
                    <a:pt x="2576" y="1048"/>
                    <a:pt x="2596" y="1048"/>
                  </a:cubicBezTo>
                  <a:cubicBezTo>
                    <a:pt x="2974" y="1048"/>
                    <a:pt x="3319" y="1204"/>
                    <a:pt x="3584" y="1487"/>
                  </a:cubicBezTo>
                  <a:lnTo>
                    <a:pt x="5035" y="2938"/>
                  </a:lnTo>
                  <a:lnTo>
                    <a:pt x="5787" y="2186"/>
                  </a:lnTo>
                  <a:lnTo>
                    <a:pt x="4319" y="735"/>
                  </a:lnTo>
                  <a:cubicBezTo>
                    <a:pt x="3847" y="263"/>
                    <a:pt x="3200" y="1"/>
                    <a:pt x="25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02" name="Google Shape;6002;p124"/>
            <p:cNvSpPr/>
            <p:nvPr/>
          </p:nvSpPr>
          <p:spPr>
            <a:xfrm>
              <a:off x="4350638" y="2237788"/>
              <a:ext cx="73450" cy="144700"/>
            </a:xfrm>
            <a:custGeom>
              <a:avLst/>
              <a:gdLst/>
              <a:ahLst/>
              <a:cxnLst/>
              <a:rect l="l" t="t" r="r" b="b"/>
              <a:pathLst>
                <a:path w="2938" h="5788" extrusionOk="0">
                  <a:moveTo>
                    <a:pt x="0" y="1"/>
                  </a:moveTo>
                  <a:lnTo>
                    <a:pt x="0" y="2536"/>
                  </a:lnTo>
                  <a:cubicBezTo>
                    <a:pt x="0" y="3217"/>
                    <a:pt x="262" y="3847"/>
                    <a:pt x="752" y="4319"/>
                  </a:cubicBezTo>
                  <a:lnTo>
                    <a:pt x="2203" y="5787"/>
                  </a:lnTo>
                  <a:lnTo>
                    <a:pt x="2937" y="5035"/>
                  </a:lnTo>
                  <a:lnTo>
                    <a:pt x="1486" y="3585"/>
                  </a:lnTo>
                  <a:cubicBezTo>
                    <a:pt x="1206" y="3305"/>
                    <a:pt x="1049" y="2938"/>
                    <a:pt x="1049" y="2536"/>
                  </a:cubicBezTo>
                  <a:lnTo>
                    <a:pt x="10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03" name="Google Shape;6003;p124"/>
            <p:cNvSpPr/>
            <p:nvPr/>
          </p:nvSpPr>
          <p:spPr>
            <a:xfrm>
              <a:off x="4013238" y="2345313"/>
              <a:ext cx="144675" cy="73875"/>
            </a:xfrm>
            <a:custGeom>
              <a:avLst/>
              <a:gdLst/>
              <a:ahLst/>
              <a:cxnLst/>
              <a:rect l="l" t="t" r="r" b="b"/>
              <a:pathLst>
                <a:path w="5787" h="2955" extrusionOk="0">
                  <a:moveTo>
                    <a:pt x="3235" y="0"/>
                  </a:moveTo>
                  <a:cubicBezTo>
                    <a:pt x="2570" y="0"/>
                    <a:pt x="1924" y="262"/>
                    <a:pt x="1452" y="752"/>
                  </a:cubicBezTo>
                  <a:lnTo>
                    <a:pt x="1" y="2203"/>
                  </a:lnTo>
                  <a:lnTo>
                    <a:pt x="735" y="2955"/>
                  </a:lnTo>
                  <a:lnTo>
                    <a:pt x="2203" y="1486"/>
                  </a:lnTo>
                  <a:cubicBezTo>
                    <a:pt x="2465" y="1206"/>
                    <a:pt x="2850" y="1049"/>
                    <a:pt x="3235" y="1049"/>
                  </a:cubicBezTo>
                  <a:lnTo>
                    <a:pt x="5787" y="1049"/>
                  </a:lnTo>
                  <a:lnTo>
                    <a:pt x="578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04" name="Google Shape;6004;p124"/>
            <p:cNvSpPr/>
            <p:nvPr/>
          </p:nvSpPr>
          <p:spPr>
            <a:xfrm>
              <a:off x="3976538" y="2237788"/>
              <a:ext cx="73425" cy="144700"/>
            </a:xfrm>
            <a:custGeom>
              <a:avLst/>
              <a:gdLst/>
              <a:ahLst/>
              <a:cxnLst/>
              <a:rect l="l" t="t" r="r" b="b"/>
              <a:pathLst>
                <a:path w="2937" h="5788" extrusionOk="0">
                  <a:moveTo>
                    <a:pt x="1888" y="1"/>
                  </a:moveTo>
                  <a:lnTo>
                    <a:pt x="1888" y="2536"/>
                  </a:lnTo>
                  <a:cubicBezTo>
                    <a:pt x="1888" y="2938"/>
                    <a:pt x="1731" y="3305"/>
                    <a:pt x="1451" y="3585"/>
                  </a:cubicBezTo>
                  <a:lnTo>
                    <a:pt x="0" y="5035"/>
                  </a:lnTo>
                  <a:lnTo>
                    <a:pt x="752" y="5787"/>
                  </a:lnTo>
                  <a:lnTo>
                    <a:pt x="2203" y="4319"/>
                  </a:lnTo>
                  <a:cubicBezTo>
                    <a:pt x="2675" y="3847"/>
                    <a:pt x="2937" y="3217"/>
                    <a:pt x="2937" y="2536"/>
                  </a:cubicBezTo>
                  <a:lnTo>
                    <a:pt x="293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005" name="Google Shape;6005;p124"/>
          <p:cNvGrpSpPr/>
          <p:nvPr/>
        </p:nvGrpSpPr>
        <p:grpSpPr>
          <a:xfrm>
            <a:off x="3228763" y="1971138"/>
            <a:ext cx="461975" cy="448075"/>
            <a:chOff x="3228763" y="1971138"/>
            <a:chExt cx="461975" cy="448075"/>
          </a:xfrm>
        </p:grpSpPr>
        <p:sp>
          <p:nvSpPr>
            <p:cNvPr id="6006" name="Google Shape;6006;p124"/>
            <p:cNvSpPr/>
            <p:nvPr/>
          </p:nvSpPr>
          <p:spPr>
            <a:xfrm>
              <a:off x="3407938" y="1988688"/>
              <a:ext cx="88325" cy="88750"/>
            </a:xfrm>
            <a:custGeom>
              <a:avLst/>
              <a:gdLst/>
              <a:ahLst/>
              <a:cxnLst/>
              <a:rect l="l" t="t" r="r" b="b"/>
              <a:pathLst>
                <a:path w="3533" h="3550" extrusionOk="0">
                  <a:moveTo>
                    <a:pt x="2343" y="1"/>
                  </a:moveTo>
                  <a:cubicBezTo>
                    <a:pt x="1347" y="542"/>
                    <a:pt x="525" y="1364"/>
                    <a:pt x="1" y="2343"/>
                  </a:cubicBezTo>
                  <a:lnTo>
                    <a:pt x="1085" y="3444"/>
                  </a:lnTo>
                  <a:lnTo>
                    <a:pt x="1190" y="3532"/>
                  </a:lnTo>
                  <a:lnTo>
                    <a:pt x="1190" y="3549"/>
                  </a:lnTo>
                  <a:lnTo>
                    <a:pt x="3532" y="1207"/>
                  </a:lnTo>
                  <a:cubicBezTo>
                    <a:pt x="3497" y="1172"/>
                    <a:pt x="3462" y="1137"/>
                    <a:pt x="3427" y="1102"/>
                  </a:cubicBezTo>
                  <a:lnTo>
                    <a:pt x="234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07" name="Google Shape;6007;p124"/>
            <p:cNvSpPr/>
            <p:nvPr/>
          </p:nvSpPr>
          <p:spPr>
            <a:xfrm>
              <a:off x="3459088" y="2040263"/>
              <a:ext cx="68200" cy="66100"/>
            </a:xfrm>
            <a:custGeom>
              <a:avLst/>
              <a:gdLst/>
              <a:ahLst/>
              <a:cxnLst/>
              <a:rect l="l" t="t" r="r" b="b"/>
              <a:pathLst>
                <a:path w="2728" h="2644" extrusionOk="0">
                  <a:moveTo>
                    <a:pt x="2115" y="0"/>
                  </a:moveTo>
                  <a:lnTo>
                    <a:pt x="0" y="2116"/>
                  </a:lnTo>
                  <a:cubicBezTo>
                    <a:pt x="637" y="2461"/>
                    <a:pt x="1339" y="2643"/>
                    <a:pt x="2046" y="2643"/>
                  </a:cubicBezTo>
                  <a:cubicBezTo>
                    <a:pt x="2233" y="2643"/>
                    <a:pt x="2419" y="2631"/>
                    <a:pt x="2605" y="2605"/>
                  </a:cubicBezTo>
                  <a:cubicBezTo>
                    <a:pt x="2727" y="1713"/>
                    <a:pt x="2552" y="787"/>
                    <a:pt x="21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08" name="Google Shape;6008;p124"/>
            <p:cNvSpPr/>
            <p:nvPr/>
          </p:nvSpPr>
          <p:spPr>
            <a:xfrm>
              <a:off x="3366238" y="2073463"/>
              <a:ext cx="213050" cy="189375"/>
            </a:xfrm>
            <a:custGeom>
              <a:avLst/>
              <a:gdLst/>
              <a:ahLst/>
              <a:cxnLst/>
              <a:rect l="l" t="t" r="r" b="b"/>
              <a:pathLst>
                <a:path w="8522" h="7575" extrusionOk="0">
                  <a:moveTo>
                    <a:pt x="1214" y="1"/>
                  </a:moveTo>
                  <a:lnTo>
                    <a:pt x="1214" y="1"/>
                  </a:lnTo>
                  <a:cubicBezTo>
                    <a:pt x="0" y="3887"/>
                    <a:pt x="3016" y="7575"/>
                    <a:pt x="6773" y="7575"/>
                  </a:cubicBezTo>
                  <a:cubicBezTo>
                    <a:pt x="7343" y="7575"/>
                    <a:pt x="7930" y="7490"/>
                    <a:pt x="8522" y="7308"/>
                  </a:cubicBezTo>
                  <a:lnTo>
                    <a:pt x="7717" y="6504"/>
                  </a:lnTo>
                  <a:cubicBezTo>
                    <a:pt x="6616" y="5403"/>
                    <a:pt x="6057" y="3899"/>
                    <a:pt x="6162" y="2361"/>
                  </a:cubicBezTo>
                  <a:lnTo>
                    <a:pt x="6162" y="2343"/>
                  </a:lnTo>
                  <a:cubicBezTo>
                    <a:pt x="6039" y="2361"/>
                    <a:pt x="5917" y="2361"/>
                    <a:pt x="5794" y="2361"/>
                  </a:cubicBezTo>
                  <a:cubicBezTo>
                    <a:pt x="4379" y="2361"/>
                    <a:pt x="3015" y="1801"/>
                    <a:pt x="2019" y="805"/>
                  </a:cubicBezTo>
                  <a:lnTo>
                    <a:pt x="121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09" name="Google Shape;6009;p124"/>
            <p:cNvSpPr/>
            <p:nvPr/>
          </p:nvSpPr>
          <p:spPr>
            <a:xfrm>
              <a:off x="3544313" y="2127363"/>
              <a:ext cx="68200" cy="66325"/>
            </a:xfrm>
            <a:custGeom>
              <a:avLst/>
              <a:gdLst/>
              <a:ahLst/>
              <a:cxnLst/>
              <a:rect l="l" t="t" r="r" b="b"/>
              <a:pathLst>
                <a:path w="2728" h="2653" extrusionOk="0">
                  <a:moveTo>
                    <a:pt x="628" y="0"/>
                  </a:moveTo>
                  <a:cubicBezTo>
                    <a:pt x="459" y="0"/>
                    <a:pt x="291" y="10"/>
                    <a:pt x="122" y="30"/>
                  </a:cubicBezTo>
                  <a:cubicBezTo>
                    <a:pt x="0" y="939"/>
                    <a:pt x="175" y="1848"/>
                    <a:pt x="612" y="2652"/>
                  </a:cubicBezTo>
                  <a:lnTo>
                    <a:pt x="2727" y="537"/>
                  </a:lnTo>
                  <a:cubicBezTo>
                    <a:pt x="2075" y="182"/>
                    <a:pt x="1353" y="0"/>
                    <a:pt x="6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10" name="Google Shape;6010;p124"/>
            <p:cNvSpPr/>
            <p:nvPr/>
          </p:nvSpPr>
          <p:spPr>
            <a:xfrm>
              <a:off x="3575338" y="2156513"/>
              <a:ext cx="88300" cy="88300"/>
            </a:xfrm>
            <a:custGeom>
              <a:avLst/>
              <a:gdLst/>
              <a:ahLst/>
              <a:cxnLst/>
              <a:rect l="l" t="t" r="r" b="b"/>
              <a:pathLst>
                <a:path w="3532" h="3532" extrusionOk="0">
                  <a:moveTo>
                    <a:pt x="2343" y="0"/>
                  </a:moveTo>
                  <a:lnTo>
                    <a:pt x="0" y="2343"/>
                  </a:lnTo>
                  <a:lnTo>
                    <a:pt x="105" y="2430"/>
                  </a:lnTo>
                  <a:lnTo>
                    <a:pt x="1189" y="3532"/>
                  </a:lnTo>
                  <a:cubicBezTo>
                    <a:pt x="1678" y="3269"/>
                    <a:pt x="2133" y="2920"/>
                    <a:pt x="2535" y="2535"/>
                  </a:cubicBezTo>
                  <a:cubicBezTo>
                    <a:pt x="2937" y="2133"/>
                    <a:pt x="3269" y="1679"/>
                    <a:pt x="3531" y="1189"/>
                  </a:cubicBezTo>
                  <a:lnTo>
                    <a:pt x="2448" y="88"/>
                  </a:lnTo>
                  <a:lnTo>
                    <a:pt x="234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11" name="Google Shape;6011;p124"/>
            <p:cNvSpPr/>
            <p:nvPr/>
          </p:nvSpPr>
          <p:spPr>
            <a:xfrm>
              <a:off x="3492288" y="1971138"/>
              <a:ext cx="198450" cy="188900"/>
            </a:xfrm>
            <a:custGeom>
              <a:avLst/>
              <a:gdLst/>
              <a:ahLst/>
              <a:cxnLst/>
              <a:rect l="l" t="t" r="r" b="b"/>
              <a:pathLst>
                <a:path w="7938" h="7556" extrusionOk="0">
                  <a:moveTo>
                    <a:pt x="1737" y="1"/>
                  </a:moveTo>
                  <a:cubicBezTo>
                    <a:pt x="1158" y="1"/>
                    <a:pt x="573" y="87"/>
                    <a:pt x="1" y="265"/>
                  </a:cubicBezTo>
                  <a:lnTo>
                    <a:pt x="805" y="1070"/>
                  </a:lnTo>
                  <a:cubicBezTo>
                    <a:pt x="1906" y="2153"/>
                    <a:pt x="2466" y="3674"/>
                    <a:pt x="2361" y="5213"/>
                  </a:cubicBezTo>
                  <a:cubicBezTo>
                    <a:pt x="2483" y="5204"/>
                    <a:pt x="2605" y="5200"/>
                    <a:pt x="2727" y="5200"/>
                  </a:cubicBezTo>
                  <a:cubicBezTo>
                    <a:pt x="4138" y="5200"/>
                    <a:pt x="5506" y="5755"/>
                    <a:pt x="6504" y="6769"/>
                  </a:cubicBezTo>
                  <a:lnTo>
                    <a:pt x="7308" y="7555"/>
                  </a:lnTo>
                  <a:cubicBezTo>
                    <a:pt x="7937" y="5492"/>
                    <a:pt x="7395" y="3237"/>
                    <a:pt x="5857" y="1699"/>
                  </a:cubicBezTo>
                  <a:lnTo>
                    <a:pt x="5857" y="1716"/>
                  </a:lnTo>
                  <a:cubicBezTo>
                    <a:pt x="4742" y="602"/>
                    <a:pt x="3260" y="1"/>
                    <a:pt x="17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12" name="Google Shape;6012;p124"/>
            <p:cNvSpPr/>
            <p:nvPr/>
          </p:nvSpPr>
          <p:spPr>
            <a:xfrm>
              <a:off x="3371663" y="2217263"/>
              <a:ext cx="63850" cy="63825"/>
            </a:xfrm>
            <a:custGeom>
              <a:avLst/>
              <a:gdLst/>
              <a:ahLst/>
              <a:cxnLst/>
              <a:rect l="l" t="t" r="r" b="b"/>
              <a:pathLst>
                <a:path w="2554" h="2553" extrusionOk="0">
                  <a:moveTo>
                    <a:pt x="980" y="0"/>
                  </a:moveTo>
                  <a:lnTo>
                    <a:pt x="1" y="857"/>
                  </a:lnTo>
                  <a:lnTo>
                    <a:pt x="1697" y="2552"/>
                  </a:lnTo>
                  <a:lnTo>
                    <a:pt x="2553" y="1556"/>
                  </a:lnTo>
                  <a:cubicBezTo>
                    <a:pt x="1941" y="1137"/>
                    <a:pt x="1417" y="595"/>
                    <a:pt x="9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13" name="Google Shape;6013;p124"/>
            <p:cNvSpPr/>
            <p:nvPr/>
          </p:nvSpPr>
          <p:spPr>
            <a:xfrm>
              <a:off x="3228763" y="2326513"/>
              <a:ext cx="97050" cy="92700"/>
            </a:xfrm>
            <a:custGeom>
              <a:avLst/>
              <a:gdLst/>
              <a:ahLst/>
              <a:cxnLst/>
              <a:rect l="l" t="t" r="r" b="b"/>
              <a:pathLst>
                <a:path w="3882" h="3708" extrusionOk="0">
                  <a:moveTo>
                    <a:pt x="1696" y="1"/>
                  </a:moveTo>
                  <a:lnTo>
                    <a:pt x="752" y="840"/>
                  </a:lnTo>
                  <a:cubicBezTo>
                    <a:pt x="36" y="1451"/>
                    <a:pt x="1" y="2553"/>
                    <a:pt x="665" y="3217"/>
                  </a:cubicBezTo>
                  <a:cubicBezTo>
                    <a:pt x="985" y="3545"/>
                    <a:pt x="1405" y="3707"/>
                    <a:pt x="1826" y="3707"/>
                  </a:cubicBezTo>
                  <a:cubicBezTo>
                    <a:pt x="2280" y="3707"/>
                    <a:pt x="2733" y="3519"/>
                    <a:pt x="3060" y="3147"/>
                  </a:cubicBezTo>
                  <a:lnTo>
                    <a:pt x="3881" y="2186"/>
                  </a:lnTo>
                  <a:lnTo>
                    <a:pt x="169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14" name="Google Shape;6014;p124"/>
            <p:cNvSpPr/>
            <p:nvPr/>
          </p:nvSpPr>
          <p:spPr>
            <a:xfrm>
              <a:off x="3290813" y="2256163"/>
              <a:ext cx="105800" cy="105350"/>
            </a:xfrm>
            <a:custGeom>
              <a:avLst/>
              <a:gdLst/>
              <a:ahLst/>
              <a:cxnLst/>
              <a:rect l="l" t="t" r="r" b="b"/>
              <a:pathLst>
                <a:path w="4232" h="4214" extrusionOk="0">
                  <a:moveTo>
                    <a:pt x="2448" y="0"/>
                  </a:moveTo>
                  <a:lnTo>
                    <a:pt x="1" y="2133"/>
                  </a:lnTo>
                  <a:lnTo>
                    <a:pt x="2099" y="4213"/>
                  </a:lnTo>
                  <a:lnTo>
                    <a:pt x="4231" y="1783"/>
                  </a:lnTo>
                  <a:lnTo>
                    <a:pt x="244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015" name="Google Shape;6015;p124"/>
          <p:cNvGrpSpPr/>
          <p:nvPr/>
        </p:nvGrpSpPr>
        <p:grpSpPr>
          <a:xfrm>
            <a:off x="2467013" y="1971038"/>
            <a:ext cx="471575" cy="448150"/>
            <a:chOff x="2467013" y="1971038"/>
            <a:chExt cx="471575" cy="448150"/>
          </a:xfrm>
        </p:grpSpPr>
        <p:sp>
          <p:nvSpPr>
            <p:cNvPr id="6016" name="Google Shape;6016;p124"/>
            <p:cNvSpPr/>
            <p:nvPr/>
          </p:nvSpPr>
          <p:spPr>
            <a:xfrm>
              <a:off x="2467013" y="1971038"/>
              <a:ext cx="471575" cy="448150"/>
            </a:xfrm>
            <a:custGeom>
              <a:avLst/>
              <a:gdLst/>
              <a:ahLst/>
              <a:cxnLst/>
              <a:rect l="l" t="t" r="r" b="b"/>
              <a:pathLst>
                <a:path w="18863" h="17926" extrusionOk="0">
                  <a:moveTo>
                    <a:pt x="12377" y="3119"/>
                  </a:moveTo>
                  <a:cubicBezTo>
                    <a:pt x="13461" y="4203"/>
                    <a:pt x="13723" y="5881"/>
                    <a:pt x="12989" y="7245"/>
                  </a:cubicBezTo>
                  <a:cubicBezTo>
                    <a:pt x="14877" y="7314"/>
                    <a:pt x="16381" y="8853"/>
                    <a:pt x="16381" y="10741"/>
                  </a:cubicBezTo>
                  <a:lnTo>
                    <a:pt x="15349" y="10741"/>
                  </a:lnTo>
                  <a:cubicBezTo>
                    <a:pt x="15349" y="9340"/>
                    <a:pt x="14206" y="8282"/>
                    <a:pt x="12894" y="8282"/>
                  </a:cubicBezTo>
                  <a:cubicBezTo>
                    <a:pt x="12667" y="8282"/>
                    <a:pt x="12435" y="8314"/>
                    <a:pt x="12203" y="8381"/>
                  </a:cubicBezTo>
                  <a:cubicBezTo>
                    <a:pt x="12255" y="8573"/>
                    <a:pt x="12272" y="8765"/>
                    <a:pt x="12272" y="8958"/>
                  </a:cubicBezTo>
                  <a:cubicBezTo>
                    <a:pt x="12272" y="10042"/>
                    <a:pt x="11538" y="10986"/>
                    <a:pt x="10489" y="11265"/>
                  </a:cubicBezTo>
                  <a:cubicBezTo>
                    <a:pt x="10734" y="12384"/>
                    <a:pt x="11731" y="13188"/>
                    <a:pt x="12884" y="13188"/>
                  </a:cubicBezTo>
                  <a:lnTo>
                    <a:pt x="12884" y="14237"/>
                  </a:lnTo>
                  <a:cubicBezTo>
                    <a:pt x="11678" y="14237"/>
                    <a:pt x="10542" y="13608"/>
                    <a:pt x="9912" y="12594"/>
                  </a:cubicBezTo>
                  <a:cubicBezTo>
                    <a:pt x="9755" y="12821"/>
                    <a:pt x="9580" y="13048"/>
                    <a:pt x="9371" y="13241"/>
                  </a:cubicBezTo>
                  <a:cubicBezTo>
                    <a:pt x="8724" y="13887"/>
                    <a:pt x="7832" y="14237"/>
                    <a:pt x="6923" y="14237"/>
                  </a:cubicBezTo>
                  <a:lnTo>
                    <a:pt x="6923" y="13188"/>
                  </a:lnTo>
                  <a:cubicBezTo>
                    <a:pt x="8077" y="13188"/>
                    <a:pt x="9073" y="12384"/>
                    <a:pt x="9318" y="11248"/>
                  </a:cubicBezTo>
                  <a:cubicBezTo>
                    <a:pt x="8059" y="10933"/>
                    <a:pt x="7290" y="9639"/>
                    <a:pt x="7605" y="8363"/>
                  </a:cubicBezTo>
                  <a:cubicBezTo>
                    <a:pt x="7375" y="8297"/>
                    <a:pt x="7146" y="8266"/>
                    <a:pt x="6921" y="8266"/>
                  </a:cubicBezTo>
                  <a:cubicBezTo>
                    <a:pt x="5606" y="8266"/>
                    <a:pt x="4458" y="9337"/>
                    <a:pt x="4458" y="10741"/>
                  </a:cubicBezTo>
                  <a:lnTo>
                    <a:pt x="3409" y="10741"/>
                  </a:lnTo>
                  <a:cubicBezTo>
                    <a:pt x="3427" y="8853"/>
                    <a:pt x="4913" y="7314"/>
                    <a:pt x="6801" y="7245"/>
                  </a:cubicBezTo>
                  <a:cubicBezTo>
                    <a:pt x="6084" y="5881"/>
                    <a:pt x="6329" y="4203"/>
                    <a:pt x="7430" y="3119"/>
                  </a:cubicBezTo>
                  <a:lnTo>
                    <a:pt x="8164" y="3853"/>
                  </a:lnTo>
                  <a:cubicBezTo>
                    <a:pt x="7203" y="4815"/>
                    <a:pt x="7203" y="6370"/>
                    <a:pt x="8164" y="7332"/>
                  </a:cubicBezTo>
                  <a:lnTo>
                    <a:pt x="8182" y="7349"/>
                  </a:lnTo>
                  <a:cubicBezTo>
                    <a:pt x="8645" y="6851"/>
                    <a:pt x="9270" y="6602"/>
                    <a:pt x="9897" y="6602"/>
                  </a:cubicBezTo>
                  <a:cubicBezTo>
                    <a:pt x="10524" y="6602"/>
                    <a:pt x="11154" y="6851"/>
                    <a:pt x="11626" y="7349"/>
                  </a:cubicBezTo>
                  <a:lnTo>
                    <a:pt x="11643" y="7332"/>
                  </a:lnTo>
                  <a:cubicBezTo>
                    <a:pt x="12587" y="6370"/>
                    <a:pt x="12587" y="4815"/>
                    <a:pt x="11643" y="3853"/>
                  </a:cubicBezTo>
                  <a:lnTo>
                    <a:pt x="12377" y="3119"/>
                  </a:lnTo>
                  <a:close/>
                  <a:moveTo>
                    <a:pt x="9897" y="1"/>
                  </a:moveTo>
                  <a:cubicBezTo>
                    <a:pt x="8175" y="1"/>
                    <a:pt x="6444" y="496"/>
                    <a:pt x="4930" y="1511"/>
                  </a:cubicBezTo>
                  <a:cubicBezTo>
                    <a:pt x="1382" y="3888"/>
                    <a:pt x="1" y="8433"/>
                    <a:pt x="1626" y="12384"/>
                  </a:cubicBezTo>
                  <a:cubicBezTo>
                    <a:pt x="3039" y="15782"/>
                    <a:pt x="6340" y="17925"/>
                    <a:pt x="9894" y="17925"/>
                  </a:cubicBezTo>
                  <a:cubicBezTo>
                    <a:pt x="10473" y="17925"/>
                    <a:pt x="11058" y="17868"/>
                    <a:pt x="11643" y="17751"/>
                  </a:cubicBezTo>
                  <a:cubicBezTo>
                    <a:pt x="15839" y="16912"/>
                    <a:pt x="18863" y="13241"/>
                    <a:pt x="18863" y="8975"/>
                  </a:cubicBezTo>
                  <a:cubicBezTo>
                    <a:pt x="18863" y="6598"/>
                    <a:pt x="17919" y="4308"/>
                    <a:pt x="16241" y="2629"/>
                  </a:cubicBezTo>
                  <a:cubicBezTo>
                    <a:pt x="14507" y="896"/>
                    <a:pt x="12210" y="1"/>
                    <a:pt x="98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17" name="Google Shape;6017;p124"/>
            <p:cNvSpPr/>
            <p:nvPr/>
          </p:nvSpPr>
          <p:spPr>
            <a:xfrm>
              <a:off x="2670663" y="2162188"/>
              <a:ext cx="76950" cy="65800"/>
            </a:xfrm>
            <a:custGeom>
              <a:avLst/>
              <a:gdLst/>
              <a:ahLst/>
              <a:cxnLst/>
              <a:rect l="l" t="t" r="r" b="b"/>
              <a:pathLst>
                <a:path w="3078" h="2632" extrusionOk="0">
                  <a:moveTo>
                    <a:pt x="1766" y="1"/>
                  </a:moveTo>
                  <a:cubicBezTo>
                    <a:pt x="595" y="1"/>
                    <a:pt x="1" y="1417"/>
                    <a:pt x="822" y="2238"/>
                  </a:cubicBezTo>
                  <a:cubicBezTo>
                    <a:pt x="1094" y="2510"/>
                    <a:pt x="1427" y="2631"/>
                    <a:pt x="1752" y="2631"/>
                  </a:cubicBezTo>
                  <a:cubicBezTo>
                    <a:pt x="2431" y="2631"/>
                    <a:pt x="3078" y="2103"/>
                    <a:pt x="3078" y="1312"/>
                  </a:cubicBezTo>
                  <a:cubicBezTo>
                    <a:pt x="3078" y="595"/>
                    <a:pt x="2483" y="1"/>
                    <a:pt x="17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018" name="Google Shape;6018;p124"/>
          <p:cNvGrpSpPr/>
          <p:nvPr/>
        </p:nvGrpSpPr>
        <p:grpSpPr>
          <a:xfrm>
            <a:off x="1794413" y="1971213"/>
            <a:ext cx="354025" cy="447975"/>
            <a:chOff x="1794413" y="1971213"/>
            <a:chExt cx="354025" cy="447975"/>
          </a:xfrm>
        </p:grpSpPr>
        <p:sp>
          <p:nvSpPr>
            <p:cNvPr id="6019" name="Google Shape;6019;p124"/>
            <p:cNvSpPr/>
            <p:nvPr/>
          </p:nvSpPr>
          <p:spPr>
            <a:xfrm>
              <a:off x="1908913" y="2132463"/>
              <a:ext cx="33250" cy="46350"/>
            </a:xfrm>
            <a:custGeom>
              <a:avLst/>
              <a:gdLst/>
              <a:ahLst/>
              <a:cxnLst/>
              <a:rect l="l" t="t" r="r" b="b"/>
              <a:pathLst>
                <a:path w="1330" h="1854" extrusionOk="0">
                  <a:moveTo>
                    <a:pt x="1" y="1"/>
                  </a:moveTo>
                  <a:lnTo>
                    <a:pt x="1" y="1854"/>
                  </a:lnTo>
                  <a:cubicBezTo>
                    <a:pt x="525" y="1662"/>
                    <a:pt x="980" y="1347"/>
                    <a:pt x="1329" y="927"/>
                  </a:cubicBezTo>
                  <a:cubicBezTo>
                    <a:pt x="980" y="508"/>
                    <a:pt x="525" y="176"/>
                    <a:pt x="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20" name="Google Shape;6020;p124"/>
            <p:cNvSpPr/>
            <p:nvPr/>
          </p:nvSpPr>
          <p:spPr>
            <a:xfrm>
              <a:off x="1974488" y="2132463"/>
              <a:ext cx="33675" cy="46350"/>
            </a:xfrm>
            <a:custGeom>
              <a:avLst/>
              <a:gdLst/>
              <a:ahLst/>
              <a:cxnLst/>
              <a:rect l="l" t="t" r="r" b="b"/>
              <a:pathLst>
                <a:path w="1347" h="1854" extrusionOk="0">
                  <a:moveTo>
                    <a:pt x="1346" y="1"/>
                  </a:moveTo>
                  <a:cubicBezTo>
                    <a:pt x="822" y="176"/>
                    <a:pt x="367" y="508"/>
                    <a:pt x="0" y="927"/>
                  </a:cubicBezTo>
                  <a:cubicBezTo>
                    <a:pt x="367" y="1347"/>
                    <a:pt x="822" y="1662"/>
                    <a:pt x="1346" y="1854"/>
                  </a:cubicBezTo>
                  <a:lnTo>
                    <a:pt x="134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21" name="Google Shape;6021;p124"/>
            <p:cNvSpPr/>
            <p:nvPr/>
          </p:nvSpPr>
          <p:spPr>
            <a:xfrm>
              <a:off x="1794413" y="2023663"/>
              <a:ext cx="328250" cy="395525"/>
            </a:xfrm>
            <a:custGeom>
              <a:avLst/>
              <a:gdLst/>
              <a:ahLst/>
              <a:cxnLst/>
              <a:rect l="l" t="t" r="r" b="b"/>
              <a:pathLst>
                <a:path w="13130" h="15821" extrusionOk="0">
                  <a:moveTo>
                    <a:pt x="10507" y="3129"/>
                  </a:moveTo>
                  <a:lnTo>
                    <a:pt x="10507" y="4178"/>
                  </a:lnTo>
                  <a:lnTo>
                    <a:pt x="9598" y="4178"/>
                  </a:lnTo>
                  <a:lnTo>
                    <a:pt x="9598" y="6381"/>
                  </a:lnTo>
                  <a:lnTo>
                    <a:pt x="10507" y="6381"/>
                  </a:lnTo>
                  <a:lnTo>
                    <a:pt x="10507" y="7430"/>
                  </a:lnTo>
                  <a:lnTo>
                    <a:pt x="9563" y="7430"/>
                  </a:lnTo>
                  <a:cubicBezTo>
                    <a:pt x="8427" y="7430"/>
                    <a:pt x="7343" y="6958"/>
                    <a:pt x="6556" y="6118"/>
                  </a:cubicBezTo>
                  <a:cubicBezTo>
                    <a:pt x="5787" y="6958"/>
                    <a:pt x="4703" y="7430"/>
                    <a:pt x="3567" y="7430"/>
                  </a:cubicBezTo>
                  <a:lnTo>
                    <a:pt x="2623" y="7430"/>
                  </a:lnTo>
                  <a:lnTo>
                    <a:pt x="2623" y="6381"/>
                  </a:lnTo>
                  <a:lnTo>
                    <a:pt x="3532" y="6381"/>
                  </a:lnTo>
                  <a:lnTo>
                    <a:pt x="3532" y="4178"/>
                  </a:lnTo>
                  <a:lnTo>
                    <a:pt x="2623" y="4178"/>
                  </a:lnTo>
                  <a:lnTo>
                    <a:pt x="2623" y="3129"/>
                  </a:lnTo>
                  <a:lnTo>
                    <a:pt x="3567" y="3129"/>
                  </a:lnTo>
                  <a:cubicBezTo>
                    <a:pt x="4703" y="3129"/>
                    <a:pt x="5787" y="3601"/>
                    <a:pt x="6574" y="4423"/>
                  </a:cubicBezTo>
                  <a:cubicBezTo>
                    <a:pt x="7343" y="3601"/>
                    <a:pt x="8427" y="3129"/>
                    <a:pt x="9563" y="3129"/>
                  </a:cubicBezTo>
                  <a:close/>
                  <a:moveTo>
                    <a:pt x="9091" y="8461"/>
                  </a:moveTo>
                  <a:lnTo>
                    <a:pt x="9091" y="9510"/>
                  </a:lnTo>
                  <a:lnTo>
                    <a:pt x="2623" y="9510"/>
                  </a:lnTo>
                  <a:lnTo>
                    <a:pt x="2623" y="8461"/>
                  </a:lnTo>
                  <a:close/>
                  <a:moveTo>
                    <a:pt x="8025" y="10559"/>
                  </a:moveTo>
                  <a:lnTo>
                    <a:pt x="8025" y="11608"/>
                  </a:lnTo>
                  <a:lnTo>
                    <a:pt x="2623" y="11608"/>
                  </a:lnTo>
                  <a:lnTo>
                    <a:pt x="2623" y="10559"/>
                  </a:lnTo>
                  <a:close/>
                  <a:moveTo>
                    <a:pt x="9983" y="12656"/>
                  </a:moveTo>
                  <a:lnTo>
                    <a:pt x="10000" y="13705"/>
                  </a:lnTo>
                  <a:lnTo>
                    <a:pt x="2623" y="13705"/>
                  </a:lnTo>
                  <a:lnTo>
                    <a:pt x="2623" y="12656"/>
                  </a:lnTo>
                  <a:close/>
                  <a:moveTo>
                    <a:pt x="1" y="0"/>
                  </a:moveTo>
                  <a:lnTo>
                    <a:pt x="1" y="15821"/>
                  </a:lnTo>
                  <a:lnTo>
                    <a:pt x="11294" y="15821"/>
                  </a:lnTo>
                  <a:cubicBezTo>
                    <a:pt x="11119" y="15488"/>
                    <a:pt x="11014" y="15121"/>
                    <a:pt x="11032" y="14754"/>
                  </a:cubicBezTo>
                  <a:lnTo>
                    <a:pt x="11032" y="9492"/>
                  </a:lnTo>
                  <a:lnTo>
                    <a:pt x="10157" y="9492"/>
                  </a:lnTo>
                  <a:lnTo>
                    <a:pt x="10157" y="8443"/>
                  </a:lnTo>
                  <a:lnTo>
                    <a:pt x="13129" y="8443"/>
                  </a:lnTo>
                  <a:lnTo>
                    <a:pt x="13129" y="0"/>
                  </a:lnTo>
                  <a:lnTo>
                    <a:pt x="10227" y="0"/>
                  </a:lnTo>
                  <a:cubicBezTo>
                    <a:pt x="10227" y="87"/>
                    <a:pt x="10227" y="157"/>
                    <a:pt x="10227" y="245"/>
                  </a:cubicBezTo>
                  <a:lnTo>
                    <a:pt x="10227" y="2098"/>
                  </a:lnTo>
                  <a:lnTo>
                    <a:pt x="2885" y="2098"/>
                  </a:lnTo>
                  <a:lnTo>
                    <a:pt x="2885" y="245"/>
                  </a:lnTo>
                  <a:cubicBezTo>
                    <a:pt x="2885" y="157"/>
                    <a:pt x="2885" y="87"/>
                    <a:pt x="29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22" name="Google Shape;6022;p124"/>
            <p:cNvSpPr/>
            <p:nvPr/>
          </p:nvSpPr>
          <p:spPr>
            <a:xfrm>
              <a:off x="1892763" y="1971213"/>
              <a:ext cx="131125" cy="78675"/>
            </a:xfrm>
            <a:custGeom>
              <a:avLst/>
              <a:gdLst/>
              <a:ahLst/>
              <a:cxnLst/>
              <a:rect l="l" t="t" r="r" b="b"/>
              <a:pathLst>
                <a:path w="5245" h="3147" extrusionOk="0">
                  <a:moveTo>
                    <a:pt x="2622" y="0"/>
                  </a:moveTo>
                  <a:cubicBezTo>
                    <a:pt x="2098" y="0"/>
                    <a:pt x="1573" y="350"/>
                    <a:pt x="1573" y="1049"/>
                  </a:cubicBezTo>
                  <a:lnTo>
                    <a:pt x="1294" y="1049"/>
                  </a:lnTo>
                  <a:cubicBezTo>
                    <a:pt x="577" y="1049"/>
                    <a:pt x="0" y="1626"/>
                    <a:pt x="0" y="2343"/>
                  </a:cubicBezTo>
                  <a:lnTo>
                    <a:pt x="0" y="3147"/>
                  </a:lnTo>
                  <a:lnTo>
                    <a:pt x="5244" y="3147"/>
                  </a:lnTo>
                  <a:lnTo>
                    <a:pt x="5244" y="2343"/>
                  </a:lnTo>
                  <a:cubicBezTo>
                    <a:pt x="5244" y="1626"/>
                    <a:pt x="4668" y="1049"/>
                    <a:pt x="3968" y="1049"/>
                  </a:cubicBezTo>
                  <a:lnTo>
                    <a:pt x="3671" y="1049"/>
                  </a:lnTo>
                  <a:cubicBezTo>
                    <a:pt x="3671" y="350"/>
                    <a:pt x="3147" y="0"/>
                    <a:pt x="26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23" name="Google Shape;6023;p124"/>
            <p:cNvSpPr/>
            <p:nvPr/>
          </p:nvSpPr>
          <p:spPr>
            <a:xfrm>
              <a:off x="2095963" y="2260963"/>
              <a:ext cx="52475" cy="26250"/>
            </a:xfrm>
            <a:custGeom>
              <a:avLst/>
              <a:gdLst/>
              <a:ahLst/>
              <a:cxnLst/>
              <a:rect l="l" t="t" r="r" b="b"/>
              <a:pathLst>
                <a:path w="2099" h="1050" extrusionOk="0">
                  <a:moveTo>
                    <a:pt x="1" y="0"/>
                  </a:moveTo>
                  <a:lnTo>
                    <a:pt x="1" y="1049"/>
                  </a:lnTo>
                  <a:lnTo>
                    <a:pt x="2099" y="1049"/>
                  </a:lnTo>
                  <a:lnTo>
                    <a:pt x="209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24" name="Google Shape;6024;p124"/>
            <p:cNvSpPr/>
            <p:nvPr/>
          </p:nvSpPr>
          <p:spPr>
            <a:xfrm>
              <a:off x="2095963" y="2313413"/>
              <a:ext cx="52475" cy="105350"/>
            </a:xfrm>
            <a:custGeom>
              <a:avLst/>
              <a:gdLst/>
              <a:ahLst/>
              <a:cxnLst/>
              <a:rect l="l" t="t" r="r" b="b"/>
              <a:pathLst>
                <a:path w="2099" h="4214" extrusionOk="0">
                  <a:moveTo>
                    <a:pt x="1" y="0"/>
                  </a:moveTo>
                  <a:lnTo>
                    <a:pt x="1" y="3164"/>
                  </a:lnTo>
                  <a:cubicBezTo>
                    <a:pt x="1" y="3741"/>
                    <a:pt x="473" y="4213"/>
                    <a:pt x="1050" y="4213"/>
                  </a:cubicBezTo>
                  <a:cubicBezTo>
                    <a:pt x="1627" y="4213"/>
                    <a:pt x="2099" y="3741"/>
                    <a:pt x="2099" y="3164"/>
                  </a:cubicBezTo>
                  <a:lnTo>
                    <a:pt x="209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025" name="Google Shape;6025;p124"/>
          <p:cNvGrpSpPr/>
          <p:nvPr/>
        </p:nvGrpSpPr>
        <p:grpSpPr>
          <a:xfrm>
            <a:off x="1036613" y="1971213"/>
            <a:ext cx="384175" cy="447550"/>
            <a:chOff x="1036613" y="1971213"/>
            <a:chExt cx="384175" cy="447550"/>
          </a:xfrm>
        </p:grpSpPr>
        <p:sp>
          <p:nvSpPr>
            <p:cNvPr id="6026" name="Google Shape;6026;p124"/>
            <p:cNvSpPr/>
            <p:nvPr/>
          </p:nvSpPr>
          <p:spPr>
            <a:xfrm>
              <a:off x="1036613" y="1971213"/>
              <a:ext cx="279725" cy="104475"/>
            </a:xfrm>
            <a:custGeom>
              <a:avLst/>
              <a:gdLst/>
              <a:ahLst/>
              <a:cxnLst/>
              <a:rect l="l" t="t" r="r" b="b"/>
              <a:pathLst>
                <a:path w="11189" h="4179" extrusionOk="0">
                  <a:moveTo>
                    <a:pt x="5585" y="1049"/>
                  </a:moveTo>
                  <a:cubicBezTo>
                    <a:pt x="6158" y="1049"/>
                    <a:pt x="6730" y="1399"/>
                    <a:pt x="6870" y="2098"/>
                  </a:cubicBezTo>
                  <a:lnTo>
                    <a:pt x="4301" y="2098"/>
                  </a:lnTo>
                  <a:cubicBezTo>
                    <a:pt x="4440" y="1399"/>
                    <a:pt x="5013" y="1049"/>
                    <a:pt x="5585" y="1049"/>
                  </a:cubicBezTo>
                  <a:close/>
                  <a:moveTo>
                    <a:pt x="5594" y="0"/>
                  </a:moveTo>
                  <a:cubicBezTo>
                    <a:pt x="4388" y="0"/>
                    <a:pt x="3374" y="909"/>
                    <a:pt x="3234" y="2098"/>
                  </a:cubicBezTo>
                  <a:lnTo>
                    <a:pt x="0" y="2098"/>
                  </a:lnTo>
                  <a:lnTo>
                    <a:pt x="0" y="4178"/>
                  </a:lnTo>
                  <a:lnTo>
                    <a:pt x="11188" y="4178"/>
                  </a:lnTo>
                  <a:lnTo>
                    <a:pt x="11188" y="2098"/>
                  </a:lnTo>
                  <a:lnTo>
                    <a:pt x="7937" y="2098"/>
                  </a:lnTo>
                  <a:cubicBezTo>
                    <a:pt x="7797" y="909"/>
                    <a:pt x="6783" y="0"/>
                    <a:pt x="55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27" name="Google Shape;6027;p124"/>
            <p:cNvSpPr/>
            <p:nvPr/>
          </p:nvSpPr>
          <p:spPr>
            <a:xfrm>
              <a:off x="1036613" y="2101888"/>
              <a:ext cx="357950" cy="316875"/>
            </a:xfrm>
            <a:custGeom>
              <a:avLst/>
              <a:gdLst/>
              <a:ahLst/>
              <a:cxnLst/>
              <a:rect l="l" t="t" r="r" b="b"/>
              <a:pathLst>
                <a:path w="14318" h="12675" extrusionOk="0">
                  <a:moveTo>
                    <a:pt x="7692" y="1399"/>
                  </a:moveTo>
                  <a:lnTo>
                    <a:pt x="7692" y="2448"/>
                  </a:lnTo>
                  <a:lnTo>
                    <a:pt x="6643" y="2448"/>
                  </a:lnTo>
                  <a:lnTo>
                    <a:pt x="6643" y="1399"/>
                  </a:lnTo>
                  <a:close/>
                  <a:moveTo>
                    <a:pt x="8741" y="3846"/>
                  </a:moveTo>
                  <a:lnTo>
                    <a:pt x="8741" y="4895"/>
                  </a:lnTo>
                  <a:lnTo>
                    <a:pt x="7692" y="4895"/>
                  </a:lnTo>
                  <a:lnTo>
                    <a:pt x="7692" y="3846"/>
                  </a:lnTo>
                  <a:close/>
                  <a:moveTo>
                    <a:pt x="4370" y="5594"/>
                  </a:moveTo>
                  <a:lnTo>
                    <a:pt x="4353" y="6643"/>
                  </a:lnTo>
                  <a:lnTo>
                    <a:pt x="3322" y="6643"/>
                  </a:lnTo>
                  <a:lnTo>
                    <a:pt x="3322" y="5594"/>
                  </a:lnTo>
                  <a:close/>
                  <a:moveTo>
                    <a:pt x="0" y="0"/>
                  </a:moveTo>
                  <a:lnTo>
                    <a:pt x="0" y="1049"/>
                  </a:lnTo>
                  <a:lnTo>
                    <a:pt x="2954" y="1049"/>
                  </a:lnTo>
                  <a:lnTo>
                    <a:pt x="2954" y="2098"/>
                  </a:lnTo>
                  <a:lnTo>
                    <a:pt x="0" y="2098"/>
                  </a:lnTo>
                  <a:lnTo>
                    <a:pt x="0" y="3147"/>
                  </a:lnTo>
                  <a:lnTo>
                    <a:pt x="2954" y="3147"/>
                  </a:lnTo>
                  <a:lnTo>
                    <a:pt x="2954" y="4196"/>
                  </a:lnTo>
                  <a:lnTo>
                    <a:pt x="0" y="4196"/>
                  </a:lnTo>
                  <a:lnTo>
                    <a:pt x="0" y="5821"/>
                  </a:lnTo>
                  <a:cubicBezTo>
                    <a:pt x="0" y="6835"/>
                    <a:pt x="595" y="7762"/>
                    <a:pt x="1538" y="8164"/>
                  </a:cubicBezTo>
                  <a:lnTo>
                    <a:pt x="4021" y="9230"/>
                  </a:lnTo>
                  <a:lnTo>
                    <a:pt x="4021" y="10279"/>
                  </a:lnTo>
                  <a:lnTo>
                    <a:pt x="5070" y="10279"/>
                  </a:lnTo>
                  <a:cubicBezTo>
                    <a:pt x="5192" y="11625"/>
                    <a:pt x="6328" y="12674"/>
                    <a:pt x="7692" y="12674"/>
                  </a:cubicBezTo>
                  <a:lnTo>
                    <a:pt x="11695" y="12674"/>
                  </a:lnTo>
                  <a:cubicBezTo>
                    <a:pt x="13146" y="12674"/>
                    <a:pt x="14317" y="11503"/>
                    <a:pt x="14317" y="10052"/>
                  </a:cubicBezTo>
                  <a:lnTo>
                    <a:pt x="14317" y="962"/>
                  </a:lnTo>
                  <a:lnTo>
                    <a:pt x="13268" y="962"/>
                  </a:lnTo>
                  <a:lnTo>
                    <a:pt x="13268" y="10069"/>
                  </a:lnTo>
                  <a:cubicBezTo>
                    <a:pt x="13268" y="10926"/>
                    <a:pt x="12552" y="11643"/>
                    <a:pt x="11695" y="11643"/>
                  </a:cubicBezTo>
                  <a:lnTo>
                    <a:pt x="7692" y="11643"/>
                  </a:lnTo>
                  <a:cubicBezTo>
                    <a:pt x="6888" y="11625"/>
                    <a:pt x="6223" y="11048"/>
                    <a:pt x="6119" y="10279"/>
                  </a:cubicBezTo>
                  <a:lnTo>
                    <a:pt x="7150" y="10279"/>
                  </a:lnTo>
                  <a:lnTo>
                    <a:pt x="7150" y="9230"/>
                  </a:lnTo>
                  <a:lnTo>
                    <a:pt x="9632" y="8164"/>
                  </a:lnTo>
                  <a:cubicBezTo>
                    <a:pt x="10576" y="7762"/>
                    <a:pt x="11188" y="6835"/>
                    <a:pt x="11188" y="5821"/>
                  </a:cubicBezTo>
                  <a:lnTo>
                    <a:pt x="1118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28" name="Google Shape;6028;p124"/>
            <p:cNvSpPr/>
            <p:nvPr/>
          </p:nvSpPr>
          <p:spPr>
            <a:xfrm>
              <a:off x="1342088" y="1971213"/>
              <a:ext cx="78700" cy="128500"/>
            </a:xfrm>
            <a:custGeom>
              <a:avLst/>
              <a:gdLst/>
              <a:ahLst/>
              <a:cxnLst/>
              <a:rect l="l" t="t" r="r" b="b"/>
              <a:pathLst>
                <a:path w="3148" h="5140" extrusionOk="0">
                  <a:moveTo>
                    <a:pt x="1049" y="0"/>
                  </a:moveTo>
                  <a:lnTo>
                    <a:pt x="1049" y="1032"/>
                  </a:lnTo>
                  <a:cubicBezTo>
                    <a:pt x="420" y="1259"/>
                    <a:pt x="1" y="1853"/>
                    <a:pt x="1" y="2518"/>
                  </a:cubicBezTo>
                  <a:lnTo>
                    <a:pt x="1" y="5140"/>
                  </a:lnTo>
                  <a:lnTo>
                    <a:pt x="3147" y="5140"/>
                  </a:lnTo>
                  <a:lnTo>
                    <a:pt x="3147" y="2518"/>
                  </a:lnTo>
                  <a:cubicBezTo>
                    <a:pt x="3147" y="1853"/>
                    <a:pt x="2728" y="1259"/>
                    <a:pt x="2098" y="1032"/>
                  </a:cubicBezTo>
                  <a:lnTo>
                    <a:pt x="209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029" name="Google Shape;6029;p124"/>
          <p:cNvGrpSpPr/>
          <p:nvPr/>
        </p:nvGrpSpPr>
        <p:grpSpPr>
          <a:xfrm>
            <a:off x="7691313" y="1278088"/>
            <a:ext cx="447550" cy="447525"/>
            <a:chOff x="7691313" y="1278088"/>
            <a:chExt cx="447550" cy="447525"/>
          </a:xfrm>
        </p:grpSpPr>
        <p:sp>
          <p:nvSpPr>
            <p:cNvPr id="6030" name="Google Shape;6030;p124"/>
            <p:cNvSpPr/>
            <p:nvPr/>
          </p:nvSpPr>
          <p:spPr>
            <a:xfrm>
              <a:off x="7691313" y="1413113"/>
              <a:ext cx="57275" cy="45050"/>
            </a:xfrm>
            <a:custGeom>
              <a:avLst/>
              <a:gdLst/>
              <a:ahLst/>
              <a:cxnLst/>
              <a:rect l="l" t="t" r="r" b="b"/>
              <a:pathLst>
                <a:path w="2291" h="1802" extrusionOk="0">
                  <a:moveTo>
                    <a:pt x="1154" y="1"/>
                  </a:moveTo>
                  <a:cubicBezTo>
                    <a:pt x="507" y="1"/>
                    <a:pt x="1" y="508"/>
                    <a:pt x="1" y="1137"/>
                  </a:cubicBezTo>
                  <a:lnTo>
                    <a:pt x="1" y="1801"/>
                  </a:lnTo>
                  <a:lnTo>
                    <a:pt x="2291" y="1801"/>
                  </a:lnTo>
                  <a:lnTo>
                    <a:pt x="2291" y="1137"/>
                  </a:lnTo>
                  <a:cubicBezTo>
                    <a:pt x="2291" y="508"/>
                    <a:pt x="1784" y="1"/>
                    <a:pt x="11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31" name="Google Shape;6031;p124"/>
            <p:cNvSpPr/>
            <p:nvPr/>
          </p:nvSpPr>
          <p:spPr>
            <a:xfrm>
              <a:off x="7691313" y="1484363"/>
              <a:ext cx="57275" cy="241250"/>
            </a:xfrm>
            <a:custGeom>
              <a:avLst/>
              <a:gdLst/>
              <a:ahLst/>
              <a:cxnLst/>
              <a:rect l="l" t="t" r="r" b="b"/>
              <a:pathLst>
                <a:path w="2291" h="9650" extrusionOk="0">
                  <a:moveTo>
                    <a:pt x="1" y="0"/>
                  </a:moveTo>
                  <a:lnTo>
                    <a:pt x="1" y="664"/>
                  </a:lnTo>
                  <a:cubicBezTo>
                    <a:pt x="1" y="1294"/>
                    <a:pt x="507" y="1801"/>
                    <a:pt x="1154" y="1801"/>
                  </a:cubicBezTo>
                  <a:cubicBezTo>
                    <a:pt x="507" y="1801"/>
                    <a:pt x="1" y="2325"/>
                    <a:pt x="1" y="2954"/>
                  </a:cubicBezTo>
                  <a:lnTo>
                    <a:pt x="1" y="8514"/>
                  </a:lnTo>
                  <a:cubicBezTo>
                    <a:pt x="1" y="9143"/>
                    <a:pt x="507" y="9650"/>
                    <a:pt x="1154" y="9650"/>
                  </a:cubicBezTo>
                  <a:cubicBezTo>
                    <a:pt x="1784" y="9650"/>
                    <a:pt x="2291" y="9143"/>
                    <a:pt x="2291" y="8514"/>
                  </a:cubicBezTo>
                  <a:lnTo>
                    <a:pt x="2291" y="2954"/>
                  </a:lnTo>
                  <a:cubicBezTo>
                    <a:pt x="2291" y="2336"/>
                    <a:pt x="1800" y="1818"/>
                    <a:pt x="1185" y="1818"/>
                  </a:cubicBezTo>
                  <a:lnTo>
                    <a:pt x="1185" y="1818"/>
                  </a:lnTo>
                  <a:cubicBezTo>
                    <a:pt x="1800" y="1801"/>
                    <a:pt x="2291" y="1283"/>
                    <a:pt x="2291" y="664"/>
                  </a:cubicBezTo>
                  <a:lnTo>
                    <a:pt x="229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32" name="Google Shape;6032;p124"/>
            <p:cNvSpPr/>
            <p:nvPr/>
          </p:nvSpPr>
          <p:spPr>
            <a:xfrm>
              <a:off x="7804938" y="1413113"/>
              <a:ext cx="57275" cy="45050"/>
            </a:xfrm>
            <a:custGeom>
              <a:avLst/>
              <a:gdLst/>
              <a:ahLst/>
              <a:cxnLst/>
              <a:rect l="l" t="t" r="r" b="b"/>
              <a:pathLst>
                <a:path w="2291" h="1802" extrusionOk="0">
                  <a:moveTo>
                    <a:pt x="1168" y="0"/>
                  </a:moveTo>
                  <a:cubicBezTo>
                    <a:pt x="1157" y="0"/>
                    <a:pt x="1147" y="0"/>
                    <a:pt x="1137" y="1"/>
                  </a:cubicBezTo>
                  <a:cubicBezTo>
                    <a:pt x="508" y="1"/>
                    <a:pt x="1" y="508"/>
                    <a:pt x="1" y="1137"/>
                  </a:cubicBezTo>
                  <a:lnTo>
                    <a:pt x="1" y="1801"/>
                  </a:lnTo>
                  <a:lnTo>
                    <a:pt x="2291" y="1801"/>
                  </a:lnTo>
                  <a:lnTo>
                    <a:pt x="2291" y="1137"/>
                  </a:lnTo>
                  <a:cubicBezTo>
                    <a:pt x="2291" y="518"/>
                    <a:pt x="1783" y="0"/>
                    <a:pt x="1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33" name="Google Shape;6033;p124"/>
            <p:cNvSpPr/>
            <p:nvPr/>
          </p:nvSpPr>
          <p:spPr>
            <a:xfrm>
              <a:off x="7804513" y="1484363"/>
              <a:ext cx="57700" cy="240375"/>
            </a:xfrm>
            <a:custGeom>
              <a:avLst/>
              <a:gdLst/>
              <a:ahLst/>
              <a:cxnLst/>
              <a:rect l="l" t="t" r="r" b="b"/>
              <a:pathLst>
                <a:path w="2308" h="9615" extrusionOk="0">
                  <a:moveTo>
                    <a:pt x="18" y="0"/>
                  </a:moveTo>
                  <a:lnTo>
                    <a:pt x="18" y="647"/>
                  </a:lnTo>
                  <a:lnTo>
                    <a:pt x="0" y="664"/>
                  </a:lnTo>
                  <a:cubicBezTo>
                    <a:pt x="0" y="1294"/>
                    <a:pt x="525" y="1801"/>
                    <a:pt x="1154" y="1801"/>
                  </a:cubicBezTo>
                  <a:cubicBezTo>
                    <a:pt x="1783" y="1801"/>
                    <a:pt x="2308" y="1294"/>
                    <a:pt x="2308" y="647"/>
                  </a:cubicBezTo>
                  <a:lnTo>
                    <a:pt x="2308" y="0"/>
                  </a:lnTo>
                  <a:close/>
                  <a:moveTo>
                    <a:pt x="1154" y="1801"/>
                  </a:moveTo>
                  <a:cubicBezTo>
                    <a:pt x="525" y="1801"/>
                    <a:pt x="0" y="2308"/>
                    <a:pt x="18" y="2954"/>
                  </a:cubicBezTo>
                  <a:lnTo>
                    <a:pt x="18" y="8514"/>
                  </a:lnTo>
                  <a:cubicBezTo>
                    <a:pt x="44" y="9248"/>
                    <a:pt x="599" y="9615"/>
                    <a:pt x="1156" y="9615"/>
                  </a:cubicBezTo>
                  <a:cubicBezTo>
                    <a:pt x="1713" y="9615"/>
                    <a:pt x="2273" y="9248"/>
                    <a:pt x="2308" y="8514"/>
                  </a:cubicBezTo>
                  <a:lnTo>
                    <a:pt x="2308" y="2954"/>
                  </a:lnTo>
                  <a:cubicBezTo>
                    <a:pt x="2308" y="2325"/>
                    <a:pt x="1783" y="1801"/>
                    <a:pt x="1154" y="180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34" name="Google Shape;6034;p124"/>
            <p:cNvSpPr/>
            <p:nvPr/>
          </p:nvSpPr>
          <p:spPr>
            <a:xfrm>
              <a:off x="7773488" y="1278088"/>
              <a:ext cx="134625" cy="104025"/>
            </a:xfrm>
            <a:custGeom>
              <a:avLst/>
              <a:gdLst/>
              <a:ahLst/>
              <a:cxnLst/>
              <a:rect l="l" t="t" r="r" b="b"/>
              <a:pathLst>
                <a:path w="5385" h="4161" extrusionOk="0">
                  <a:moveTo>
                    <a:pt x="3287" y="0"/>
                  </a:moveTo>
                  <a:lnTo>
                    <a:pt x="2552" y="752"/>
                  </a:lnTo>
                  <a:lnTo>
                    <a:pt x="3374" y="1556"/>
                  </a:lnTo>
                  <a:lnTo>
                    <a:pt x="2290" y="1556"/>
                  </a:lnTo>
                  <a:cubicBezTo>
                    <a:pt x="1031" y="1556"/>
                    <a:pt x="0" y="2587"/>
                    <a:pt x="0" y="3863"/>
                  </a:cubicBezTo>
                  <a:lnTo>
                    <a:pt x="1049" y="3863"/>
                  </a:lnTo>
                  <a:cubicBezTo>
                    <a:pt x="1049" y="3164"/>
                    <a:pt x="1608" y="2605"/>
                    <a:pt x="2290" y="2605"/>
                  </a:cubicBezTo>
                  <a:lnTo>
                    <a:pt x="3374" y="2605"/>
                  </a:lnTo>
                  <a:lnTo>
                    <a:pt x="2552" y="3426"/>
                  </a:lnTo>
                  <a:lnTo>
                    <a:pt x="3287" y="4161"/>
                  </a:lnTo>
                  <a:lnTo>
                    <a:pt x="5384" y="2080"/>
                  </a:lnTo>
                  <a:lnTo>
                    <a:pt x="328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35" name="Google Shape;6035;p124"/>
            <p:cNvSpPr/>
            <p:nvPr/>
          </p:nvSpPr>
          <p:spPr>
            <a:xfrm>
              <a:off x="7922513" y="1621588"/>
              <a:ext cx="134625" cy="104025"/>
            </a:xfrm>
            <a:custGeom>
              <a:avLst/>
              <a:gdLst/>
              <a:ahLst/>
              <a:cxnLst/>
              <a:rect l="l" t="t" r="r" b="b"/>
              <a:pathLst>
                <a:path w="5385" h="4161" extrusionOk="0">
                  <a:moveTo>
                    <a:pt x="2080" y="0"/>
                  </a:moveTo>
                  <a:lnTo>
                    <a:pt x="0" y="2081"/>
                  </a:lnTo>
                  <a:lnTo>
                    <a:pt x="2080" y="4161"/>
                  </a:lnTo>
                  <a:lnTo>
                    <a:pt x="2832" y="3427"/>
                  </a:lnTo>
                  <a:lnTo>
                    <a:pt x="2011" y="2605"/>
                  </a:lnTo>
                  <a:lnTo>
                    <a:pt x="3094" y="2605"/>
                  </a:lnTo>
                  <a:cubicBezTo>
                    <a:pt x="4353" y="2605"/>
                    <a:pt x="5384" y="1574"/>
                    <a:pt x="5384" y="315"/>
                  </a:cubicBezTo>
                  <a:lnTo>
                    <a:pt x="4336" y="315"/>
                  </a:lnTo>
                  <a:cubicBezTo>
                    <a:pt x="4336" y="997"/>
                    <a:pt x="3776" y="1556"/>
                    <a:pt x="3094" y="1556"/>
                  </a:cubicBezTo>
                  <a:lnTo>
                    <a:pt x="2011" y="1556"/>
                  </a:lnTo>
                  <a:lnTo>
                    <a:pt x="2832" y="734"/>
                  </a:lnTo>
                  <a:lnTo>
                    <a:pt x="208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36" name="Google Shape;6036;p124"/>
            <p:cNvSpPr/>
            <p:nvPr/>
          </p:nvSpPr>
          <p:spPr>
            <a:xfrm>
              <a:off x="7959663" y="1278088"/>
              <a:ext cx="57275" cy="26225"/>
            </a:xfrm>
            <a:custGeom>
              <a:avLst/>
              <a:gdLst/>
              <a:ahLst/>
              <a:cxnLst/>
              <a:rect l="l" t="t" r="r" b="b"/>
              <a:pathLst>
                <a:path w="2291" h="1049" extrusionOk="0">
                  <a:moveTo>
                    <a:pt x="0" y="0"/>
                  </a:moveTo>
                  <a:lnTo>
                    <a:pt x="0" y="1049"/>
                  </a:lnTo>
                  <a:lnTo>
                    <a:pt x="2290" y="1049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37" name="Google Shape;6037;p124"/>
            <p:cNvSpPr/>
            <p:nvPr/>
          </p:nvSpPr>
          <p:spPr>
            <a:xfrm>
              <a:off x="8081588" y="1278088"/>
              <a:ext cx="57275" cy="26225"/>
            </a:xfrm>
            <a:custGeom>
              <a:avLst/>
              <a:gdLst/>
              <a:ahLst/>
              <a:cxnLst/>
              <a:rect l="l" t="t" r="r" b="b"/>
              <a:pathLst>
                <a:path w="2291" h="1049" extrusionOk="0">
                  <a:moveTo>
                    <a:pt x="0" y="0"/>
                  </a:moveTo>
                  <a:lnTo>
                    <a:pt x="0" y="1049"/>
                  </a:lnTo>
                  <a:lnTo>
                    <a:pt x="2290" y="1049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38" name="Google Shape;6038;p124"/>
            <p:cNvSpPr/>
            <p:nvPr/>
          </p:nvSpPr>
          <p:spPr>
            <a:xfrm>
              <a:off x="7960538" y="1330513"/>
              <a:ext cx="177875" cy="208500"/>
            </a:xfrm>
            <a:custGeom>
              <a:avLst/>
              <a:gdLst/>
              <a:ahLst/>
              <a:cxnLst/>
              <a:rect l="l" t="t" r="r" b="b"/>
              <a:pathLst>
                <a:path w="7115" h="8340" extrusionOk="0">
                  <a:moveTo>
                    <a:pt x="0" y="1"/>
                  </a:moveTo>
                  <a:cubicBezTo>
                    <a:pt x="140" y="1557"/>
                    <a:pt x="787" y="3025"/>
                    <a:pt x="1836" y="4179"/>
                  </a:cubicBezTo>
                  <a:cubicBezTo>
                    <a:pt x="787" y="5315"/>
                    <a:pt x="140" y="6783"/>
                    <a:pt x="0" y="8339"/>
                  </a:cubicBezTo>
                  <a:lnTo>
                    <a:pt x="2308" y="8339"/>
                  </a:lnTo>
                  <a:cubicBezTo>
                    <a:pt x="2430" y="7343"/>
                    <a:pt x="2867" y="6416"/>
                    <a:pt x="3549" y="5700"/>
                  </a:cubicBezTo>
                  <a:cubicBezTo>
                    <a:pt x="4248" y="6416"/>
                    <a:pt x="4685" y="7343"/>
                    <a:pt x="4807" y="8339"/>
                  </a:cubicBezTo>
                  <a:lnTo>
                    <a:pt x="7115" y="8339"/>
                  </a:lnTo>
                  <a:cubicBezTo>
                    <a:pt x="6975" y="6783"/>
                    <a:pt x="6328" y="5315"/>
                    <a:pt x="5279" y="4179"/>
                  </a:cubicBezTo>
                  <a:cubicBezTo>
                    <a:pt x="6328" y="3025"/>
                    <a:pt x="6975" y="1557"/>
                    <a:pt x="7115" y="1"/>
                  </a:cubicBezTo>
                  <a:lnTo>
                    <a:pt x="4807" y="1"/>
                  </a:lnTo>
                  <a:cubicBezTo>
                    <a:pt x="4685" y="997"/>
                    <a:pt x="4248" y="1924"/>
                    <a:pt x="3549" y="2658"/>
                  </a:cubicBezTo>
                  <a:cubicBezTo>
                    <a:pt x="2867" y="1924"/>
                    <a:pt x="2430" y="997"/>
                    <a:pt x="23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39" name="Google Shape;6039;p124"/>
            <p:cNvSpPr/>
            <p:nvPr/>
          </p:nvSpPr>
          <p:spPr>
            <a:xfrm>
              <a:off x="8081588" y="1565213"/>
              <a:ext cx="57275" cy="26250"/>
            </a:xfrm>
            <a:custGeom>
              <a:avLst/>
              <a:gdLst/>
              <a:ahLst/>
              <a:cxnLst/>
              <a:rect l="l" t="t" r="r" b="b"/>
              <a:pathLst>
                <a:path w="2291" h="1050" extrusionOk="0">
                  <a:moveTo>
                    <a:pt x="0" y="0"/>
                  </a:moveTo>
                  <a:lnTo>
                    <a:pt x="0" y="1049"/>
                  </a:lnTo>
                  <a:lnTo>
                    <a:pt x="2290" y="1049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40" name="Google Shape;6040;p124"/>
            <p:cNvSpPr/>
            <p:nvPr/>
          </p:nvSpPr>
          <p:spPr>
            <a:xfrm>
              <a:off x="7959663" y="1565213"/>
              <a:ext cx="57275" cy="26250"/>
            </a:xfrm>
            <a:custGeom>
              <a:avLst/>
              <a:gdLst/>
              <a:ahLst/>
              <a:cxnLst/>
              <a:rect l="l" t="t" r="r" b="b"/>
              <a:pathLst>
                <a:path w="2291" h="1050" extrusionOk="0">
                  <a:moveTo>
                    <a:pt x="0" y="0"/>
                  </a:moveTo>
                  <a:lnTo>
                    <a:pt x="0" y="1049"/>
                  </a:lnTo>
                  <a:lnTo>
                    <a:pt x="2290" y="1049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041" name="Google Shape;6041;p124"/>
          <p:cNvGrpSpPr/>
          <p:nvPr/>
        </p:nvGrpSpPr>
        <p:grpSpPr>
          <a:xfrm>
            <a:off x="6978938" y="1278088"/>
            <a:ext cx="386800" cy="447975"/>
            <a:chOff x="6978938" y="1278088"/>
            <a:chExt cx="386800" cy="447975"/>
          </a:xfrm>
        </p:grpSpPr>
        <p:sp>
          <p:nvSpPr>
            <p:cNvPr id="6042" name="Google Shape;6042;p124"/>
            <p:cNvSpPr/>
            <p:nvPr/>
          </p:nvSpPr>
          <p:spPr>
            <a:xfrm>
              <a:off x="6999488" y="1393888"/>
              <a:ext cx="200200" cy="227725"/>
            </a:xfrm>
            <a:custGeom>
              <a:avLst/>
              <a:gdLst/>
              <a:ahLst/>
              <a:cxnLst/>
              <a:rect l="l" t="t" r="r" b="b"/>
              <a:pathLst>
                <a:path w="8008" h="9109" extrusionOk="0">
                  <a:moveTo>
                    <a:pt x="3636" y="0"/>
                  </a:moveTo>
                  <a:cubicBezTo>
                    <a:pt x="1921" y="0"/>
                    <a:pt x="488" y="1253"/>
                    <a:pt x="245" y="2955"/>
                  </a:cubicBezTo>
                  <a:cubicBezTo>
                    <a:pt x="1" y="4651"/>
                    <a:pt x="1067" y="6276"/>
                    <a:pt x="2710" y="6731"/>
                  </a:cubicBezTo>
                  <a:lnTo>
                    <a:pt x="2710" y="9108"/>
                  </a:lnTo>
                  <a:lnTo>
                    <a:pt x="6486" y="9108"/>
                  </a:lnTo>
                  <a:lnTo>
                    <a:pt x="6486" y="5979"/>
                  </a:lnTo>
                  <a:cubicBezTo>
                    <a:pt x="6469" y="5000"/>
                    <a:pt x="5734" y="4196"/>
                    <a:pt x="4773" y="4091"/>
                  </a:cubicBezTo>
                  <a:cubicBezTo>
                    <a:pt x="4716" y="4086"/>
                    <a:pt x="4659" y="4083"/>
                    <a:pt x="4603" y="4083"/>
                  </a:cubicBezTo>
                  <a:cubicBezTo>
                    <a:pt x="3708" y="4083"/>
                    <a:pt x="2910" y="4725"/>
                    <a:pt x="2745" y="5629"/>
                  </a:cubicBezTo>
                  <a:cubicBezTo>
                    <a:pt x="350" y="4633"/>
                    <a:pt x="1049" y="1049"/>
                    <a:pt x="3654" y="1049"/>
                  </a:cubicBezTo>
                  <a:lnTo>
                    <a:pt x="8007" y="1049"/>
                  </a:lnTo>
                  <a:lnTo>
                    <a:pt x="8007" y="1"/>
                  </a:lnTo>
                  <a:lnTo>
                    <a:pt x="3672" y="1"/>
                  </a:lnTo>
                  <a:cubicBezTo>
                    <a:pt x="3660" y="0"/>
                    <a:pt x="3648" y="0"/>
                    <a:pt x="36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43" name="Google Shape;6043;p124"/>
            <p:cNvSpPr/>
            <p:nvPr/>
          </p:nvSpPr>
          <p:spPr>
            <a:xfrm>
              <a:off x="7295788" y="1393888"/>
              <a:ext cx="25825" cy="26250"/>
            </a:xfrm>
            <a:custGeom>
              <a:avLst/>
              <a:gdLst/>
              <a:ahLst/>
              <a:cxnLst/>
              <a:rect l="l" t="t" r="r" b="b"/>
              <a:pathLst>
                <a:path w="1033" h="1050" extrusionOk="0">
                  <a:moveTo>
                    <a:pt x="1" y="1"/>
                  </a:moveTo>
                  <a:lnTo>
                    <a:pt x="1" y="1049"/>
                  </a:lnTo>
                  <a:lnTo>
                    <a:pt x="1032" y="1049"/>
                  </a:lnTo>
                  <a:lnTo>
                    <a:pt x="103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44" name="Google Shape;6044;p124"/>
            <p:cNvSpPr/>
            <p:nvPr/>
          </p:nvSpPr>
          <p:spPr>
            <a:xfrm>
              <a:off x="6978938" y="1595363"/>
              <a:ext cx="386800" cy="130700"/>
            </a:xfrm>
            <a:custGeom>
              <a:avLst/>
              <a:gdLst/>
              <a:ahLst/>
              <a:cxnLst/>
              <a:rect l="l" t="t" r="r" b="b"/>
              <a:pathLst>
                <a:path w="15472" h="5228" extrusionOk="0">
                  <a:moveTo>
                    <a:pt x="8829" y="0"/>
                  </a:moveTo>
                  <a:lnTo>
                    <a:pt x="8829" y="1049"/>
                  </a:lnTo>
                  <a:lnTo>
                    <a:pt x="10228" y="1049"/>
                  </a:lnTo>
                  <a:lnTo>
                    <a:pt x="10228" y="2098"/>
                  </a:lnTo>
                  <a:lnTo>
                    <a:pt x="3550" y="2098"/>
                  </a:lnTo>
                  <a:cubicBezTo>
                    <a:pt x="2326" y="2098"/>
                    <a:pt x="1295" y="2972"/>
                    <a:pt x="1102" y="4178"/>
                  </a:cubicBezTo>
                  <a:lnTo>
                    <a:pt x="1" y="4178"/>
                  </a:lnTo>
                  <a:lnTo>
                    <a:pt x="1" y="5227"/>
                  </a:lnTo>
                  <a:lnTo>
                    <a:pt x="15472" y="5227"/>
                  </a:lnTo>
                  <a:lnTo>
                    <a:pt x="15472" y="4178"/>
                  </a:lnTo>
                  <a:lnTo>
                    <a:pt x="14388" y="4178"/>
                  </a:lnTo>
                  <a:cubicBezTo>
                    <a:pt x="14178" y="2972"/>
                    <a:pt x="13147" y="2098"/>
                    <a:pt x="11941" y="2098"/>
                  </a:cubicBezTo>
                  <a:lnTo>
                    <a:pt x="11276" y="2098"/>
                  </a:lnTo>
                  <a:lnTo>
                    <a:pt x="11276" y="1049"/>
                  </a:lnTo>
                  <a:lnTo>
                    <a:pt x="12675" y="1049"/>
                  </a:lnTo>
                  <a:lnTo>
                    <a:pt x="1267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45" name="Google Shape;6045;p124"/>
            <p:cNvSpPr/>
            <p:nvPr/>
          </p:nvSpPr>
          <p:spPr>
            <a:xfrm>
              <a:off x="7199663" y="1420113"/>
              <a:ext cx="96150" cy="141625"/>
            </a:xfrm>
            <a:custGeom>
              <a:avLst/>
              <a:gdLst/>
              <a:ahLst/>
              <a:cxnLst/>
              <a:rect l="l" t="t" r="r" b="b"/>
              <a:pathLst>
                <a:path w="3846" h="5665" extrusionOk="0">
                  <a:moveTo>
                    <a:pt x="0" y="0"/>
                  </a:moveTo>
                  <a:lnTo>
                    <a:pt x="0" y="4598"/>
                  </a:lnTo>
                  <a:lnTo>
                    <a:pt x="1399" y="4598"/>
                  </a:lnTo>
                  <a:lnTo>
                    <a:pt x="1399" y="5664"/>
                  </a:lnTo>
                  <a:lnTo>
                    <a:pt x="2447" y="5664"/>
                  </a:lnTo>
                  <a:lnTo>
                    <a:pt x="2447" y="4598"/>
                  </a:lnTo>
                  <a:lnTo>
                    <a:pt x="3846" y="4598"/>
                  </a:lnTo>
                  <a:lnTo>
                    <a:pt x="384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46" name="Google Shape;6046;p124"/>
            <p:cNvSpPr/>
            <p:nvPr/>
          </p:nvSpPr>
          <p:spPr>
            <a:xfrm>
              <a:off x="7172988" y="1278088"/>
              <a:ext cx="149050" cy="115825"/>
            </a:xfrm>
            <a:custGeom>
              <a:avLst/>
              <a:gdLst/>
              <a:ahLst/>
              <a:cxnLst/>
              <a:rect l="l" t="t" r="r" b="b"/>
              <a:pathLst>
                <a:path w="5962" h="4633" extrusionOk="0">
                  <a:moveTo>
                    <a:pt x="1399" y="0"/>
                  </a:moveTo>
                  <a:lnTo>
                    <a:pt x="1399" y="1049"/>
                  </a:lnTo>
                  <a:lnTo>
                    <a:pt x="2466" y="1049"/>
                  </a:lnTo>
                  <a:lnTo>
                    <a:pt x="2466" y="2098"/>
                  </a:lnTo>
                  <a:lnTo>
                    <a:pt x="1" y="2098"/>
                  </a:lnTo>
                  <a:lnTo>
                    <a:pt x="1" y="3147"/>
                  </a:lnTo>
                  <a:lnTo>
                    <a:pt x="1050" y="3147"/>
                  </a:lnTo>
                  <a:lnTo>
                    <a:pt x="1050" y="4633"/>
                  </a:lnTo>
                  <a:lnTo>
                    <a:pt x="4913" y="4633"/>
                  </a:lnTo>
                  <a:lnTo>
                    <a:pt x="4913" y="3147"/>
                  </a:lnTo>
                  <a:lnTo>
                    <a:pt x="5962" y="3147"/>
                  </a:lnTo>
                  <a:lnTo>
                    <a:pt x="5962" y="2098"/>
                  </a:lnTo>
                  <a:lnTo>
                    <a:pt x="3514" y="2098"/>
                  </a:lnTo>
                  <a:lnTo>
                    <a:pt x="3514" y="1049"/>
                  </a:lnTo>
                  <a:lnTo>
                    <a:pt x="4563" y="1049"/>
                  </a:lnTo>
                  <a:lnTo>
                    <a:pt x="456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047" name="Google Shape;6047;p124"/>
          <p:cNvGrpSpPr/>
          <p:nvPr/>
        </p:nvGrpSpPr>
        <p:grpSpPr>
          <a:xfrm>
            <a:off x="6205388" y="1277563"/>
            <a:ext cx="448000" cy="448500"/>
            <a:chOff x="6205388" y="1277563"/>
            <a:chExt cx="448000" cy="448500"/>
          </a:xfrm>
        </p:grpSpPr>
        <p:sp>
          <p:nvSpPr>
            <p:cNvPr id="6048" name="Google Shape;6048;p124"/>
            <p:cNvSpPr/>
            <p:nvPr/>
          </p:nvSpPr>
          <p:spPr>
            <a:xfrm>
              <a:off x="6290188" y="1402188"/>
              <a:ext cx="32800" cy="32800"/>
            </a:xfrm>
            <a:custGeom>
              <a:avLst/>
              <a:gdLst/>
              <a:ahLst/>
              <a:cxnLst/>
              <a:rect l="l" t="t" r="r" b="b"/>
              <a:pathLst>
                <a:path w="1312" h="1312" extrusionOk="0">
                  <a:moveTo>
                    <a:pt x="665" y="1"/>
                  </a:moveTo>
                  <a:cubicBezTo>
                    <a:pt x="298" y="1"/>
                    <a:pt x="0" y="298"/>
                    <a:pt x="0" y="647"/>
                  </a:cubicBezTo>
                  <a:cubicBezTo>
                    <a:pt x="0" y="1015"/>
                    <a:pt x="298" y="1312"/>
                    <a:pt x="665" y="1312"/>
                  </a:cubicBezTo>
                  <a:lnTo>
                    <a:pt x="1311" y="1312"/>
                  </a:lnTo>
                  <a:lnTo>
                    <a:pt x="131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49" name="Google Shape;6049;p124"/>
            <p:cNvSpPr/>
            <p:nvPr/>
          </p:nvSpPr>
          <p:spPr>
            <a:xfrm>
              <a:off x="6277513" y="1277563"/>
              <a:ext cx="75625" cy="108050"/>
            </a:xfrm>
            <a:custGeom>
              <a:avLst/>
              <a:gdLst/>
              <a:ahLst/>
              <a:cxnLst/>
              <a:rect l="l" t="t" r="r" b="b"/>
              <a:pathLst>
                <a:path w="3025" h="4322" extrusionOk="0">
                  <a:moveTo>
                    <a:pt x="2191" y="1"/>
                  </a:moveTo>
                  <a:cubicBezTo>
                    <a:pt x="1261" y="1"/>
                    <a:pt x="455" y="973"/>
                    <a:pt x="927" y="1996"/>
                  </a:cubicBezTo>
                  <a:lnTo>
                    <a:pt x="1102" y="2433"/>
                  </a:lnTo>
                  <a:lnTo>
                    <a:pt x="700" y="2643"/>
                  </a:lnTo>
                  <a:cubicBezTo>
                    <a:pt x="263" y="2888"/>
                    <a:pt x="0" y="3360"/>
                    <a:pt x="0" y="3849"/>
                  </a:cubicBezTo>
                  <a:cubicBezTo>
                    <a:pt x="0" y="4007"/>
                    <a:pt x="18" y="4164"/>
                    <a:pt x="70" y="4321"/>
                  </a:cubicBezTo>
                  <a:cubicBezTo>
                    <a:pt x="385" y="4059"/>
                    <a:pt x="770" y="3919"/>
                    <a:pt x="1172" y="3919"/>
                  </a:cubicBezTo>
                  <a:lnTo>
                    <a:pt x="1172" y="3937"/>
                  </a:lnTo>
                  <a:lnTo>
                    <a:pt x="1818" y="3937"/>
                  </a:lnTo>
                  <a:lnTo>
                    <a:pt x="1818" y="3238"/>
                  </a:lnTo>
                  <a:cubicBezTo>
                    <a:pt x="1818" y="2136"/>
                    <a:pt x="2255" y="1070"/>
                    <a:pt x="3025" y="283"/>
                  </a:cubicBezTo>
                  <a:cubicBezTo>
                    <a:pt x="2756" y="87"/>
                    <a:pt x="2468" y="1"/>
                    <a:pt x="21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50" name="Google Shape;6050;p124"/>
            <p:cNvSpPr/>
            <p:nvPr/>
          </p:nvSpPr>
          <p:spPr>
            <a:xfrm>
              <a:off x="6205388" y="1554288"/>
              <a:ext cx="186650" cy="171775"/>
            </a:xfrm>
            <a:custGeom>
              <a:avLst/>
              <a:gdLst/>
              <a:ahLst/>
              <a:cxnLst/>
              <a:rect l="l" t="t" r="r" b="b"/>
              <a:pathLst>
                <a:path w="7466" h="6871" extrusionOk="0">
                  <a:moveTo>
                    <a:pt x="4686" y="0"/>
                  </a:moveTo>
                  <a:lnTo>
                    <a:pt x="1504" y="1049"/>
                  </a:lnTo>
                  <a:cubicBezTo>
                    <a:pt x="613" y="1346"/>
                    <a:pt x="1" y="2185"/>
                    <a:pt x="1" y="3129"/>
                  </a:cubicBezTo>
                  <a:lnTo>
                    <a:pt x="1" y="6870"/>
                  </a:lnTo>
                  <a:lnTo>
                    <a:pt x="2099" y="6870"/>
                  </a:lnTo>
                  <a:lnTo>
                    <a:pt x="2099" y="4982"/>
                  </a:lnTo>
                  <a:lnTo>
                    <a:pt x="3148" y="4982"/>
                  </a:lnTo>
                  <a:lnTo>
                    <a:pt x="3148" y="6870"/>
                  </a:lnTo>
                  <a:lnTo>
                    <a:pt x="7465" y="6870"/>
                  </a:lnTo>
                  <a:lnTo>
                    <a:pt x="3602" y="1434"/>
                  </a:lnTo>
                  <a:lnTo>
                    <a:pt x="468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51" name="Google Shape;6051;p124"/>
            <p:cNvSpPr/>
            <p:nvPr/>
          </p:nvSpPr>
          <p:spPr>
            <a:xfrm>
              <a:off x="6328213" y="1539863"/>
              <a:ext cx="65125" cy="142500"/>
            </a:xfrm>
            <a:custGeom>
              <a:avLst/>
              <a:gdLst/>
              <a:ahLst/>
              <a:cxnLst/>
              <a:rect l="l" t="t" r="r" b="b"/>
              <a:pathLst>
                <a:path w="2605" h="5700" extrusionOk="0">
                  <a:moveTo>
                    <a:pt x="1504" y="0"/>
                  </a:moveTo>
                  <a:lnTo>
                    <a:pt x="0" y="2011"/>
                  </a:lnTo>
                  <a:lnTo>
                    <a:pt x="2605" y="5699"/>
                  </a:lnTo>
                  <a:lnTo>
                    <a:pt x="152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52" name="Google Shape;6052;p124"/>
            <p:cNvSpPr/>
            <p:nvPr/>
          </p:nvSpPr>
          <p:spPr>
            <a:xfrm>
              <a:off x="6394188" y="1545988"/>
              <a:ext cx="70400" cy="180075"/>
            </a:xfrm>
            <a:custGeom>
              <a:avLst/>
              <a:gdLst/>
              <a:ahLst/>
              <a:cxnLst/>
              <a:rect l="l" t="t" r="r" b="b"/>
              <a:pathLst>
                <a:path w="2816" h="7203" extrusionOk="0">
                  <a:moveTo>
                    <a:pt x="1" y="0"/>
                  </a:moveTo>
                  <a:lnTo>
                    <a:pt x="1" y="17"/>
                  </a:lnTo>
                  <a:cubicBezTo>
                    <a:pt x="2" y="18"/>
                    <a:pt x="3" y="18"/>
                    <a:pt x="4" y="19"/>
                  </a:cubicBezTo>
                  <a:lnTo>
                    <a:pt x="4" y="19"/>
                  </a:lnTo>
                  <a:lnTo>
                    <a:pt x="1" y="0"/>
                  </a:lnTo>
                  <a:close/>
                  <a:moveTo>
                    <a:pt x="2815" y="17"/>
                  </a:moveTo>
                  <a:lnTo>
                    <a:pt x="2815" y="17"/>
                  </a:lnTo>
                  <a:cubicBezTo>
                    <a:pt x="2361" y="175"/>
                    <a:pt x="1885" y="253"/>
                    <a:pt x="1408" y="253"/>
                  </a:cubicBezTo>
                  <a:cubicBezTo>
                    <a:pt x="933" y="253"/>
                    <a:pt x="458" y="175"/>
                    <a:pt x="4" y="19"/>
                  </a:cubicBezTo>
                  <a:lnTo>
                    <a:pt x="4" y="19"/>
                  </a:lnTo>
                  <a:lnTo>
                    <a:pt x="1364" y="7202"/>
                  </a:lnTo>
                  <a:lnTo>
                    <a:pt x="1434" y="7202"/>
                  </a:lnTo>
                  <a:lnTo>
                    <a:pt x="2815" y="1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53" name="Google Shape;6053;p124"/>
            <p:cNvSpPr/>
            <p:nvPr/>
          </p:nvSpPr>
          <p:spPr>
            <a:xfrm>
              <a:off x="6348738" y="1278088"/>
              <a:ext cx="160850" cy="247800"/>
            </a:xfrm>
            <a:custGeom>
              <a:avLst/>
              <a:gdLst/>
              <a:ahLst/>
              <a:cxnLst/>
              <a:rect l="l" t="t" r="r" b="b"/>
              <a:pathLst>
                <a:path w="6434" h="9912" extrusionOk="0">
                  <a:moveTo>
                    <a:pt x="3217" y="0"/>
                  </a:moveTo>
                  <a:cubicBezTo>
                    <a:pt x="1452" y="0"/>
                    <a:pt x="1" y="1433"/>
                    <a:pt x="18" y="3199"/>
                  </a:cubicBezTo>
                  <a:lnTo>
                    <a:pt x="18" y="6695"/>
                  </a:lnTo>
                  <a:cubicBezTo>
                    <a:pt x="18" y="8478"/>
                    <a:pt x="1452" y="9912"/>
                    <a:pt x="3217" y="9912"/>
                  </a:cubicBezTo>
                  <a:cubicBezTo>
                    <a:pt x="5001" y="9912"/>
                    <a:pt x="6434" y="8478"/>
                    <a:pt x="6434" y="6695"/>
                  </a:cubicBezTo>
                  <a:lnTo>
                    <a:pt x="6434" y="3199"/>
                  </a:lnTo>
                  <a:cubicBezTo>
                    <a:pt x="6434" y="1433"/>
                    <a:pt x="5001" y="0"/>
                    <a:pt x="3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54" name="Google Shape;6054;p124"/>
            <p:cNvSpPr/>
            <p:nvPr/>
          </p:nvSpPr>
          <p:spPr>
            <a:xfrm>
              <a:off x="6464988" y="1539863"/>
              <a:ext cx="65600" cy="142500"/>
            </a:xfrm>
            <a:custGeom>
              <a:avLst/>
              <a:gdLst/>
              <a:ahLst/>
              <a:cxnLst/>
              <a:rect l="l" t="t" r="r" b="b"/>
              <a:pathLst>
                <a:path w="2624" h="5700" extrusionOk="0">
                  <a:moveTo>
                    <a:pt x="1102" y="0"/>
                  </a:moveTo>
                  <a:lnTo>
                    <a:pt x="1" y="5699"/>
                  </a:lnTo>
                  <a:lnTo>
                    <a:pt x="2623" y="2028"/>
                  </a:lnTo>
                  <a:lnTo>
                    <a:pt x="110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55" name="Google Shape;6055;p124"/>
            <p:cNvSpPr/>
            <p:nvPr/>
          </p:nvSpPr>
          <p:spPr>
            <a:xfrm>
              <a:off x="6535788" y="1402188"/>
              <a:ext cx="38050" cy="32800"/>
            </a:xfrm>
            <a:custGeom>
              <a:avLst/>
              <a:gdLst/>
              <a:ahLst/>
              <a:cxnLst/>
              <a:rect l="l" t="t" r="r" b="b"/>
              <a:pathLst>
                <a:path w="1522" h="1312" extrusionOk="0">
                  <a:moveTo>
                    <a:pt x="1" y="1"/>
                  </a:moveTo>
                  <a:lnTo>
                    <a:pt x="1" y="1312"/>
                  </a:lnTo>
                  <a:lnTo>
                    <a:pt x="648" y="1312"/>
                  </a:lnTo>
                  <a:cubicBezTo>
                    <a:pt x="1522" y="1312"/>
                    <a:pt x="1522" y="1"/>
                    <a:pt x="6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56" name="Google Shape;6056;p124"/>
            <p:cNvSpPr/>
            <p:nvPr/>
          </p:nvSpPr>
          <p:spPr>
            <a:xfrm>
              <a:off x="6506088" y="1278013"/>
              <a:ext cx="75175" cy="107600"/>
            </a:xfrm>
            <a:custGeom>
              <a:avLst/>
              <a:gdLst/>
              <a:ahLst/>
              <a:cxnLst/>
              <a:rect l="l" t="t" r="r" b="b"/>
              <a:pathLst>
                <a:path w="3007" h="4304" extrusionOk="0">
                  <a:moveTo>
                    <a:pt x="808" y="1"/>
                  </a:moveTo>
                  <a:cubicBezTo>
                    <a:pt x="535" y="1"/>
                    <a:pt x="254" y="83"/>
                    <a:pt x="0" y="265"/>
                  </a:cubicBezTo>
                  <a:cubicBezTo>
                    <a:pt x="752" y="1052"/>
                    <a:pt x="1189" y="2118"/>
                    <a:pt x="1189" y="3220"/>
                  </a:cubicBezTo>
                  <a:lnTo>
                    <a:pt x="1189" y="3919"/>
                  </a:lnTo>
                  <a:lnTo>
                    <a:pt x="1836" y="3919"/>
                  </a:lnTo>
                  <a:cubicBezTo>
                    <a:pt x="2220" y="3919"/>
                    <a:pt x="2622" y="4059"/>
                    <a:pt x="2920" y="4303"/>
                  </a:cubicBezTo>
                  <a:cubicBezTo>
                    <a:pt x="2972" y="4164"/>
                    <a:pt x="3007" y="4006"/>
                    <a:pt x="3007" y="3849"/>
                  </a:cubicBezTo>
                  <a:cubicBezTo>
                    <a:pt x="3007" y="3342"/>
                    <a:pt x="2727" y="2887"/>
                    <a:pt x="2308" y="2625"/>
                  </a:cubicBezTo>
                  <a:lnTo>
                    <a:pt x="1888" y="2415"/>
                  </a:lnTo>
                  <a:lnTo>
                    <a:pt x="2080" y="1978"/>
                  </a:lnTo>
                  <a:cubicBezTo>
                    <a:pt x="2150" y="1786"/>
                    <a:pt x="2203" y="1594"/>
                    <a:pt x="2203" y="1402"/>
                  </a:cubicBezTo>
                  <a:cubicBezTo>
                    <a:pt x="2203" y="577"/>
                    <a:pt x="1531" y="1"/>
                    <a:pt x="8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57" name="Google Shape;6057;p124"/>
            <p:cNvSpPr/>
            <p:nvPr/>
          </p:nvSpPr>
          <p:spPr>
            <a:xfrm>
              <a:off x="6466313" y="1554288"/>
              <a:ext cx="187075" cy="171775"/>
            </a:xfrm>
            <a:custGeom>
              <a:avLst/>
              <a:gdLst/>
              <a:ahLst/>
              <a:cxnLst/>
              <a:rect l="l" t="t" r="r" b="b"/>
              <a:pathLst>
                <a:path w="7483" h="6871" extrusionOk="0">
                  <a:moveTo>
                    <a:pt x="2797" y="0"/>
                  </a:moveTo>
                  <a:lnTo>
                    <a:pt x="3864" y="1434"/>
                  </a:lnTo>
                  <a:lnTo>
                    <a:pt x="0" y="6870"/>
                  </a:lnTo>
                  <a:lnTo>
                    <a:pt x="4336" y="6870"/>
                  </a:lnTo>
                  <a:lnTo>
                    <a:pt x="4336" y="4982"/>
                  </a:lnTo>
                  <a:lnTo>
                    <a:pt x="5367" y="4982"/>
                  </a:lnTo>
                  <a:lnTo>
                    <a:pt x="5367" y="6870"/>
                  </a:lnTo>
                  <a:lnTo>
                    <a:pt x="7465" y="6870"/>
                  </a:lnTo>
                  <a:lnTo>
                    <a:pt x="7465" y="3129"/>
                  </a:lnTo>
                  <a:cubicBezTo>
                    <a:pt x="7482" y="2185"/>
                    <a:pt x="6870" y="1346"/>
                    <a:pt x="5979" y="1049"/>
                  </a:cubicBezTo>
                  <a:lnTo>
                    <a:pt x="27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058" name="Google Shape;6058;p124"/>
          <p:cNvGrpSpPr/>
          <p:nvPr/>
        </p:nvGrpSpPr>
        <p:grpSpPr>
          <a:xfrm>
            <a:off x="5462438" y="1278088"/>
            <a:ext cx="448000" cy="447975"/>
            <a:chOff x="5462438" y="1278088"/>
            <a:chExt cx="448000" cy="447975"/>
          </a:xfrm>
        </p:grpSpPr>
        <p:sp>
          <p:nvSpPr>
            <p:cNvPr id="6059" name="Google Shape;6059;p124"/>
            <p:cNvSpPr/>
            <p:nvPr/>
          </p:nvSpPr>
          <p:spPr>
            <a:xfrm>
              <a:off x="5462438" y="1583988"/>
              <a:ext cx="183150" cy="142075"/>
            </a:xfrm>
            <a:custGeom>
              <a:avLst/>
              <a:gdLst/>
              <a:ahLst/>
              <a:cxnLst/>
              <a:rect l="l" t="t" r="r" b="b"/>
              <a:pathLst>
                <a:path w="7326" h="5683" extrusionOk="0">
                  <a:moveTo>
                    <a:pt x="4668" y="1"/>
                  </a:moveTo>
                  <a:lnTo>
                    <a:pt x="1504" y="1050"/>
                  </a:lnTo>
                  <a:cubicBezTo>
                    <a:pt x="595" y="1347"/>
                    <a:pt x="1" y="2186"/>
                    <a:pt x="1" y="3130"/>
                  </a:cubicBezTo>
                  <a:lnTo>
                    <a:pt x="1" y="5682"/>
                  </a:lnTo>
                  <a:lnTo>
                    <a:pt x="2291" y="5682"/>
                  </a:lnTo>
                  <a:lnTo>
                    <a:pt x="2291" y="3794"/>
                  </a:lnTo>
                  <a:lnTo>
                    <a:pt x="3340" y="3794"/>
                  </a:lnTo>
                  <a:lnTo>
                    <a:pt x="3340" y="5682"/>
                  </a:lnTo>
                  <a:lnTo>
                    <a:pt x="7325" y="5682"/>
                  </a:lnTo>
                  <a:lnTo>
                    <a:pt x="3584" y="1469"/>
                  </a:lnTo>
                  <a:lnTo>
                    <a:pt x="466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60" name="Google Shape;6060;p124"/>
            <p:cNvSpPr/>
            <p:nvPr/>
          </p:nvSpPr>
          <p:spPr>
            <a:xfrm>
              <a:off x="5585688" y="1569138"/>
              <a:ext cx="65150" cy="123275"/>
            </a:xfrm>
            <a:custGeom>
              <a:avLst/>
              <a:gdLst/>
              <a:ahLst/>
              <a:cxnLst/>
              <a:rect l="l" t="t" r="r" b="b"/>
              <a:pathLst>
                <a:path w="2606" h="4931" extrusionOk="0">
                  <a:moveTo>
                    <a:pt x="1486" y="1"/>
                  </a:moveTo>
                  <a:lnTo>
                    <a:pt x="0" y="1993"/>
                  </a:lnTo>
                  <a:lnTo>
                    <a:pt x="2605" y="4930"/>
                  </a:lnTo>
                  <a:lnTo>
                    <a:pt x="1521" y="1"/>
                  </a:lnTo>
                  <a:close/>
                  <a:moveTo>
                    <a:pt x="2605" y="4930"/>
                  </a:moveTo>
                  <a:lnTo>
                    <a:pt x="2605" y="4930"/>
                  </a:lnTo>
                  <a:lnTo>
                    <a:pt x="2605" y="493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61" name="Google Shape;6061;p124"/>
            <p:cNvSpPr/>
            <p:nvPr/>
          </p:nvSpPr>
          <p:spPr>
            <a:xfrm>
              <a:off x="5652113" y="1576138"/>
              <a:ext cx="68650" cy="149925"/>
            </a:xfrm>
            <a:custGeom>
              <a:avLst/>
              <a:gdLst/>
              <a:ahLst/>
              <a:cxnLst/>
              <a:rect l="l" t="t" r="r" b="b"/>
              <a:pathLst>
                <a:path w="2746" h="5997" extrusionOk="0">
                  <a:moveTo>
                    <a:pt x="1" y="0"/>
                  </a:moveTo>
                  <a:lnTo>
                    <a:pt x="1382" y="5996"/>
                  </a:lnTo>
                  <a:lnTo>
                    <a:pt x="2745" y="0"/>
                  </a:lnTo>
                  <a:lnTo>
                    <a:pt x="2745" y="0"/>
                  </a:lnTo>
                  <a:cubicBezTo>
                    <a:pt x="2299" y="149"/>
                    <a:pt x="1836" y="223"/>
                    <a:pt x="1373" y="223"/>
                  </a:cubicBezTo>
                  <a:cubicBezTo>
                    <a:pt x="910" y="223"/>
                    <a:pt x="446" y="149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62" name="Google Shape;6062;p124"/>
            <p:cNvSpPr/>
            <p:nvPr/>
          </p:nvSpPr>
          <p:spPr>
            <a:xfrm>
              <a:off x="5606238" y="1413563"/>
              <a:ext cx="160400" cy="142050"/>
            </a:xfrm>
            <a:custGeom>
              <a:avLst/>
              <a:gdLst/>
              <a:ahLst/>
              <a:cxnLst/>
              <a:rect l="l" t="t" r="r" b="b"/>
              <a:pathLst>
                <a:path w="6416" h="5682" extrusionOk="0">
                  <a:moveTo>
                    <a:pt x="3217" y="0"/>
                  </a:moveTo>
                  <a:cubicBezTo>
                    <a:pt x="2552" y="472"/>
                    <a:pt x="1766" y="717"/>
                    <a:pt x="962" y="717"/>
                  </a:cubicBezTo>
                  <a:cubicBezTo>
                    <a:pt x="629" y="717"/>
                    <a:pt x="315" y="682"/>
                    <a:pt x="0" y="595"/>
                  </a:cubicBezTo>
                  <a:lnTo>
                    <a:pt x="0" y="2465"/>
                  </a:lnTo>
                  <a:cubicBezTo>
                    <a:pt x="0" y="4231"/>
                    <a:pt x="1434" y="5682"/>
                    <a:pt x="3217" y="5682"/>
                  </a:cubicBezTo>
                  <a:cubicBezTo>
                    <a:pt x="4982" y="5682"/>
                    <a:pt x="6416" y="4231"/>
                    <a:pt x="6416" y="2465"/>
                  </a:cubicBezTo>
                  <a:lnTo>
                    <a:pt x="6416" y="595"/>
                  </a:lnTo>
                  <a:cubicBezTo>
                    <a:pt x="6101" y="682"/>
                    <a:pt x="5786" y="717"/>
                    <a:pt x="5454" y="717"/>
                  </a:cubicBezTo>
                  <a:cubicBezTo>
                    <a:pt x="4650" y="717"/>
                    <a:pt x="3863" y="472"/>
                    <a:pt x="3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63" name="Google Shape;6063;p124"/>
            <p:cNvSpPr/>
            <p:nvPr/>
          </p:nvSpPr>
          <p:spPr>
            <a:xfrm>
              <a:off x="5721613" y="1569138"/>
              <a:ext cx="65125" cy="123700"/>
            </a:xfrm>
            <a:custGeom>
              <a:avLst/>
              <a:gdLst/>
              <a:ahLst/>
              <a:cxnLst/>
              <a:rect l="l" t="t" r="r" b="b"/>
              <a:pathLst>
                <a:path w="2605" h="4948" extrusionOk="0">
                  <a:moveTo>
                    <a:pt x="1101" y="1"/>
                  </a:moveTo>
                  <a:lnTo>
                    <a:pt x="0" y="4948"/>
                  </a:lnTo>
                  <a:lnTo>
                    <a:pt x="2605" y="1993"/>
                  </a:lnTo>
                  <a:lnTo>
                    <a:pt x="111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64" name="Google Shape;6064;p124"/>
            <p:cNvSpPr/>
            <p:nvPr/>
          </p:nvSpPr>
          <p:spPr>
            <a:xfrm>
              <a:off x="5501788" y="1278088"/>
              <a:ext cx="369300" cy="288450"/>
            </a:xfrm>
            <a:custGeom>
              <a:avLst/>
              <a:gdLst/>
              <a:ahLst/>
              <a:cxnLst/>
              <a:rect l="l" t="t" r="r" b="b"/>
              <a:pathLst>
                <a:path w="14772" h="11538" extrusionOk="0">
                  <a:moveTo>
                    <a:pt x="7395" y="0"/>
                  </a:moveTo>
                  <a:cubicBezTo>
                    <a:pt x="4318" y="0"/>
                    <a:pt x="1818" y="2500"/>
                    <a:pt x="1818" y="5559"/>
                  </a:cubicBezTo>
                  <a:lnTo>
                    <a:pt x="1818" y="6923"/>
                  </a:lnTo>
                  <a:cubicBezTo>
                    <a:pt x="1818" y="8094"/>
                    <a:pt x="1101" y="9160"/>
                    <a:pt x="0" y="9580"/>
                  </a:cubicBezTo>
                  <a:cubicBezTo>
                    <a:pt x="157" y="10559"/>
                    <a:pt x="909" y="11328"/>
                    <a:pt x="1871" y="11538"/>
                  </a:cubicBezTo>
                  <a:lnTo>
                    <a:pt x="4230" y="10751"/>
                  </a:lnTo>
                  <a:cubicBezTo>
                    <a:pt x="3514" y="9964"/>
                    <a:pt x="3112" y="8950"/>
                    <a:pt x="3112" y="7884"/>
                  </a:cubicBezTo>
                  <a:lnTo>
                    <a:pt x="3112" y="4423"/>
                  </a:lnTo>
                  <a:lnTo>
                    <a:pt x="3881" y="4790"/>
                  </a:lnTo>
                  <a:cubicBezTo>
                    <a:pt x="4265" y="4982"/>
                    <a:pt x="4702" y="5087"/>
                    <a:pt x="5140" y="5087"/>
                  </a:cubicBezTo>
                  <a:cubicBezTo>
                    <a:pt x="5839" y="5087"/>
                    <a:pt x="6503" y="4842"/>
                    <a:pt x="7028" y="4370"/>
                  </a:cubicBezTo>
                  <a:lnTo>
                    <a:pt x="7377" y="4056"/>
                  </a:lnTo>
                  <a:lnTo>
                    <a:pt x="7727" y="4370"/>
                  </a:lnTo>
                  <a:cubicBezTo>
                    <a:pt x="8251" y="4842"/>
                    <a:pt x="8933" y="5087"/>
                    <a:pt x="9632" y="5087"/>
                  </a:cubicBezTo>
                  <a:cubicBezTo>
                    <a:pt x="10069" y="5087"/>
                    <a:pt x="10489" y="4982"/>
                    <a:pt x="10891" y="4790"/>
                  </a:cubicBezTo>
                  <a:lnTo>
                    <a:pt x="11643" y="4423"/>
                  </a:lnTo>
                  <a:lnTo>
                    <a:pt x="11643" y="7884"/>
                  </a:lnTo>
                  <a:cubicBezTo>
                    <a:pt x="11643" y="8950"/>
                    <a:pt x="11241" y="9964"/>
                    <a:pt x="10524" y="10751"/>
                  </a:cubicBezTo>
                  <a:lnTo>
                    <a:pt x="12884" y="11538"/>
                  </a:lnTo>
                  <a:cubicBezTo>
                    <a:pt x="13863" y="11345"/>
                    <a:pt x="14614" y="10559"/>
                    <a:pt x="14772" y="9580"/>
                  </a:cubicBezTo>
                  <a:cubicBezTo>
                    <a:pt x="13670" y="9160"/>
                    <a:pt x="12954" y="8094"/>
                    <a:pt x="12954" y="6923"/>
                  </a:cubicBezTo>
                  <a:lnTo>
                    <a:pt x="12954" y="5559"/>
                  </a:lnTo>
                  <a:cubicBezTo>
                    <a:pt x="12954" y="2500"/>
                    <a:pt x="10454" y="0"/>
                    <a:pt x="73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65" name="Google Shape;6065;p124"/>
            <p:cNvSpPr/>
            <p:nvPr/>
          </p:nvSpPr>
          <p:spPr>
            <a:xfrm>
              <a:off x="5727288" y="1583988"/>
              <a:ext cx="183150" cy="142075"/>
            </a:xfrm>
            <a:custGeom>
              <a:avLst/>
              <a:gdLst/>
              <a:ahLst/>
              <a:cxnLst/>
              <a:rect l="l" t="t" r="r" b="b"/>
              <a:pathLst>
                <a:path w="7326" h="5683" extrusionOk="0">
                  <a:moveTo>
                    <a:pt x="2640" y="1"/>
                  </a:moveTo>
                  <a:lnTo>
                    <a:pt x="3741" y="1469"/>
                  </a:lnTo>
                  <a:lnTo>
                    <a:pt x="0" y="5682"/>
                  </a:lnTo>
                  <a:lnTo>
                    <a:pt x="3986" y="5682"/>
                  </a:lnTo>
                  <a:lnTo>
                    <a:pt x="3986" y="3794"/>
                  </a:lnTo>
                  <a:lnTo>
                    <a:pt x="5018" y="3794"/>
                  </a:lnTo>
                  <a:lnTo>
                    <a:pt x="5018" y="5682"/>
                  </a:lnTo>
                  <a:lnTo>
                    <a:pt x="7325" y="5682"/>
                  </a:lnTo>
                  <a:lnTo>
                    <a:pt x="7325" y="3130"/>
                  </a:lnTo>
                  <a:cubicBezTo>
                    <a:pt x="7325" y="2186"/>
                    <a:pt x="6731" y="1347"/>
                    <a:pt x="5822" y="1050"/>
                  </a:cubicBezTo>
                  <a:lnTo>
                    <a:pt x="264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066" name="Google Shape;6066;p124"/>
          <p:cNvGrpSpPr/>
          <p:nvPr/>
        </p:nvGrpSpPr>
        <p:grpSpPr>
          <a:xfrm>
            <a:off x="4719488" y="1322663"/>
            <a:ext cx="447975" cy="358825"/>
            <a:chOff x="4719488" y="1322663"/>
            <a:chExt cx="447975" cy="358825"/>
          </a:xfrm>
        </p:grpSpPr>
        <p:sp>
          <p:nvSpPr>
            <p:cNvPr id="6067" name="Google Shape;6067;p124"/>
            <p:cNvSpPr/>
            <p:nvPr/>
          </p:nvSpPr>
          <p:spPr>
            <a:xfrm>
              <a:off x="4719488" y="1393013"/>
              <a:ext cx="131125" cy="109275"/>
            </a:xfrm>
            <a:custGeom>
              <a:avLst/>
              <a:gdLst/>
              <a:ahLst/>
              <a:cxnLst/>
              <a:rect l="l" t="t" r="r" b="b"/>
              <a:pathLst>
                <a:path w="5245" h="4371" extrusionOk="0">
                  <a:moveTo>
                    <a:pt x="2623" y="1"/>
                  </a:moveTo>
                  <a:cubicBezTo>
                    <a:pt x="1172" y="1"/>
                    <a:pt x="0" y="1172"/>
                    <a:pt x="0" y="2623"/>
                  </a:cubicBezTo>
                  <a:lnTo>
                    <a:pt x="0" y="4371"/>
                  </a:lnTo>
                  <a:lnTo>
                    <a:pt x="5245" y="4371"/>
                  </a:lnTo>
                  <a:lnTo>
                    <a:pt x="5245" y="2623"/>
                  </a:lnTo>
                  <a:cubicBezTo>
                    <a:pt x="5245" y="1172"/>
                    <a:pt x="4074" y="1"/>
                    <a:pt x="26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68" name="Google Shape;6068;p124"/>
            <p:cNvSpPr/>
            <p:nvPr/>
          </p:nvSpPr>
          <p:spPr>
            <a:xfrm>
              <a:off x="4878138" y="1393013"/>
              <a:ext cx="131125" cy="109275"/>
            </a:xfrm>
            <a:custGeom>
              <a:avLst/>
              <a:gdLst/>
              <a:ahLst/>
              <a:cxnLst/>
              <a:rect l="l" t="t" r="r" b="b"/>
              <a:pathLst>
                <a:path w="5245" h="4371" extrusionOk="0">
                  <a:moveTo>
                    <a:pt x="2622" y="1"/>
                  </a:moveTo>
                  <a:cubicBezTo>
                    <a:pt x="1171" y="1"/>
                    <a:pt x="0" y="1172"/>
                    <a:pt x="0" y="2623"/>
                  </a:cubicBezTo>
                  <a:lnTo>
                    <a:pt x="0" y="4371"/>
                  </a:lnTo>
                  <a:lnTo>
                    <a:pt x="5245" y="4371"/>
                  </a:lnTo>
                  <a:lnTo>
                    <a:pt x="5245" y="2623"/>
                  </a:lnTo>
                  <a:cubicBezTo>
                    <a:pt x="5245" y="1172"/>
                    <a:pt x="4056" y="1"/>
                    <a:pt x="26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69" name="Google Shape;6069;p124"/>
            <p:cNvSpPr/>
            <p:nvPr/>
          </p:nvSpPr>
          <p:spPr>
            <a:xfrm>
              <a:off x="5036338" y="1393013"/>
              <a:ext cx="131125" cy="109275"/>
            </a:xfrm>
            <a:custGeom>
              <a:avLst/>
              <a:gdLst/>
              <a:ahLst/>
              <a:cxnLst/>
              <a:rect l="l" t="t" r="r" b="b"/>
              <a:pathLst>
                <a:path w="5245" h="4371" extrusionOk="0">
                  <a:moveTo>
                    <a:pt x="2623" y="1"/>
                  </a:moveTo>
                  <a:cubicBezTo>
                    <a:pt x="1172" y="1"/>
                    <a:pt x="0" y="1172"/>
                    <a:pt x="0" y="2623"/>
                  </a:cubicBezTo>
                  <a:lnTo>
                    <a:pt x="0" y="4371"/>
                  </a:lnTo>
                  <a:lnTo>
                    <a:pt x="5245" y="4371"/>
                  </a:lnTo>
                  <a:lnTo>
                    <a:pt x="5245" y="2623"/>
                  </a:lnTo>
                  <a:cubicBezTo>
                    <a:pt x="5245" y="1172"/>
                    <a:pt x="4074" y="1"/>
                    <a:pt x="26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70" name="Google Shape;6070;p124"/>
            <p:cNvSpPr/>
            <p:nvPr/>
          </p:nvSpPr>
          <p:spPr>
            <a:xfrm>
              <a:off x="4738288" y="1322663"/>
              <a:ext cx="81750" cy="70050"/>
            </a:xfrm>
            <a:custGeom>
              <a:avLst/>
              <a:gdLst/>
              <a:ahLst/>
              <a:cxnLst/>
              <a:rect l="l" t="t" r="r" b="b"/>
              <a:pathLst>
                <a:path w="3270" h="2802" extrusionOk="0">
                  <a:moveTo>
                    <a:pt x="1871" y="0"/>
                  </a:moveTo>
                  <a:cubicBezTo>
                    <a:pt x="629" y="0"/>
                    <a:pt x="0" y="1503"/>
                    <a:pt x="874" y="2395"/>
                  </a:cubicBezTo>
                  <a:cubicBezTo>
                    <a:pt x="1161" y="2676"/>
                    <a:pt x="1510" y="2802"/>
                    <a:pt x="1853" y="2802"/>
                  </a:cubicBezTo>
                  <a:cubicBezTo>
                    <a:pt x="2577" y="2802"/>
                    <a:pt x="3269" y="2241"/>
                    <a:pt x="3269" y="1399"/>
                  </a:cubicBezTo>
                  <a:cubicBezTo>
                    <a:pt x="3269" y="629"/>
                    <a:pt x="2640" y="0"/>
                    <a:pt x="18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71" name="Google Shape;6071;p124"/>
            <p:cNvSpPr/>
            <p:nvPr/>
          </p:nvSpPr>
          <p:spPr>
            <a:xfrm>
              <a:off x="4896488" y="1322663"/>
              <a:ext cx="81750" cy="69925"/>
            </a:xfrm>
            <a:custGeom>
              <a:avLst/>
              <a:gdLst/>
              <a:ahLst/>
              <a:cxnLst/>
              <a:rect l="l" t="t" r="r" b="b"/>
              <a:pathLst>
                <a:path w="3270" h="2797" extrusionOk="0">
                  <a:moveTo>
                    <a:pt x="1871" y="0"/>
                  </a:moveTo>
                  <a:cubicBezTo>
                    <a:pt x="630" y="0"/>
                    <a:pt x="0" y="1503"/>
                    <a:pt x="892" y="2378"/>
                  </a:cubicBezTo>
                  <a:cubicBezTo>
                    <a:pt x="1176" y="2667"/>
                    <a:pt x="1526" y="2796"/>
                    <a:pt x="1869" y="2796"/>
                  </a:cubicBezTo>
                  <a:cubicBezTo>
                    <a:pt x="2584" y="2796"/>
                    <a:pt x="3269" y="2237"/>
                    <a:pt x="3269" y="1399"/>
                  </a:cubicBezTo>
                  <a:cubicBezTo>
                    <a:pt x="3269" y="629"/>
                    <a:pt x="2640" y="0"/>
                    <a:pt x="18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72" name="Google Shape;6072;p124"/>
            <p:cNvSpPr/>
            <p:nvPr/>
          </p:nvSpPr>
          <p:spPr>
            <a:xfrm>
              <a:off x="5054688" y="1322663"/>
              <a:ext cx="82200" cy="70050"/>
            </a:xfrm>
            <a:custGeom>
              <a:avLst/>
              <a:gdLst/>
              <a:ahLst/>
              <a:cxnLst/>
              <a:rect l="l" t="t" r="r" b="b"/>
              <a:pathLst>
                <a:path w="3288" h="2802" extrusionOk="0">
                  <a:moveTo>
                    <a:pt x="1889" y="0"/>
                  </a:moveTo>
                  <a:cubicBezTo>
                    <a:pt x="630" y="0"/>
                    <a:pt x="1" y="1503"/>
                    <a:pt x="892" y="2395"/>
                  </a:cubicBezTo>
                  <a:cubicBezTo>
                    <a:pt x="1173" y="2676"/>
                    <a:pt x="1521" y="2802"/>
                    <a:pt x="1863" y="2802"/>
                  </a:cubicBezTo>
                  <a:cubicBezTo>
                    <a:pt x="2587" y="2802"/>
                    <a:pt x="3287" y="2241"/>
                    <a:pt x="3287" y="1399"/>
                  </a:cubicBezTo>
                  <a:cubicBezTo>
                    <a:pt x="3270" y="629"/>
                    <a:pt x="2658" y="0"/>
                    <a:pt x="18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73" name="Google Shape;6073;p124"/>
            <p:cNvSpPr/>
            <p:nvPr/>
          </p:nvSpPr>
          <p:spPr>
            <a:xfrm>
              <a:off x="4905663" y="1553838"/>
              <a:ext cx="76075" cy="127200"/>
            </a:xfrm>
            <a:custGeom>
              <a:avLst/>
              <a:gdLst/>
              <a:ahLst/>
              <a:cxnLst/>
              <a:rect l="l" t="t" r="r" b="b"/>
              <a:pathLst>
                <a:path w="3043" h="5088" extrusionOk="0">
                  <a:moveTo>
                    <a:pt x="0" y="1"/>
                  </a:moveTo>
                  <a:lnTo>
                    <a:pt x="0" y="5088"/>
                  </a:lnTo>
                  <a:lnTo>
                    <a:pt x="3042" y="5088"/>
                  </a:lnTo>
                  <a:lnTo>
                    <a:pt x="3042" y="18"/>
                  </a:lnTo>
                  <a:lnTo>
                    <a:pt x="2728" y="18"/>
                  </a:lnTo>
                  <a:lnTo>
                    <a:pt x="31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74" name="Google Shape;6074;p124"/>
            <p:cNvSpPr/>
            <p:nvPr/>
          </p:nvSpPr>
          <p:spPr>
            <a:xfrm>
              <a:off x="4772363" y="1557338"/>
              <a:ext cx="107100" cy="120650"/>
            </a:xfrm>
            <a:custGeom>
              <a:avLst/>
              <a:gdLst/>
              <a:ahLst/>
              <a:cxnLst/>
              <a:rect l="l" t="t" r="r" b="b"/>
              <a:pathLst>
                <a:path w="4284" h="4826" extrusionOk="0">
                  <a:moveTo>
                    <a:pt x="1" y="1"/>
                  </a:moveTo>
                  <a:lnTo>
                    <a:pt x="1" y="4825"/>
                  </a:lnTo>
                  <a:cubicBezTo>
                    <a:pt x="910" y="4616"/>
                    <a:pt x="1714" y="4091"/>
                    <a:pt x="2308" y="3357"/>
                  </a:cubicBezTo>
                  <a:cubicBezTo>
                    <a:pt x="2815" y="4004"/>
                    <a:pt x="3497" y="4476"/>
                    <a:pt x="4284" y="4738"/>
                  </a:cubicBezTo>
                  <a:lnTo>
                    <a:pt x="4284" y="88"/>
                  </a:lnTo>
                  <a:cubicBezTo>
                    <a:pt x="3514" y="350"/>
                    <a:pt x="2815" y="822"/>
                    <a:pt x="2308" y="1451"/>
                  </a:cubicBezTo>
                  <a:cubicBezTo>
                    <a:pt x="1714" y="735"/>
                    <a:pt x="910" y="210"/>
                    <a:pt x="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75" name="Google Shape;6075;p124"/>
            <p:cNvSpPr/>
            <p:nvPr/>
          </p:nvSpPr>
          <p:spPr>
            <a:xfrm>
              <a:off x="5140788" y="1655238"/>
              <a:ext cx="26675" cy="26250"/>
            </a:xfrm>
            <a:custGeom>
              <a:avLst/>
              <a:gdLst/>
              <a:ahLst/>
              <a:cxnLst/>
              <a:rect l="l" t="t" r="r" b="b"/>
              <a:pathLst>
                <a:path w="1067" h="1050" extrusionOk="0">
                  <a:moveTo>
                    <a:pt x="0" y="0"/>
                  </a:moveTo>
                  <a:lnTo>
                    <a:pt x="0" y="1049"/>
                  </a:lnTo>
                  <a:lnTo>
                    <a:pt x="1067" y="1049"/>
                  </a:lnTo>
                  <a:lnTo>
                    <a:pt x="106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76" name="Google Shape;6076;p124"/>
            <p:cNvSpPr/>
            <p:nvPr/>
          </p:nvSpPr>
          <p:spPr>
            <a:xfrm>
              <a:off x="5007938" y="1557338"/>
              <a:ext cx="106650" cy="120650"/>
            </a:xfrm>
            <a:custGeom>
              <a:avLst/>
              <a:gdLst/>
              <a:ahLst/>
              <a:cxnLst/>
              <a:rect l="l" t="t" r="r" b="b"/>
              <a:pathLst>
                <a:path w="4266" h="4826" extrusionOk="0">
                  <a:moveTo>
                    <a:pt x="4266" y="1"/>
                  </a:moveTo>
                  <a:cubicBezTo>
                    <a:pt x="3357" y="210"/>
                    <a:pt x="2552" y="735"/>
                    <a:pt x="1975" y="1451"/>
                  </a:cubicBezTo>
                  <a:cubicBezTo>
                    <a:pt x="1451" y="822"/>
                    <a:pt x="769" y="350"/>
                    <a:pt x="0" y="88"/>
                  </a:cubicBezTo>
                  <a:lnTo>
                    <a:pt x="0" y="4738"/>
                  </a:lnTo>
                  <a:cubicBezTo>
                    <a:pt x="769" y="4476"/>
                    <a:pt x="1451" y="4004"/>
                    <a:pt x="1975" y="3357"/>
                  </a:cubicBezTo>
                  <a:cubicBezTo>
                    <a:pt x="2552" y="4091"/>
                    <a:pt x="3357" y="4616"/>
                    <a:pt x="4266" y="4825"/>
                  </a:cubicBezTo>
                  <a:lnTo>
                    <a:pt x="426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77" name="Google Shape;6077;p124"/>
            <p:cNvSpPr/>
            <p:nvPr/>
          </p:nvSpPr>
          <p:spPr>
            <a:xfrm>
              <a:off x="4719488" y="1655238"/>
              <a:ext cx="26675" cy="26250"/>
            </a:xfrm>
            <a:custGeom>
              <a:avLst/>
              <a:gdLst/>
              <a:ahLst/>
              <a:cxnLst/>
              <a:rect l="l" t="t" r="r" b="b"/>
              <a:pathLst>
                <a:path w="1067" h="1050" extrusionOk="0">
                  <a:moveTo>
                    <a:pt x="0" y="0"/>
                  </a:moveTo>
                  <a:lnTo>
                    <a:pt x="0" y="1049"/>
                  </a:lnTo>
                  <a:lnTo>
                    <a:pt x="1067" y="1049"/>
                  </a:lnTo>
                  <a:lnTo>
                    <a:pt x="106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78" name="Google Shape;6078;p124"/>
            <p:cNvSpPr/>
            <p:nvPr/>
          </p:nvSpPr>
          <p:spPr>
            <a:xfrm>
              <a:off x="5140788" y="1553838"/>
              <a:ext cx="26675" cy="26250"/>
            </a:xfrm>
            <a:custGeom>
              <a:avLst/>
              <a:gdLst/>
              <a:ahLst/>
              <a:cxnLst/>
              <a:rect l="l" t="t" r="r" b="b"/>
              <a:pathLst>
                <a:path w="1067" h="1050" extrusionOk="0">
                  <a:moveTo>
                    <a:pt x="0" y="1"/>
                  </a:moveTo>
                  <a:lnTo>
                    <a:pt x="0" y="1050"/>
                  </a:lnTo>
                  <a:lnTo>
                    <a:pt x="1067" y="1050"/>
                  </a:lnTo>
                  <a:lnTo>
                    <a:pt x="10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79" name="Google Shape;6079;p124"/>
            <p:cNvSpPr/>
            <p:nvPr/>
          </p:nvSpPr>
          <p:spPr>
            <a:xfrm>
              <a:off x="4719488" y="1553838"/>
              <a:ext cx="26675" cy="26250"/>
            </a:xfrm>
            <a:custGeom>
              <a:avLst/>
              <a:gdLst/>
              <a:ahLst/>
              <a:cxnLst/>
              <a:rect l="l" t="t" r="r" b="b"/>
              <a:pathLst>
                <a:path w="1067" h="1050" extrusionOk="0">
                  <a:moveTo>
                    <a:pt x="0" y="1"/>
                  </a:moveTo>
                  <a:lnTo>
                    <a:pt x="0" y="1050"/>
                  </a:lnTo>
                  <a:lnTo>
                    <a:pt x="1067" y="1050"/>
                  </a:lnTo>
                  <a:lnTo>
                    <a:pt x="10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080" name="Google Shape;6080;p124"/>
          <p:cNvGrpSpPr/>
          <p:nvPr/>
        </p:nvGrpSpPr>
        <p:grpSpPr>
          <a:xfrm>
            <a:off x="3976538" y="1278088"/>
            <a:ext cx="447975" cy="447975"/>
            <a:chOff x="3976538" y="1278088"/>
            <a:chExt cx="447975" cy="447975"/>
          </a:xfrm>
        </p:grpSpPr>
        <p:sp>
          <p:nvSpPr>
            <p:cNvPr id="6081" name="Google Shape;6081;p124"/>
            <p:cNvSpPr/>
            <p:nvPr/>
          </p:nvSpPr>
          <p:spPr>
            <a:xfrm>
              <a:off x="4055638" y="1668338"/>
              <a:ext cx="53775" cy="57275"/>
            </a:xfrm>
            <a:custGeom>
              <a:avLst/>
              <a:gdLst/>
              <a:ahLst/>
              <a:cxnLst/>
              <a:rect l="l" t="t" r="r" b="b"/>
              <a:pathLst>
                <a:path w="2151" h="2291" extrusionOk="0">
                  <a:moveTo>
                    <a:pt x="1399" y="1"/>
                  </a:moveTo>
                  <a:cubicBezTo>
                    <a:pt x="1241" y="263"/>
                    <a:pt x="1049" y="508"/>
                    <a:pt x="839" y="717"/>
                  </a:cubicBezTo>
                  <a:lnTo>
                    <a:pt x="0" y="1557"/>
                  </a:lnTo>
                  <a:lnTo>
                    <a:pt x="752" y="2291"/>
                  </a:lnTo>
                  <a:lnTo>
                    <a:pt x="1591" y="1452"/>
                  </a:lnTo>
                  <a:cubicBezTo>
                    <a:pt x="1801" y="1242"/>
                    <a:pt x="1993" y="1015"/>
                    <a:pt x="2150" y="770"/>
                  </a:cubicBezTo>
                  <a:lnTo>
                    <a:pt x="139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82" name="Google Shape;6082;p124"/>
            <p:cNvSpPr/>
            <p:nvPr/>
          </p:nvSpPr>
          <p:spPr>
            <a:xfrm>
              <a:off x="3976538" y="1592738"/>
              <a:ext cx="57275" cy="53775"/>
            </a:xfrm>
            <a:custGeom>
              <a:avLst/>
              <a:gdLst/>
              <a:ahLst/>
              <a:cxnLst/>
              <a:rect l="l" t="t" r="r" b="b"/>
              <a:pathLst>
                <a:path w="2291" h="2151" extrusionOk="0">
                  <a:moveTo>
                    <a:pt x="1538" y="1"/>
                  </a:moveTo>
                  <a:cubicBezTo>
                    <a:pt x="1276" y="175"/>
                    <a:pt x="1049" y="368"/>
                    <a:pt x="839" y="577"/>
                  </a:cubicBezTo>
                  <a:lnTo>
                    <a:pt x="0" y="1416"/>
                  </a:lnTo>
                  <a:lnTo>
                    <a:pt x="734" y="2151"/>
                  </a:lnTo>
                  <a:lnTo>
                    <a:pt x="1573" y="1312"/>
                  </a:lnTo>
                  <a:cubicBezTo>
                    <a:pt x="1801" y="1102"/>
                    <a:pt x="2028" y="910"/>
                    <a:pt x="2290" y="770"/>
                  </a:cubicBezTo>
                  <a:lnTo>
                    <a:pt x="153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83" name="Google Shape;6083;p124"/>
            <p:cNvSpPr/>
            <p:nvPr/>
          </p:nvSpPr>
          <p:spPr>
            <a:xfrm>
              <a:off x="4291638" y="1278088"/>
              <a:ext cx="53325" cy="57275"/>
            </a:xfrm>
            <a:custGeom>
              <a:avLst/>
              <a:gdLst/>
              <a:ahLst/>
              <a:cxnLst/>
              <a:rect l="l" t="t" r="r" b="b"/>
              <a:pathLst>
                <a:path w="2133" h="2291" extrusionOk="0">
                  <a:moveTo>
                    <a:pt x="1399" y="0"/>
                  </a:moveTo>
                  <a:lnTo>
                    <a:pt x="577" y="822"/>
                  </a:lnTo>
                  <a:cubicBezTo>
                    <a:pt x="350" y="1049"/>
                    <a:pt x="158" y="1276"/>
                    <a:pt x="0" y="1538"/>
                  </a:cubicBezTo>
                  <a:lnTo>
                    <a:pt x="752" y="2290"/>
                  </a:lnTo>
                  <a:cubicBezTo>
                    <a:pt x="909" y="2028"/>
                    <a:pt x="1101" y="1783"/>
                    <a:pt x="1311" y="1573"/>
                  </a:cubicBezTo>
                  <a:lnTo>
                    <a:pt x="2133" y="752"/>
                  </a:lnTo>
                  <a:lnTo>
                    <a:pt x="139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84" name="Google Shape;6084;p124"/>
            <p:cNvSpPr/>
            <p:nvPr/>
          </p:nvSpPr>
          <p:spPr>
            <a:xfrm>
              <a:off x="4367238" y="1357188"/>
              <a:ext cx="57275" cy="53775"/>
            </a:xfrm>
            <a:custGeom>
              <a:avLst/>
              <a:gdLst/>
              <a:ahLst/>
              <a:cxnLst/>
              <a:rect l="l" t="t" r="r" b="b"/>
              <a:pathLst>
                <a:path w="2291" h="2151" extrusionOk="0">
                  <a:moveTo>
                    <a:pt x="1556" y="0"/>
                  </a:moveTo>
                  <a:lnTo>
                    <a:pt x="717" y="822"/>
                  </a:lnTo>
                  <a:cubicBezTo>
                    <a:pt x="507" y="1049"/>
                    <a:pt x="263" y="1224"/>
                    <a:pt x="0" y="1381"/>
                  </a:cubicBezTo>
                  <a:lnTo>
                    <a:pt x="770" y="2150"/>
                  </a:lnTo>
                  <a:cubicBezTo>
                    <a:pt x="1014" y="1975"/>
                    <a:pt x="1242" y="1783"/>
                    <a:pt x="1469" y="1573"/>
                  </a:cubicBezTo>
                  <a:lnTo>
                    <a:pt x="2291" y="752"/>
                  </a:lnTo>
                  <a:lnTo>
                    <a:pt x="15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85" name="Google Shape;6085;p124"/>
            <p:cNvSpPr/>
            <p:nvPr/>
          </p:nvSpPr>
          <p:spPr>
            <a:xfrm>
              <a:off x="4205088" y="1340563"/>
              <a:ext cx="156500" cy="156925"/>
            </a:xfrm>
            <a:custGeom>
              <a:avLst/>
              <a:gdLst/>
              <a:ahLst/>
              <a:cxnLst/>
              <a:rect l="l" t="t" r="r" b="b"/>
              <a:pathLst>
                <a:path w="6260" h="6277" extrusionOk="0">
                  <a:moveTo>
                    <a:pt x="2955" y="1"/>
                  </a:moveTo>
                  <a:cubicBezTo>
                    <a:pt x="2693" y="718"/>
                    <a:pt x="2606" y="1469"/>
                    <a:pt x="2693" y="2221"/>
                  </a:cubicBezTo>
                  <a:cubicBezTo>
                    <a:pt x="2499" y="2195"/>
                    <a:pt x="2304" y="2183"/>
                    <a:pt x="2109" y="2183"/>
                  </a:cubicBezTo>
                  <a:cubicBezTo>
                    <a:pt x="1376" y="2183"/>
                    <a:pt x="650" y="2361"/>
                    <a:pt x="1" y="2693"/>
                  </a:cubicBezTo>
                  <a:lnTo>
                    <a:pt x="3585" y="6277"/>
                  </a:lnTo>
                  <a:cubicBezTo>
                    <a:pt x="4004" y="5437"/>
                    <a:pt x="4161" y="4511"/>
                    <a:pt x="4057" y="3584"/>
                  </a:cubicBezTo>
                  <a:lnTo>
                    <a:pt x="4057" y="3584"/>
                  </a:lnTo>
                  <a:cubicBezTo>
                    <a:pt x="4244" y="3606"/>
                    <a:pt x="4432" y="3617"/>
                    <a:pt x="4619" y="3617"/>
                  </a:cubicBezTo>
                  <a:cubicBezTo>
                    <a:pt x="5181" y="3617"/>
                    <a:pt x="5735" y="3519"/>
                    <a:pt x="6259" y="3322"/>
                  </a:cubicBezTo>
                  <a:lnTo>
                    <a:pt x="295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86" name="Google Shape;6086;p124"/>
            <p:cNvSpPr/>
            <p:nvPr/>
          </p:nvSpPr>
          <p:spPr>
            <a:xfrm>
              <a:off x="4121613" y="1422738"/>
              <a:ext cx="158250" cy="158225"/>
            </a:xfrm>
            <a:custGeom>
              <a:avLst/>
              <a:gdLst/>
              <a:ahLst/>
              <a:cxnLst/>
              <a:rect l="l" t="t" r="r" b="b"/>
              <a:pathLst>
                <a:path w="6330" h="6329" extrusionOk="0">
                  <a:moveTo>
                    <a:pt x="2448" y="0"/>
                  </a:moveTo>
                  <a:cubicBezTo>
                    <a:pt x="2343" y="88"/>
                    <a:pt x="2239" y="175"/>
                    <a:pt x="2151" y="280"/>
                  </a:cubicBezTo>
                  <a:lnTo>
                    <a:pt x="263" y="2150"/>
                  </a:lnTo>
                  <a:cubicBezTo>
                    <a:pt x="176" y="2238"/>
                    <a:pt x="71" y="2343"/>
                    <a:pt x="1" y="2448"/>
                  </a:cubicBezTo>
                  <a:lnTo>
                    <a:pt x="3882" y="6329"/>
                  </a:lnTo>
                  <a:cubicBezTo>
                    <a:pt x="3987" y="6241"/>
                    <a:pt x="4074" y="6154"/>
                    <a:pt x="4179" y="6049"/>
                  </a:cubicBezTo>
                  <a:lnTo>
                    <a:pt x="6049" y="4178"/>
                  </a:lnTo>
                  <a:cubicBezTo>
                    <a:pt x="6154" y="4091"/>
                    <a:pt x="6242" y="3986"/>
                    <a:pt x="6329" y="3881"/>
                  </a:cubicBezTo>
                  <a:lnTo>
                    <a:pt x="244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87" name="Google Shape;6087;p124"/>
            <p:cNvSpPr/>
            <p:nvPr/>
          </p:nvSpPr>
          <p:spPr>
            <a:xfrm>
              <a:off x="4039463" y="1506213"/>
              <a:ext cx="156925" cy="156900"/>
            </a:xfrm>
            <a:custGeom>
              <a:avLst/>
              <a:gdLst/>
              <a:ahLst/>
              <a:cxnLst/>
              <a:rect l="l" t="t" r="r" b="b"/>
              <a:pathLst>
                <a:path w="6277" h="6276" extrusionOk="0">
                  <a:moveTo>
                    <a:pt x="2693" y="0"/>
                  </a:moveTo>
                  <a:cubicBezTo>
                    <a:pt x="2256" y="822"/>
                    <a:pt x="2098" y="1766"/>
                    <a:pt x="2203" y="2692"/>
                  </a:cubicBezTo>
                  <a:cubicBezTo>
                    <a:pt x="2020" y="2670"/>
                    <a:pt x="1834" y="2660"/>
                    <a:pt x="1648" y="2660"/>
                  </a:cubicBezTo>
                  <a:cubicBezTo>
                    <a:pt x="1089" y="2660"/>
                    <a:pt x="525" y="2758"/>
                    <a:pt x="0" y="2955"/>
                  </a:cubicBezTo>
                  <a:lnTo>
                    <a:pt x="3304" y="6276"/>
                  </a:lnTo>
                  <a:cubicBezTo>
                    <a:pt x="3584" y="5559"/>
                    <a:pt x="3672" y="4808"/>
                    <a:pt x="3567" y="4056"/>
                  </a:cubicBezTo>
                  <a:lnTo>
                    <a:pt x="3567" y="4056"/>
                  </a:lnTo>
                  <a:cubicBezTo>
                    <a:pt x="3761" y="4082"/>
                    <a:pt x="3956" y="4094"/>
                    <a:pt x="4151" y="4094"/>
                  </a:cubicBezTo>
                  <a:cubicBezTo>
                    <a:pt x="4885" y="4094"/>
                    <a:pt x="5613" y="3915"/>
                    <a:pt x="6276" y="3584"/>
                  </a:cubicBezTo>
                  <a:lnTo>
                    <a:pt x="269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88" name="Google Shape;6088;p124"/>
            <p:cNvSpPr/>
            <p:nvPr/>
          </p:nvSpPr>
          <p:spPr>
            <a:xfrm>
              <a:off x="3976538" y="1392588"/>
              <a:ext cx="26225" cy="26225"/>
            </a:xfrm>
            <a:custGeom>
              <a:avLst/>
              <a:gdLst/>
              <a:ahLst/>
              <a:cxnLst/>
              <a:rect l="l" t="t" r="r" b="b"/>
              <a:pathLst>
                <a:path w="1049" h="1049" extrusionOk="0">
                  <a:moveTo>
                    <a:pt x="0" y="0"/>
                  </a:moveTo>
                  <a:lnTo>
                    <a:pt x="0" y="1049"/>
                  </a:lnTo>
                  <a:lnTo>
                    <a:pt x="1049" y="1049"/>
                  </a:lnTo>
                  <a:lnTo>
                    <a:pt x="10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89" name="Google Shape;6089;p124"/>
            <p:cNvSpPr/>
            <p:nvPr/>
          </p:nvSpPr>
          <p:spPr>
            <a:xfrm>
              <a:off x="4028963" y="1392588"/>
              <a:ext cx="106675" cy="56400"/>
            </a:xfrm>
            <a:custGeom>
              <a:avLst/>
              <a:gdLst/>
              <a:ahLst/>
              <a:cxnLst/>
              <a:rect l="l" t="t" r="r" b="b"/>
              <a:pathLst>
                <a:path w="4267" h="2256" extrusionOk="0">
                  <a:moveTo>
                    <a:pt x="1" y="0"/>
                  </a:moveTo>
                  <a:lnTo>
                    <a:pt x="1" y="1049"/>
                  </a:lnTo>
                  <a:lnTo>
                    <a:pt x="2326" y="1049"/>
                  </a:lnTo>
                  <a:lnTo>
                    <a:pt x="3532" y="2255"/>
                  </a:lnTo>
                  <a:lnTo>
                    <a:pt x="4266" y="1521"/>
                  </a:lnTo>
                  <a:lnTo>
                    <a:pt x="27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90" name="Google Shape;6090;p124"/>
            <p:cNvSpPr/>
            <p:nvPr/>
          </p:nvSpPr>
          <p:spPr>
            <a:xfrm>
              <a:off x="3976538" y="1335763"/>
              <a:ext cx="26225" cy="26250"/>
            </a:xfrm>
            <a:custGeom>
              <a:avLst/>
              <a:gdLst/>
              <a:ahLst/>
              <a:cxnLst/>
              <a:rect l="l" t="t" r="r" b="b"/>
              <a:pathLst>
                <a:path w="1049" h="1050" extrusionOk="0">
                  <a:moveTo>
                    <a:pt x="0" y="1"/>
                  </a:moveTo>
                  <a:lnTo>
                    <a:pt x="0" y="1049"/>
                  </a:lnTo>
                  <a:lnTo>
                    <a:pt x="1049" y="1049"/>
                  </a:lnTo>
                  <a:lnTo>
                    <a:pt x="10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91" name="Google Shape;6091;p124"/>
            <p:cNvSpPr/>
            <p:nvPr/>
          </p:nvSpPr>
          <p:spPr>
            <a:xfrm>
              <a:off x="4028963" y="1335763"/>
              <a:ext cx="98800" cy="26250"/>
            </a:xfrm>
            <a:custGeom>
              <a:avLst/>
              <a:gdLst/>
              <a:ahLst/>
              <a:cxnLst/>
              <a:rect l="l" t="t" r="r" b="b"/>
              <a:pathLst>
                <a:path w="3952" h="1050" extrusionOk="0">
                  <a:moveTo>
                    <a:pt x="1" y="1"/>
                  </a:moveTo>
                  <a:lnTo>
                    <a:pt x="1" y="1049"/>
                  </a:lnTo>
                  <a:lnTo>
                    <a:pt x="3952" y="1049"/>
                  </a:lnTo>
                  <a:lnTo>
                    <a:pt x="395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92" name="Google Shape;6092;p124"/>
            <p:cNvSpPr/>
            <p:nvPr/>
          </p:nvSpPr>
          <p:spPr>
            <a:xfrm>
              <a:off x="3976538" y="1278088"/>
              <a:ext cx="26225" cy="26225"/>
            </a:xfrm>
            <a:custGeom>
              <a:avLst/>
              <a:gdLst/>
              <a:ahLst/>
              <a:cxnLst/>
              <a:rect l="l" t="t" r="r" b="b"/>
              <a:pathLst>
                <a:path w="1049" h="1049" extrusionOk="0">
                  <a:moveTo>
                    <a:pt x="0" y="0"/>
                  </a:moveTo>
                  <a:lnTo>
                    <a:pt x="0" y="1049"/>
                  </a:lnTo>
                  <a:lnTo>
                    <a:pt x="1049" y="1049"/>
                  </a:lnTo>
                  <a:lnTo>
                    <a:pt x="10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93" name="Google Shape;6093;p124"/>
            <p:cNvSpPr/>
            <p:nvPr/>
          </p:nvSpPr>
          <p:spPr>
            <a:xfrm>
              <a:off x="4028963" y="1278088"/>
              <a:ext cx="98800" cy="26225"/>
            </a:xfrm>
            <a:custGeom>
              <a:avLst/>
              <a:gdLst/>
              <a:ahLst/>
              <a:cxnLst/>
              <a:rect l="l" t="t" r="r" b="b"/>
              <a:pathLst>
                <a:path w="3952" h="1049" extrusionOk="0">
                  <a:moveTo>
                    <a:pt x="1" y="0"/>
                  </a:moveTo>
                  <a:lnTo>
                    <a:pt x="1" y="1049"/>
                  </a:lnTo>
                  <a:lnTo>
                    <a:pt x="3952" y="1049"/>
                  </a:lnTo>
                  <a:lnTo>
                    <a:pt x="395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94" name="Google Shape;6094;p124"/>
            <p:cNvSpPr/>
            <p:nvPr/>
          </p:nvSpPr>
          <p:spPr>
            <a:xfrm>
              <a:off x="4397838" y="1584863"/>
              <a:ext cx="26250" cy="26250"/>
            </a:xfrm>
            <a:custGeom>
              <a:avLst/>
              <a:gdLst/>
              <a:ahLst/>
              <a:cxnLst/>
              <a:rect l="l" t="t" r="r" b="b"/>
              <a:pathLst>
                <a:path w="1050" h="1050" extrusionOk="0">
                  <a:moveTo>
                    <a:pt x="0" y="1"/>
                  </a:moveTo>
                  <a:lnTo>
                    <a:pt x="0" y="1050"/>
                  </a:lnTo>
                  <a:lnTo>
                    <a:pt x="1049" y="1050"/>
                  </a:lnTo>
                  <a:lnTo>
                    <a:pt x="10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95" name="Google Shape;6095;p124"/>
            <p:cNvSpPr/>
            <p:nvPr/>
          </p:nvSpPr>
          <p:spPr>
            <a:xfrm>
              <a:off x="4264963" y="1554713"/>
              <a:ext cx="107100" cy="56850"/>
            </a:xfrm>
            <a:custGeom>
              <a:avLst/>
              <a:gdLst/>
              <a:ahLst/>
              <a:cxnLst/>
              <a:rect l="l" t="t" r="r" b="b"/>
              <a:pathLst>
                <a:path w="4284" h="2274" extrusionOk="0">
                  <a:moveTo>
                    <a:pt x="753" y="1"/>
                  </a:moveTo>
                  <a:lnTo>
                    <a:pt x="1" y="735"/>
                  </a:lnTo>
                  <a:lnTo>
                    <a:pt x="1522" y="2273"/>
                  </a:lnTo>
                  <a:lnTo>
                    <a:pt x="4284" y="2273"/>
                  </a:lnTo>
                  <a:lnTo>
                    <a:pt x="4284" y="1224"/>
                  </a:lnTo>
                  <a:lnTo>
                    <a:pt x="1959" y="1224"/>
                  </a:lnTo>
                  <a:lnTo>
                    <a:pt x="75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96" name="Google Shape;6096;p124"/>
            <p:cNvSpPr/>
            <p:nvPr/>
          </p:nvSpPr>
          <p:spPr>
            <a:xfrm>
              <a:off x="4397838" y="1641688"/>
              <a:ext cx="26250" cy="26250"/>
            </a:xfrm>
            <a:custGeom>
              <a:avLst/>
              <a:gdLst/>
              <a:ahLst/>
              <a:cxnLst/>
              <a:rect l="l" t="t" r="r" b="b"/>
              <a:pathLst>
                <a:path w="1050" h="1050" extrusionOk="0">
                  <a:moveTo>
                    <a:pt x="0" y="0"/>
                  </a:moveTo>
                  <a:lnTo>
                    <a:pt x="0" y="1049"/>
                  </a:lnTo>
                  <a:lnTo>
                    <a:pt x="1049" y="1049"/>
                  </a:lnTo>
                  <a:lnTo>
                    <a:pt x="10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97" name="Google Shape;6097;p124"/>
            <p:cNvSpPr/>
            <p:nvPr/>
          </p:nvSpPr>
          <p:spPr>
            <a:xfrm>
              <a:off x="4273263" y="1641688"/>
              <a:ext cx="98375" cy="26250"/>
            </a:xfrm>
            <a:custGeom>
              <a:avLst/>
              <a:gdLst/>
              <a:ahLst/>
              <a:cxnLst/>
              <a:rect l="l" t="t" r="r" b="b"/>
              <a:pathLst>
                <a:path w="3935" h="1050" extrusionOk="0">
                  <a:moveTo>
                    <a:pt x="1" y="0"/>
                  </a:moveTo>
                  <a:lnTo>
                    <a:pt x="1" y="1049"/>
                  </a:lnTo>
                  <a:lnTo>
                    <a:pt x="3934" y="1049"/>
                  </a:lnTo>
                  <a:lnTo>
                    <a:pt x="393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98" name="Google Shape;6098;p124"/>
            <p:cNvSpPr/>
            <p:nvPr/>
          </p:nvSpPr>
          <p:spPr>
            <a:xfrm>
              <a:off x="4397838" y="1699813"/>
              <a:ext cx="26250" cy="26250"/>
            </a:xfrm>
            <a:custGeom>
              <a:avLst/>
              <a:gdLst/>
              <a:ahLst/>
              <a:cxnLst/>
              <a:rect l="l" t="t" r="r" b="b"/>
              <a:pathLst>
                <a:path w="1050" h="1050" extrusionOk="0">
                  <a:moveTo>
                    <a:pt x="0" y="0"/>
                  </a:moveTo>
                  <a:lnTo>
                    <a:pt x="0" y="1049"/>
                  </a:lnTo>
                  <a:lnTo>
                    <a:pt x="1049" y="1049"/>
                  </a:lnTo>
                  <a:lnTo>
                    <a:pt x="10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99" name="Google Shape;6099;p124"/>
            <p:cNvSpPr/>
            <p:nvPr/>
          </p:nvSpPr>
          <p:spPr>
            <a:xfrm>
              <a:off x="4273263" y="1699813"/>
              <a:ext cx="98375" cy="26250"/>
            </a:xfrm>
            <a:custGeom>
              <a:avLst/>
              <a:gdLst/>
              <a:ahLst/>
              <a:cxnLst/>
              <a:rect l="l" t="t" r="r" b="b"/>
              <a:pathLst>
                <a:path w="3935" h="1050" extrusionOk="0">
                  <a:moveTo>
                    <a:pt x="1" y="0"/>
                  </a:moveTo>
                  <a:lnTo>
                    <a:pt x="1" y="1049"/>
                  </a:lnTo>
                  <a:lnTo>
                    <a:pt x="3934" y="1049"/>
                  </a:lnTo>
                  <a:lnTo>
                    <a:pt x="393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100" name="Google Shape;6100;p124"/>
          <p:cNvGrpSpPr/>
          <p:nvPr/>
        </p:nvGrpSpPr>
        <p:grpSpPr>
          <a:xfrm>
            <a:off x="3233563" y="1278088"/>
            <a:ext cx="448000" cy="447975"/>
            <a:chOff x="3233563" y="1278088"/>
            <a:chExt cx="448000" cy="447975"/>
          </a:xfrm>
        </p:grpSpPr>
        <p:sp>
          <p:nvSpPr>
            <p:cNvPr id="6101" name="Google Shape;6101;p124"/>
            <p:cNvSpPr/>
            <p:nvPr/>
          </p:nvSpPr>
          <p:spPr>
            <a:xfrm>
              <a:off x="3233563" y="1278088"/>
              <a:ext cx="448000" cy="236875"/>
            </a:xfrm>
            <a:custGeom>
              <a:avLst/>
              <a:gdLst/>
              <a:ahLst/>
              <a:cxnLst/>
              <a:rect l="l" t="t" r="r" b="b"/>
              <a:pathLst>
                <a:path w="17920" h="9475" extrusionOk="0">
                  <a:moveTo>
                    <a:pt x="2623" y="1940"/>
                  </a:moveTo>
                  <a:lnTo>
                    <a:pt x="2623" y="2989"/>
                  </a:lnTo>
                  <a:lnTo>
                    <a:pt x="1574" y="2989"/>
                  </a:lnTo>
                  <a:lnTo>
                    <a:pt x="1574" y="1940"/>
                  </a:lnTo>
                  <a:close/>
                  <a:moveTo>
                    <a:pt x="2623" y="4038"/>
                  </a:moveTo>
                  <a:lnTo>
                    <a:pt x="2623" y="5087"/>
                  </a:lnTo>
                  <a:lnTo>
                    <a:pt x="1574" y="5087"/>
                  </a:lnTo>
                  <a:lnTo>
                    <a:pt x="1574" y="4038"/>
                  </a:lnTo>
                  <a:close/>
                  <a:moveTo>
                    <a:pt x="1" y="0"/>
                  </a:moveTo>
                  <a:lnTo>
                    <a:pt x="1" y="9475"/>
                  </a:lnTo>
                  <a:lnTo>
                    <a:pt x="17919" y="9475"/>
                  </a:lnTo>
                  <a:lnTo>
                    <a:pt x="17919" y="5087"/>
                  </a:lnTo>
                  <a:lnTo>
                    <a:pt x="14755" y="5087"/>
                  </a:lnTo>
                  <a:lnTo>
                    <a:pt x="14755" y="4038"/>
                  </a:lnTo>
                  <a:lnTo>
                    <a:pt x="17919" y="4038"/>
                  </a:lnTo>
                  <a:lnTo>
                    <a:pt x="17919" y="2989"/>
                  </a:lnTo>
                  <a:lnTo>
                    <a:pt x="14755" y="2989"/>
                  </a:lnTo>
                  <a:lnTo>
                    <a:pt x="14755" y="1940"/>
                  </a:lnTo>
                  <a:lnTo>
                    <a:pt x="17919" y="1940"/>
                  </a:lnTo>
                  <a:lnTo>
                    <a:pt x="17919" y="0"/>
                  </a:lnTo>
                  <a:lnTo>
                    <a:pt x="13706" y="0"/>
                  </a:lnTo>
                  <a:lnTo>
                    <a:pt x="13706" y="8094"/>
                  </a:lnTo>
                  <a:lnTo>
                    <a:pt x="4196" y="8094"/>
                  </a:lnTo>
                  <a:lnTo>
                    <a:pt x="419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02" name="Google Shape;6102;p124"/>
            <p:cNvSpPr/>
            <p:nvPr/>
          </p:nvSpPr>
          <p:spPr>
            <a:xfrm>
              <a:off x="3364688" y="1343638"/>
              <a:ext cx="26250" cy="44600"/>
            </a:xfrm>
            <a:custGeom>
              <a:avLst/>
              <a:gdLst/>
              <a:ahLst/>
              <a:cxnLst/>
              <a:rect l="l" t="t" r="r" b="b"/>
              <a:pathLst>
                <a:path w="1050" h="1784" extrusionOk="0">
                  <a:moveTo>
                    <a:pt x="0" y="0"/>
                  </a:moveTo>
                  <a:lnTo>
                    <a:pt x="0" y="1783"/>
                  </a:lnTo>
                  <a:lnTo>
                    <a:pt x="1049" y="1783"/>
                  </a:lnTo>
                  <a:lnTo>
                    <a:pt x="10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03" name="Google Shape;6103;p124"/>
            <p:cNvSpPr/>
            <p:nvPr/>
          </p:nvSpPr>
          <p:spPr>
            <a:xfrm>
              <a:off x="3417563" y="1348438"/>
              <a:ext cx="23625" cy="34550"/>
            </a:xfrm>
            <a:custGeom>
              <a:avLst/>
              <a:gdLst/>
              <a:ahLst/>
              <a:cxnLst/>
              <a:rect l="l" t="t" r="r" b="b"/>
              <a:pathLst>
                <a:path w="945" h="1382" extrusionOk="0">
                  <a:moveTo>
                    <a:pt x="0" y="0"/>
                  </a:moveTo>
                  <a:lnTo>
                    <a:pt x="0" y="1382"/>
                  </a:lnTo>
                  <a:cubicBezTo>
                    <a:pt x="350" y="1242"/>
                    <a:pt x="682" y="997"/>
                    <a:pt x="944" y="700"/>
                  </a:cubicBezTo>
                  <a:cubicBezTo>
                    <a:pt x="682" y="403"/>
                    <a:pt x="368" y="158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04" name="Google Shape;6104;p124"/>
            <p:cNvSpPr/>
            <p:nvPr/>
          </p:nvSpPr>
          <p:spPr>
            <a:xfrm>
              <a:off x="3473938" y="1348863"/>
              <a:ext cx="23625" cy="34125"/>
            </a:xfrm>
            <a:custGeom>
              <a:avLst/>
              <a:gdLst/>
              <a:ahLst/>
              <a:cxnLst/>
              <a:rect l="l" t="t" r="r" b="b"/>
              <a:pathLst>
                <a:path w="945" h="1365" extrusionOk="0">
                  <a:moveTo>
                    <a:pt x="945" y="1"/>
                  </a:moveTo>
                  <a:cubicBezTo>
                    <a:pt x="577" y="141"/>
                    <a:pt x="263" y="386"/>
                    <a:pt x="1" y="683"/>
                  </a:cubicBezTo>
                  <a:cubicBezTo>
                    <a:pt x="263" y="980"/>
                    <a:pt x="577" y="1225"/>
                    <a:pt x="945" y="1365"/>
                  </a:cubicBezTo>
                  <a:lnTo>
                    <a:pt x="9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05" name="Google Shape;6105;p124"/>
            <p:cNvSpPr/>
            <p:nvPr/>
          </p:nvSpPr>
          <p:spPr>
            <a:xfrm>
              <a:off x="3364688" y="1278088"/>
              <a:ext cx="185325" cy="66875"/>
            </a:xfrm>
            <a:custGeom>
              <a:avLst/>
              <a:gdLst/>
              <a:ahLst/>
              <a:cxnLst/>
              <a:rect l="l" t="t" r="r" b="b"/>
              <a:pathLst>
                <a:path w="7413" h="2675" extrusionOk="0">
                  <a:moveTo>
                    <a:pt x="0" y="0"/>
                  </a:moveTo>
                  <a:lnTo>
                    <a:pt x="0" y="1573"/>
                  </a:lnTo>
                  <a:lnTo>
                    <a:pt x="1084" y="1573"/>
                  </a:lnTo>
                  <a:cubicBezTo>
                    <a:pt x="2063" y="1573"/>
                    <a:pt x="3007" y="1958"/>
                    <a:pt x="3706" y="2675"/>
                  </a:cubicBezTo>
                  <a:lnTo>
                    <a:pt x="3724" y="2675"/>
                  </a:lnTo>
                  <a:cubicBezTo>
                    <a:pt x="4406" y="1975"/>
                    <a:pt x="5350" y="1573"/>
                    <a:pt x="6346" y="1573"/>
                  </a:cubicBezTo>
                  <a:lnTo>
                    <a:pt x="7412" y="1573"/>
                  </a:lnTo>
                  <a:lnTo>
                    <a:pt x="741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06" name="Google Shape;6106;p124"/>
            <p:cNvSpPr/>
            <p:nvPr/>
          </p:nvSpPr>
          <p:spPr>
            <a:xfrm>
              <a:off x="3523763" y="1343638"/>
              <a:ext cx="26250" cy="44600"/>
            </a:xfrm>
            <a:custGeom>
              <a:avLst/>
              <a:gdLst/>
              <a:ahLst/>
              <a:cxnLst/>
              <a:rect l="l" t="t" r="r" b="b"/>
              <a:pathLst>
                <a:path w="1050" h="1784" extrusionOk="0">
                  <a:moveTo>
                    <a:pt x="0" y="0"/>
                  </a:moveTo>
                  <a:lnTo>
                    <a:pt x="0" y="1783"/>
                  </a:lnTo>
                  <a:lnTo>
                    <a:pt x="1049" y="1783"/>
                  </a:lnTo>
                  <a:lnTo>
                    <a:pt x="10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07" name="Google Shape;6107;p124"/>
            <p:cNvSpPr/>
            <p:nvPr/>
          </p:nvSpPr>
          <p:spPr>
            <a:xfrm>
              <a:off x="3364688" y="1386888"/>
              <a:ext cx="185325" cy="66900"/>
            </a:xfrm>
            <a:custGeom>
              <a:avLst/>
              <a:gdLst/>
              <a:ahLst/>
              <a:cxnLst/>
              <a:rect l="l" t="t" r="r" b="b"/>
              <a:pathLst>
                <a:path w="7413" h="2676" extrusionOk="0">
                  <a:moveTo>
                    <a:pt x="3724" y="1"/>
                  </a:moveTo>
                  <a:cubicBezTo>
                    <a:pt x="3025" y="718"/>
                    <a:pt x="2081" y="1102"/>
                    <a:pt x="1102" y="1120"/>
                  </a:cubicBezTo>
                  <a:lnTo>
                    <a:pt x="0" y="1120"/>
                  </a:lnTo>
                  <a:lnTo>
                    <a:pt x="0" y="2675"/>
                  </a:lnTo>
                  <a:lnTo>
                    <a:pt x="7412" y="2675"/>
                  </a:lnTo>
                  <a:lnTo>
                    <a:pt x="7412" y="1120"/>
                  </a:lnTo>
                  <a:lnTo>
                    <a:pt x="6346" y="1120"/>
                  </a:lnTo>
                  <a:cubicBezTo>
                    <a:pt x="5350" y="1102"/>
                    <a:pt x="4406" y="700"/>
                    <a:pt x="37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08" name="Google Shape;6108;p124"/>
            <p:cNvSpPr/>
            <p:nvPr/>
          </p:nvSpPr>
          <p:spPr>
            <a:xfrm>
              <a:off x="3471763" y="1593613"/>
              <a:ext cx="104900" cy="26250"/>
            </a:xfrm>
            <a:custGeom>
              <a:avLst/>
              <a:gdLst/>
              <a:ahLst/>
              <a:cxnLst/>
              <a:rect l="l" t="t" r="r" b="b"/>
              <a:pathLst>
                <a:path w="4196" h="1050" extrusionOk="0">
                  <a:moveTo>
                    <a:pt x="0" y="0"/>
                  </a:moveTo>
                  <a:lnTo>
                    <a:pt x="0" y="1049"/>
                  </a:lnTo>
                  <a:lnTo>
                    <a:pt x="4196" y="1049"/>
                  </a:lnTo>
                  <a:lnTo>
                    <a:pt x="419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09" name="Google Shape;6109;p124"/>
            <p:cNvSpPr/>
            <p:nvPr/>
          </p:nvSpPr>
          <p:spPr>
            <a:xfrm>
              <a:off x="3233563" y="1541163"/>
              <a:ext cx="447550" cy="26250"/>
            </a:xfrm>
            <a:custGeom>
              <a:avLst/>
              <a:gdLst/>
              <a:ahLst/>
              <a:cxnLst/>
              <a:rect l="l" t="t" r="r" b="b"/>
              <a:pathLst>
                <a:path w="17902" h="1050" extrusionOk="0">
                  <a:moveTo>
                    <a:pt x="1" y="1"/>
                  </a:moveTo>
                  <a:lnTo>
                    <a:pt x="1" y="1050"/>
                  </a:lnTo>
                  <a:lnTo>
                    <a:pt x="17902" y="1050"/>
                  </a:lnTo>
                  <a:lnTo>
                    <a:pt x="1790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10" name="Google Shape;6110;p124"/>
            <p:cNvSpPr/>
            <p:nvPr/>
          </p:nvSpPr>
          <p:spPr>
            <a:xfrm>
              <a:off x="3233563" y="1593613"/>
              <a:ext cx="448000" cy="132450"/>
            </a:xfrm>
            <a:custGeom>
              <a:avLst/>
              <a:gdLst/>
              <a:ahLst/>
              <a:cxnLst/>
              <a:rect l="l" t="t" r="r" b="b"/>
              <a:pathLst>
                <a:path w="17920" h="5298" extrusionOk="0">
                  <a:moveTo>
                    <a:pt x="1" y="0"/>
                  </a:moveTo>
                  <a:lnTo>
                    <a:pt x="1" y="4248"/>
                  </a:lnTo>
                  <a:lnTo>
                    <a:pt x="2134" y="4248"/>
                  </a:lnTo>
                  <a:lnTo>
                    <a:pt x="2134" y="5297"/>
                  </a:lnTo>
                  <a:lnTo>
                    <a:pt x="3182" y="5297"/>
                  </a:lnTo>
                  <a:lnTo>
                    <a:pt x="3182" y="4248"/>
                  </a:lnTo>
                  <a:lnTo>
                    <a:pt x="14790" y="4248"/>
                  </a:lnTo>
                  <a:lnTo>
                    <a:pt x="14790" y="5297"/>
                  </a:lnTo>
                  <a:lnTo>
                    <a:pt x="15839" y="5297"/>
                  </a:lnTo>
                  <a:lnTo>
                    <a:pt x="15839" y="4248"/>
                  </a:lnTo>
                  <a:lnTo>
                    <a:pt x="17919" y="4248"/>
                  </a:lnTo>
                  <a:lnTo>
                    <a:pt x="17919" y="0"/>
                  </a:lnTo>
                  <a:lnTo>
                    <a:pt x="14773" y="0"/>
                  </a:lnTo>
                  <a:lnTo>
                    <a:pt x="14773" y="2098"/>
                  </a:lnTo>
                  <a:lnTo>
                    <a:pt x="8479" y="2098"/>
                  </a:lnTo>
                  <a:lnTo>
                    <a:pt x="847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111" name="Google Shape;6111;p124"/>
          <p:cNvGrpSpPr/>
          <p:nvPr/>
        </p:nvGrpSpPr>
        <p:grpSpPr>
          <a:xfrm>
            <a:off x="2490613" y="1278088"/>
            <a:ext cx="455425" cy="447975"/>
            <a:chOff x="2490613" y="1278088"/>
            <a:chExt cx="455425" cy="447975"/>
          </a:xfrm>
        </p:grpSpPr>
        <p:sp>
          <p:nvSpPr>
            <p:cNvPr id="6112" name="Google Shape;6112;p124"/>
            <p:cNvSpPr/>
            <p:nvPr/>
          </p:nvSpPr>
          <p:spPr>
            <a:xfrm>
              <a:off x="2490613" y="1646488"/>
              <a:ext cx="89175" cy="79575"/>
            </a:xfrm>
            <a:custGeom>
              <a:avLst/>
              <a:gdLst/>
              <a:ahLst/>
              <a:cxnLst/>
              <a:rect l="l" t="t" r="r" b="b"/>
              <a:pathLst>
                <a:path w="3567" h="3183" extrusionOk="0">
                  <a:moveTo>
                    <a:pt x="2763" y="1"/>
                  </a:moveTo>
                  <a:cubicBezTo>
                    <a:pt x="2675" y="53"/>
                    <a:pt x="2588" y="106"/>
                    <a:pt x="2483" y="123"/>
                  </a:cubicBezTo>
                  <a:cubicBezTo>
                    <a:pt x="1871" y="315"/>
                    <a:pt x="1417" y="822"/>
                    <a:pt x="1294" y="1434"/>
                  </a:cubicBezTo>
                  <a:cubicBezTo>
                    <a:pt x="1259" y="1574"/>
                    <a:pt x="1207" y="1696"/>
                    <a:pt x="1119" y="1784"/>
                  </a:cubicBezTo>
                  <a:cubicBezTo>
                    <a:pt x="1032" y="1889"/>
                    <a:pt x="910" y="1959"/>
                    <a:pt x="787" y="1994"/>
                  </a:cubicBezTo>
                  <a:cubicBezTo>
                    <a:pt x="473" y="2063"/>
                    <a:pt x="210" y="2238"/>
                    <a:pt x="1" y="2466"/>
                  </a:cubicBezTo>
                  <a:lnTo>
                    <a:pt x="770" y="3182"/>
                  </a:lnTo>
                  <a:cubicBezTo>
                    <a:pt x="857" y="3077"/>
                    <a:pt x="980" y="3007"/>
                    <a:pt x="1102" y="2990"/>
                  </a:cubicBezTo>
                  <a:cubicBezTo>
                    <a:pt x="1714" y="2798"/>
                    <a:pt x="2168" y="2308"/>
                    <a:pt x="2308" y="1679"/>
                  </a:cubicBezTo>
                  <a:cubicBezTo>
                    <a:pt x="2361" y="1417"/>
                    <a:pt x="2553" y="1207"/>
                    <a:pt x="2815" y="1137"/>
                  </a:cubicBezTo>
                  <a:cubicBezTo>
                    <a:pt x="3095" y="1050"/>
                    <a:pt x="3357" y="892"/>
                    <a:pt x="3567" y="682"/>
                  </a:cubicBezTo>
                  <a:cubicBezTo>
                    <a:pt x="3339" y="560"/>
                    <a:pt x="3130" y="403"/>
                    <a:pt x="2955" y="228"/>
                  </a:cubicBezTo>
                  <a:cubicBezTo>
                    <a:pt x="2885" y="158"/>
                    <a:pt x="2815" y="88"/>
                    <a:pt x="27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13" name="Google Shape;6113;p124"/>
            <p:cNvSpPr/>
            <p:nvPr/>
          </p:nvSpPr>
          <p:spPr>
            <a:xfrm>
              <a:off x="2706938" y="1407613"/>
              <a:ext cx="101850" cy="102125"/>
            </a:xfrm>
            <a:custGeom>
              <a:avLst/>
              <a:gdLst/>
              <a:ahLst/>
              <a:cxnLst/>
              <a:rect l="l" t="t" r="r" b="b"/>
              <a:pathLst>
                <a:path w="4074" h="4085" extrusionOk="0">
                  <a:moveTo>
                    <a:pt x="2017" y="1"/>
                  </a:moveTo>
                  <a:cubicBezTo>
                    <a:pt x="1050" y="1"/>
                    <a:pt x="197" y="690"/>
                    <a:pt x="1" y="1654"/>
                  </a:cubicBezTo>
                  <a:lnTo>
                    <a:pt x="2431" y="1654"/>
                  </a:lnTo>
                  <a:lnTo>
                    <a:pt x="2431" y="4084"/>
                  </a:lnTo>
                  <a:cubicBezTo>
                    <a:pt x="3392" y="3892"/>
                    <a:pt x="4074" y="3035"/>
                    <a:pt x="4074" y="2056"/>
                  </a:cubicBezTo>
                  <a:cubicBezTo>
                    <a:pt x="4074" y="1007"/>
                    <a:pt x="3270" y="116"/>
                    <a:pt x="2221" y="11"/>
                  </a:cubicBezTo>
                  <a:cubicBezTo>
                    <a:pt x="2153" y="4"/>
                    <a:pt x="2085" y="1"/>
                    <a:pt x="20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14" name="Google Shape;6114;p124"/>
            <p:cNvSpPr/>
            <p:nvPr/>
          </p:nvSpPr>
          <p:spPr>
            <a:xfrm>
              <a:off x="2576263" y="1278088"/>
              <a:ext cx="369775" cy="361875"/>
            </a:xfrm>
            <a:custGeom>
              <a:avLst/>
              <a:gdLst/>
              <a:ahLst/>
              <a:cxnLst/>
              <a:rect l="l" t="t" r="r" b="b"/>
              <a:pathLst>
                <a:path w="14791" h="14475" extrusionOk="0">
                  <a:moveTo>
                    <a:pt x="7238" y="0"/>
                  </a:moveTo>
                  <a:cubicBezTo>
                    <a:pt x="3252" y="0"/>
                    <a:pt x="18" y="3234"/>
                    <a:pt x="1" y="7237"/>
                  </a:cubicBezTo>
                  <a:cubicBezTo>
                    <a:pt x="1" y="7622"/>
                    <a:pt x="36" y="8006"/>
                    <a:pt x="106" y="8374"/>
                  </a:cubicBezTo>
                  <a:cubicBezTo>
                    <a:pt x="910" y="7412"/>
                    <a:pt x="2116" y="6853"/>
                    <a:pt x="3375" y="6853"/>
                  </a:cubicBezTo>
                  <a:lnTo>
                    <a:pt x="4161" y="6853"/>
                  </a:lnTo>
                  <a:cubicBezTo>
                    <a:pt x="4379" y="5170"/>
                    <a:pt x="5789" y="4139"/>
                    <a:pt x="7252" y="4139"/>
                  </a:cubicBezTo>
                  <a:cubicBezTo>
                    <a:pt x="8022" y="4139"/>
                    <a:pt x="8808" y="4425"/>
                    <a:pt x="9441" y="5052"/>
                  </a:cubicBezTo>
                  <a:cubicBezTo>
                    <a:pt x="11259" y="6870"/>
                    <a:pt x="10210" y="9982"/>
                    <a:pt x="7658" y="10331"/>
                  </a:cubicBezTo>
                  <a:lnTo>
                    <a:pt x="7658" y="11118"/>
                  </a:lnTo>
                  <a:cubicBezTo>
                    <a:pt x="7658" y="12237"/>
                    <a:pt x="7203" y="13321"/>
                    <a:pt x="6417" y="14125"/>
                  </a:cubicBezTo>
                  <a:cubicBezTo>
                    <a:pt x="6312" y="14212"/>
                    <a:pt x="6224" y="14300"/>
                    <a:pt x="6119" y="14387"/>
                  </a:cubicBezTo>
                  <a:cubicBezTo>
                    <a:pt x="6498" y="14446"/>
                    <a:pt x="6873" y="14474"/>
                    <a:pt x="7244" y="14474"/>
                  </a:cubicBezTo>
                  <a:cubicBezTo>
                    <a:pt x="10950" y="14474"/>
                    <a:pt x="14156" y="11627"/>
                    <a:pt x="14458" y="7797"/>
                  </a:cubicBezTo>
                  <a:cubicBezTo>
                    <a:pt x="14790" y="3601"/>
                    <a:pt x="11469" y="0"/>
                    <a:pt x="72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15" name="Google Shape;6115;p124"/>
            <p:cNvSpPr/>
            <p:nvPr/>
          </p:nvSpPr>
          <p:spPr>
            <a:xfrm>
              <a:off x="2557063" y="1475188"/>
              <a:ext cx="184425" cy="168825"/>
            </a:xfrm>
            <a:custGeom>
              <a:avLst/>
              <a:gdLst/>
              <a:ahLst/>
              <a:cxnLst/>
              <a:rect l="l" t="t" r="r" b="b"/>
              <a:pathLst>
                <a:path w="7377" h="6753" extrusionOk="0">
                  <a:moveTo>
                    <a:pt x="4143" y="0"/>
                  </a:moveTo>
                  <a:cubicBezTo>
                    <a:pt x="2360" y="0"/>
                    <a:pt x="926" y="1434"/>
                    <a:pt x="926" y="3217"/>
                  </a:cubicBezTo>
                  <a:cubicBezTo>
                    <a:pt x="926" y="3514"/>
                    <a:pt x="961" y="3793"/>
                    <a:pt x="1031" y="4073"/>
                  </a:cubicBezTo>
                  <a:cubicBezTo>
                    <a:pt x="1" y="5239"/>
                    <a:pt x="1032" y="6753"/>
                    <a:pt x="2240" y="6753"/>
                  </a:cubicBezTo>
                  <a:cubicBezTo>
                    <a:pt x="2589" y="6753"/>
                    <a:pt x="2953" y="6626"/>
                    <a:pt x="3286" y="6328"/>
                  </a:cubicBezTo>
                  <a:cubicBezTo>
                    <a:pt x="3573" y="6407"/>
                    <a:pt x="3860" y="6444"/>
                    <a:pt x="4141" y="6444"/>
                  </a:cubicBezTo>
                  <a:cubicBezTo>
                    <a:pt x="5861" y="6444"/>
                    <a:pt x="7362" y="5050"/>
                    <a:pt x="7377" y="3217"/>
                  </a:cubicBezTo>
                  <a:lnTo>
                    <a:pt x="737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116" name="Google Shape;6116;p124"/>
          <p:cNvGrpSpPr/>
          <p:nvPr/>
        </p:nvGrpSpPr>
        <p:grpSpPr>
          <a:xfrm>
            <a:off x="1747663" y="1278088"/>
            <a:ext cx="447975" cy="447975"/>
            <a:chOff x="1747663" y="1278088"/>
            <a:chExt cx="447975" cy="447975"/>
          </a:xfrm>
        </p:grpSpPr>
        <p:sp>
          <p:nvSpPr>
            <p:cNvPr id="6117" name="Google Shape;6117;p124"/>
            <p:cNvSpPr/>
            <p:nvPr/>
          </p:nvSpPr>
          <p:spPr>
            <a:xfrm>
              <a:off x="1747663" y="1543363"/>
              <a:ext cx="447975" cy="182700"/>
            </a:xfrm>
            <a:custGeom>
              <a:avLst/>
              <a:gdLst/>
              <a:ahLst/>
              <a:cxnLst/>
              <a:rect l="l" t="t" r="r" b="b"/>
              <a:pathLst>
                <a:path w="17919" h="7308" extrusionOk="0">
                  <a:moveTo>
                    <a:pt x="3129" y="4668"/>
                  </a:moveTo>
                  <a:lnTo>
                    <a:pt x="3129" y="5716"/>
                  </a:lnTo>
                  <a:lnTo>
                    <a:pt x="2081" y="5716"/>
                  </a:lnTo>
                  <a:lnTo>
                    <a:pt x="2081" y="4668"/>
                  </a:lnTo>
                  <a:close/>
                  <a:moveTo>
                    <a:pt x="5245" y="4668"/>
                  </a:moveTo>
                  <a:lnTo>
                    <a:pt x="5227" y="5716"/>
                  </a:lnTo>
                  <a:lnTo>
                    <a:pt x="4178" y="5716"/>
                  </a:lnTo>
                  <a:lnTo>
                    <a:pt x="4178" y="4668"/>
                  </a:lnTo>
                  <a:close/>
                  <a:moveTo>
                    <a:pt x="7325" y="4668"/>
                  </a:moveTo>
                  <a:lnTo>
                    <a:pt x="7325" y="5716"/>
                  </a:lnTo>
                  <a:lnTo>
                    <a:pt x="6276" y="5716"/>
                  </a:lnTo>
                  <a:lnTo>
                    <a:pt x="6276" y="4668"/>
                  </a:lnTo>
                  <a:close/>
                  <a:moveTo>
                    <a:pt x="2360" y="0"/>
                  </a:moveTo>
                  <a:cubicBezTo>
                    <a:pt x="1049" y="0"/>
                    <a:pt x="0" y="1049"/>
                    <a:pt x="0" y="2343"/>
                  </a:cubicBezTo>
                  <a:lnTo>
                    <a:pt x="0" y="7307"/>
                  </a:lnTo>
                  <a:lnTo>
                    <a:pt x="12657" y="7307"/>
                  </a:lnTo>
                  <a:lnTo>
                    <a:pt x="12657" y="4668"/>
                  </a:lnTo>
                  <a:lnTo>
                    <a:pt x="13706" y="4668"/>
                  </a:lnTo>
                  <a:lnTo>
                    <a:pt x="13706" y="7307"/>
                  </a:lnTo>
                  <a:lnTo>
                    <a:pt x="14755" y="7307"/>
                  </a:lnTo>
                  <a:lnTo>
                    <a:pt x="14755" y="4668"/>
                  </a:lnTo>
                  <a:lnTo>
                    <a:pt x="15803" y="4668"/>
                  </a:lnTo>
                  <a:lnTo>
                    <a:pt x="15803" y="7307"/>
                  </a:lnTo>
                  <a:lnTo>
                    <a:pt x="17919" y="7307"/>
                  </a:lnTo>
                  <a:lnTo>
                    <a:pt x="17919" y="2343"/>
                  </a:lnTo>
                  <a:cubicBezTo>
                    <a:pt x="17919" y="1049"/>
                    <a:pt x="16852" y="0"/>
                    <a:pt x="15559" y="0"/>
                  </a:cubicBezTo>
                  <a:lnTo>
                    <a:pt x="13706" y="0"/>
                  </a:lnTo>
                  <a:lnTo>
                    <a:pt x="13706" y="3129"/>
                  </a:lnTo>
                  <a:lnTo>
                    <a:pt x="4196" y="3129"/>
                  </a:lnTo>
                  <a:lnTo>
                    <a:pt x="419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18" name="Google Shape;6118;p124"/>
            <p:cNvSpPr/>
            <p:nvPr/>
          </p:nvSpPr>
          <p:spPr>
            <a:xfrm>
              <a:off x="1878763" y="1543363"/>
              <a:ext cx="185325" cy="52025"/>
            </a:xfrm>
            <a:custGeom>
              <a:avLst/>
              <a:gdLst/>
              <a:ahLst/>
              <a:cxnLst/>
              <a:rect l="l" t="t" r="r" b="b"/>
              <a:pathLst>
                <a:path w="7413" h="2081" extrusionOk="0">
                  <a:moveTo>
                    <a:pt x="1" y="0"/>
                  </a:moveTo>
                  <a:lnTo>
                    <a:pt x="1" y="2080"/>
                  </a:lnTo>
                  <a:lnTo>
                    <a:pt x="7413" y="2080"/>
                  </a:lnTo>
                  <a:lnTo>
                    <a:pt x="741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19" name="Google Shape;6119;p124"/>
            <p:cNvSpPr/>
            <p:nvPr/>
          </p:nvSpPr>
          <p:spPr>
            <a:xfrm>
              <a:off x="1771688" y="1278088"/>
              <a:ext cx="402550" cy="239075"/>
            </a:xfrm>
            <a:custGeom>
              <a:avLst/>
              <a:gdLst/>
              <a:ahLst/>
              <a:cxnLst/>
              <a:rect l="l" t="t" r="r" b="b"/>
              <a:pathLst>
                <a:path w="16102" h="9563" extrusionOk="0">
                  <a:moveTo>
                    <a:pt x="8051" y="0"/>
                  </a:moveTo>
                  <a:cubicBezTo>
                    <a:pt x="7505" y="0"/>
                    <a:pt x="6958" y="367"/>
                    <a:pt x="6958" y="1101"/>
                  </a:cubicBezTo>
                  <a:lnTo>
                    <a:pt x="6958" y="4178"/>
                  </a:lnTo>
                  <a:lnTo>
                    <a:pt x="1" y="4178"/>
                  </a:lnTo>
                  <a:lnTo>
                    <a:pt x="1" y="5244"/>
                  </a:lnTo>
                  <a:lnTo>
                    <a:pt x="6958" y="5244"/>
                  </a:lnTo>
                  <a:lnTo>
                    <a:pt x="6958" y="9562"/>
                  </a:lnTo>
                  <a:lnTo>
                    <a:pt x="9143" y="9562"/>
                  </a:lnTo>
                  <a:lnTo>
                    <a:pt x="9143" y="5244"/>
                  </a:lnTo>
                  <a:lnTo>
                    <a:pt x="16101" y="5244"/>
                  </a:lnTo>
                  <a:lnTo>
                    <a:pt x="16101" y="4196"/>
                  </a:lnTo>
                  <a:lnTo>
                    <a:pt x="9143" y="4196"/>
                  </a:lnTo>
                  <a:lnTo>
                    <a:pt x="9143" y="1101"/>
                  </a:lnTo>
                  <a:cubicBezTo>
                    <a:pt x="9143" y="367"/>
                    <a:pt x="8597" y="0"/>
                    <a:pt x="80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20" name="Google Shape;6120;p124"/>
            <p:cNvSpPr/>
            <p:nvPr/>
          </p:nvSpPr>
          <p:spPr>
            <a:xfrm>
              <a:off x="2057088" y="1278088"/>
              <a:ext cx="104900" cy="26225"/>
            </a:xfrm>
            <a:custGeom>
              <a:avLst/>
              <a:gdLst/>
              <a:ahLst/>
              <a:cxnLst/>
              <a:rect l="l" t="t" r="r" b="b"/>
              <a:pathLst>
                <a:path w="4196" h="1049" extrusionOk="0">
                  <a:moveTo>
                    <a:pt x="0" y="0"/>
                  </a:moveTo>
                  <a:lnTo>
                    <a:pt x="0" y="1049"/>
                  </a:lnTo>
                  <a:lnTo>
                    <a:pt x="4196" y="1049"/>
                  </a:lnTo>
                  <a:lnTo>
                    <a:pt x="419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21" name="Google Shape;6121;p124"/>
            <p:cNvSpPr/>
            <p:nvPr/>
          </p:nvSpPr>
          <p:spPr>
            <a:xfrm>
              <a:off x="2082413" y="1330513"/>
              <a:ext cx="54225" cy="26250"/>
            </a:xfrm>
            <a:custGeom>
              <a:avLst/>
              <a:gdLst/>
              <a:ahLst/>
              <a:cxnLst/>
              <a:rect l="l" t="t" r="r" b="b"/>
              <a:pathLst>
                <a:path w="2169" h="1050" extrusionOk="0">
                  <a:moveTo>
                    <a:pt x="1" y="1"/>
                  </a:moveTo>
                  <a:lnTo>
                    <a:pt x="1" y="1050"/>
                  </a:lnTo>
                  <a:lnTo>
                    <a:pt x="2169" y="1050"/>
                  </a:lnTo>
                  <a:lnTo>
                    <a:pt x="216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22" name="Google Shape;6122;p124"/>
            <p:cNvSpPr/>
            <p:nvPr/>
          </p:nvSpPr>
          <p:spPr>
            <a:xfrm>
              <a:off x="2082413" y="1434963"/>
              <a:ext cx="54225" cy="83075"/>
            </a:xfrm>
            <a:custGeom>
              <a:avLst/>
              <a:gdLst/>
              <a:ahLst/>
              <a:cxnLst/>
              <a:rect l="l" t="t" r="r" b="b"/>
              <a:pathLst>
                <a:path w="2169" h="3323" extrusionOk="0">
                  <a:moveTo>
                    <a:pt x="1" y="1"/>
                  </a:moveTo>
                  <a:lnTo>
                    <a:pt x="1" y="2238"/>
                  </a:lnTo>
                  <a:cubicBezTo>
                    <a:pt x="1" y="2833"/>
                    <a:pt x="490" y="3322"/>
                    <a:pt x="1085" y="3322"/>
                  </a:cubicBezTo>
                  <a:cubicBezTo>
                    <a:pt x="1679" y="3322"/>
                    <a:pt x="2169" y="2833"/>
                    <a:pt x="2169" y="2221"/>
                  </a:cubicBezTo>
                  <a:lnTo>
                    <a:pt x="216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23" name="Google Shape;6123;p124"/>
            <p:cNvSpPr/>
            <p:nvPr/>
          </p:nvSpPr>
          <p:spPr>
            <a:xfrm>
              <a:off x="1783938" y="1278088"/>
              <a:ext cx="104900" cy="26225"/>
            </a:xfrm>
            <a:custGeom>
              <a:avLst/>
              <a:gdLst/>
              <a:ahLst/>
              <a:cxnLst/>
              <a:rect l="l" t="t" r="r" b="b"/>
              <a:pathLst>
                <a:path w="4196" h="1049" extrusionOk="0">
                  <a:moveTo>
                    <a:pt x="0" y="0"/>
                  </a:moveTo>
                  <a:lnTo>
                    <a:pt x="0" y="1049"/>
                  </a:lnTo>
                  <a:lnTo>
                    <a:pt x="4196" y="1049"/>
                  </a:lnTo>
                  <a:lnTo>
                    <a:pt x="419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24" name="Google Shape;6124;p124"/>
            <p:cNvSpPr/>
            <p:nvPr/>
          </p:nvSpPr>
          <p:spPr>
            <a:xfrm>
              <a:off x="1809288" y="1330513"/>
              <a:ext cx="54650" cy="26250"/>
            </a:xfrm>
            <a:custGeom>
              <a:avLst/>
              <a:gdLst/>
              <a:ahLst/>
              <a:cxnLst/>
              <a:rect l="l" t="t" r="r" b="b"/>
              <a:pathLst>
                <a:path w="2186" h="1050" extrusionOk="0">
                  <a:moveTo>
                    <a:pt x="0" y="1"/>
                  </a:moveTo>
                  <a:lnTo>
                    <a:pt x="0" y="1050"/>
                  </a:lnTo>
                  <a:lnTo>
                    <a:pt x="2185" y="1050"/>
                  </a:lnTo>
                  <a:lnTo>
                    <a:pt x="218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25" name="Google Shape;6125;p124"/>
            <p:cNvSpPr/>
            <p:nvPr/>
          </p:nvSpPr>
          <p:spPr>
            <a:xfrm>
              <a:off x="1809288" y="1434963"/>
              <a:ext cx="54650" cy="83075"/>
            </a:xfrm>
            <a:custGeom>
              <a:avLst/>
              <a:gdLst/>
              <a:ahLst/>
              <a:cxnLst/>
              <a:rect l="l" t="t" r="r" b="b"/>
              <a:pathLst>
                <a:path w="2186" h="3323" extrusionOk="0">
                  <a:moveTo>
                    <a:pt x="0" y="1"/>
                  </a:moveTo>
                  <a:lnTo>
                    <a:pt x="0" y="2238"/>
                  </a:lnTo>
                  <a:cubicBezTo>
                    <a:pt x="0" y="2830"/>
                    <a:pt x="485" y="3318"/>
                    <a:pt x="1093" y="3322"/>
                  </a:cubicBezTo>
                  <a:lnTo>
                    <a:pt x="1093" y="3322"/>
                  </a:lnTo>
                  <a:cubicBezTo>
                    <a:pt x="1700" y="3318"/>
                    <a:pt x="2185" y="2830"/>
                    <a:pt x="2185" y="2221"/>
                  </a:cubicBezTo>
                  <a:lnTo>
                    <a:pt x="2185" y="1"/>
                  </a:lnTo>
                  <a:close/>
                  <a:moveTo>
                    <a:pt x="1093" y="3322"/>
                  </a:moveTo>
                  <a:cubicBezTo>
                    <a:pt x="1090" y="3322"/>
                    <a:pt x="1087" y="3322"/>
                    <a:pt x="1084" y="3322"/>
                  </a:cubicBezTo>
                  <a:lnTo>
                    <a:pt x="1101" y="3322"/>
                  </a:lnTo>
                  <a:cubicBezTo>
                    <a:pt x="1099" y="3322"/>
                    <a:pt x="1096" y="3322"/>
                    <a:pt x="1093" y="3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cience Subject for High School - 9th Grade: Molecular Genetics XL by Slidesgo">
  <a:themeElements>
    <a:clrScheme name="Simple Light">
      <a:dk1>
        <a:srgbClr val="2B292E"/>
      </a:dk1>
      <a:lt1>
        <a:srgbClr val="BAC5FF"/>
      </a:lt1>
      <a:dk2>
        <a:srgbClr val="E54E55"/>
      </a:dk2>
      <a:lt2>
        <a:srgbClr val="4A66DD"/>
      </a:lt2>
      <a:accent1>
        <a:srgbClr val="788BF1"/>
      </a:accent1>
      <a:accent2>
        <a:srgbClr val="FF7C67"/>
      </a:accent2>
      <a:accent3>
        <a:srgbClr val="FA9E84"/>
      </a:accent3>
      <a:accent4>
        <a:srgbClr val="FFFFFF"/>
      </a:accent4>
      <a:accent5>
        <a:srgbClr val="FFFFFF"/>
      </a:accent5>
      <a:accent6>
        <a:srgbClr val="FFFFFF"/>
      </a:accent6>
      <a:hlink>
        <a:srgbClr val="2B292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466</Words>
  <Application>Microsoft Office PowerPoint</Application>
  <PresentationFormat>On-screen Show (16:9)</PresentationFormat>
  <Paragraphs>68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Cairo</vt:lpstr>
      <vt:lpstr>Oxygen</vt:lpstr>
      <vt:lpstr>Science Subject for High School - 9th Grade: Molecular Genetics XL by Slidesgo</vt:lpstr>
      <vt:lpstr>تم : ژنتیک مولکولی </vt:lpstr>
      <vt:lpstr>ژنتیک مولکولی چیست؟</vt:lpstr>
      <vt:lpstr>ژنتیکی کد</vt:lpstr>
      <vt:lpstr>تاریخچه DNA</vt:lpstr>
      <vt:lpstr>رشته DNA</vt:lpstr>
      <vt:lpstr>آیا به یک نمودار نیاز دارید؟</vt:lpstr>
      <vt:lpstr>تست واحد DNA - 2  تمرین</vt:lpstr>
      <vt:lpstr>نتیجه گیری</vt:lpstr>
      <vt:lpstr>نمادهای برتر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2024-02-06T14:24:32Z</dcterms:modified>
</cp:coreProperties>
</file>